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7E5FA0-1B02-CD6E-BB82-D91A45180A18}" v="169" dt="2022-04-03T12:26:20.180"/>
    <p1510:client id="{A625DB52-8E49-484D-AE64-6C3DF6142867}" v="711" dt="2022-04-03T12:04:54.7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gdalena Knieja" userId="S::magdalena.knieja@zpo-terpentyna.pl::691ff7bc-b95a-4b13-8270-0b0558563139" providerId="AD" clId="Web-{847E5FA0-1B02-CD6E-BB82-D91A45180A18}"/>
    <pc:docChg chg="addSld modSld addMainMaster delMainMaster modMainMaster">
      <pc:chgData name="Magdalena Knieja" userId="S::magdalena.knieja@zpo-terpentyna.pl::691ff7bc-b95a-4b13-8270-0b0558563139" providerId="AD" clId="Web-{847E5FA0-1B02-CD6E-BB82-D91A45180A18}" dt="2022-04-03T12:26:20.180" v="141" actId="1076"/>
      <pc:docMkLst>
        <pc:docMk/>
      </pc:docMkLst>
      <pc:sldChg chg="delSp modSp mod modTransition setBg modClrScheme delDesignElem chgLayout">
        <pc:chgData name="Magdalena Knieja" userId="S::magdalena.knieja@zpo-terpentyna.pl::691ff7bc-b95a-4b13-8270-0b0558563139" providerId="AD" clId="Web-{847E5FA0-1B02-CD6E-BB82-D91A45180A18}" dt="2022-04-03T12:24:43.475" v="136" actId="20577"/>
        <pc:sldMkLst>
          <pc:docMk/>
          <pc:sldMk cId="2366405229" sldId="256"/>
        </pc:sldMkLst>
        <pc:spChg chg="mod ord">
          <ac:chgData name="Magdalena Knieja" userId="S::magdalena.knieja@zpo-terpentyna.pl::691ff7bc-b95a-4b13-8270-0b0558563139" providerId="AD" clId="Web-{847E5FA0-1B02-CD6E-BB82-D91A45180A18}" dt="2022-04-03T12:24:43.475" v="136" actId="20577"/>
          <ac:spMkLst>
            <pc:docMk/>
            <pc:sldMk cId="2366405229" sldId="256"/>
            <ac:spMk id="2" creationId="{EB4C1DD3-C9C5-0D2C-E118-0E52E4AD3EF4}"/>
          </ac:spMkLst>
        </pc:spChg>
        <pc:spChg chg="mod ord">
          <ac:chgData name="Magdalena Knieja" userId="S::magdalena.knieja@zpo-terpentyna.pl::691ff7bc-b95a-4b13-8270-0b0558563139" providerId="AD" clId="Web-{847E5FA0-1B02-CD6E-BB82-D91A45180A18}" dt="2022-04-03T12:23:27.224" v="135"/>
          <ac:spMkLst>
            <pc:docMk/>
            <pc:sldMk cId="2366405229" sldId="256"/>
            <ac:spMk id="3" creationId="{2F0F30F9-8057-42EF-9AC5-7EAFA09BCF64}"/>
          </ac:spMkLst>
        </pc:spChg>
        <pc:spChg chg="del">
          <ac:chgData name="Magdalena Knieja" userId="S::magdalena.knieja@zpo-terpentyna.pl::691ff7bc-b95a-4b13-8270-0b0558563139" providerId="AD" clId="Web-{847E5FA0-1B02-CD6E-BB82-D91A45180A18}" dt="2022-04-03T12:23:27.224" v="135"/>
          <ac:spMkLst>
            <pc:docMk/>
            <pc:sldMk cId="2366405229" sldId="256"/>
            <ac:spMk id="9" creationId="{C53527CE-0857-4148-A439-03E1284D2FB0}"/>
          </ac:spMkLst>
        </pc:spChg>
      </pc:sldChg>
      <pc:sldChg chg="delSp modSp mod modTransition setBg modClrScheme delDesignElem chgLayout">
        <pc:chgData name="Magdalena Knieja" userId="S::magdalena.knieja@zpo-terpentyna.pl::691ff7bc-b95a-4b13-8270-0b0558563139" providerId="AD" clId="Web-{847E5FA0-1B02-CD6E-BB82-D91A45180A18}" dt="2022-04-03T12:23:27.224" v="135"/>
        <pc:sldMkLst>
          <pc:docMk/>
          <pc:sldMk cId="204174789" sldId="257"/>
        </pc:sldMkLst>
        <pc:spChg chg="mod ord">
          <ac:chgData name="Magdalena Knieja" userId="S::magdalena.knieja@zpo-terpentyna.pl::691ff7bc-b95a-4b13-8270-0b0558563139" providerId="AD" clId="Web-{847E5FA0-1B02-CD6E-BB82-D91A45180A18}" dt="2022-04-03T12:23:27.224" v="135"/>
          <ac:spMkLst>
            <pc:docMk/>
            <pc:sldMk cId="204174789" sldId="257"/>
            <ac:spMk id="2" creationId="{F4596CC3-87BD-B410-9996-979A97CBC7F7}"/>
          </ac:spMkLst>
        </pc:spChg>
        <pc:spChg chg="mod ord">
          <ac:chgData name="Magdalena Knieja" userId="S::magdalena.knieja@zpo-terpentyna.pl::691ff7bc-b95a-4b13-8270-0b0558563139" providerId="AD" clId="Web-{847E5FA0-1B02-CD6E-BB82-D91A45180A18}" dt="2022-04-03T12:23:27.224" v="135"/>
          <ac:spMkLst>
            <pc:docMk/>
            <pc:sldMk cId="204174789" sldId="257"/>
            <ac:spMk id="3" creationId="{C7244909-FB9D-AEA6-153A-3D5A3D02C6D5}"/>
          </ac:spMkLst>
        </pc:spChg>
        <pc:spChg chg="del">
          <ac:chgData name="Magdalena Knieja" userId="S::magdalena.knieja@zpo-terpentyna.pl::691ff7bc-b95a-4b13-8270-0b0558563139" providerId="AD" clId="Web-{847E5FA0-1B02-CD6E-BB82-D91A45180A18}" dt="2022-04-03T12:23:27.224" v="135"/>
          <ac:spMkLst>
            <pc:docMk/>
            <pc:sldMk cId="204174789" sldId="257"/>
            <ac:spMk id="123" creationId="{CFB03654-F8D1-4066-85B5-5BA57499B18A}"/>
          </ac:spMkLst>
        </pc:spChg>
        <pc:spChg chg="del">
          <ac:chgData name="Magdalena Knieja" userId="S::magdalena.knieja@zpo-terpentyna.pl::691ff7bc-b95a-4b13-8270-0b0558563139" providerId="AD" clId="Web-{847E5FA0-1B02-CD6E-BB82-D91A45180A18}" dt="2022-04-03T12:23:27.224" v="135"/>
          <ac:spMkLst>
            <pc:docMk/>
            <pc:sldMk cId="204174789" sldId="257"/>
            <ac:spMk id="125" creationId="{7615BC76-014D-4BD0-A843-994E2D759826}"/>
          </ac:spMkLst>
        </pc:spChg>
        <pc:spChg chg="del">
          <ac:chgData name="Magdalena Knieja" userId="S::magdalena.knieja@zpo-terpentyna.pl::691ff7bc-b95a-4b13-8270-0b0558563139" providerId="AD" clId="Web-{847E5FA0-1B02-CD6E-BB82-D91A45180A18}" dt="2022-04-03T12:23:27.224" v="135"/>
          <ac:spMkLst>
            <pc:docMk/>
            <pc:sldMk cId="204174789" sldId="257"/>
            <ac:spMk id="169" creationId="{B1A3BF1A-EF96-468A-B04F-AFDF6621DEFB}"/>
          </ac:spMkLst>
        </pc:spChg>
        <pc:grpChg chg="del">
          <ac:chgData name="Magdalena Knieja" userId="S::magdalena.knieja@zpo-terpentyna.pl::691ff7bc-b95a-4b13-8270-0b0558563139" providerId="AD" clId="Web-{847E5FA0-1B02-CD6E-BB82-D91A45180A18}" dt="2022-04-03T12:23:27.224" v="135"/>
          <ac:grpSpMkLst>
            <pc:docMk/>
            <pc:sldMk cId="204174789" sldId="257"/>
            <ac:grpSpMk id="127" creationId="{39D2483B-7210-454A-B168-51DA3C1611E3}"/>
          </ac:grpSpMkLst>
        </pc:grpChg>
        <pc:grpChg chg="del">
          <ac:chgData name="Magdalena Knieja" userId="S::magdalena.knieja@zpo-terpentyna.pl::691ff7bc-b95a-4b13-8270-0b0558563139" providerId="AD" clId="Web-{847E5FA0-1B02-CD6E-BB82-D91A45180A18}" dt="2022-04-03T12:23:27.224" v="135"/>
          <ac:grpSpMkLst>
            <pc:docMk/>
            <pc:sldMk cId="204174789" sldId="257"/>
            <ac:grpSpMk id="171" creationId="{AC1582F5-FF93-46BF-A92F-D4490D6538CB}"/>
          </ac:grpSpMkLst>
        </pc:grpChg>
      </pc:sldChg>
      <pc:sldChg chg="addSp delSp modSp mod modTransition setBg modClrScheme delDesignElem chgLayout">
        <pc:chgData name="Magdalena Knieja" userId="S::magdalena.knieja@zpo-terpentyna.pl::691ff7bc-b95a-4b13-8270-0b0558563139" providerId="AD" clId="Web-{847E5FA0-1B02-CD6E-BB82-D91A45180A18}" dt="2022-04-03T12:23:27.224" v="135"/>
        <pc:sldMkLst>
          <pc:docMk/>
          <pc:sldMk cId="2144576778" sldId="258"/>
        </pc:sldMkLst>
        <pc:spChg chg="mod ord">
          <ac:chgData name="Magdalena Knieja" userId="S::magdalena.knieja@zpo-terpentyna.pl::691ff7bc-b95a-4b13-8270-0b0558563139" providerId="AD" clId="Web-{847E5FA0-1B02-CD6E-BB82-D91A45180A18}" dt="2022-04-03T12:23:27.224" v="135"/>
          <ac:spMkLst>
            <pc:docMk/>
            <pc:sldMk cId="2144576778" sldId="258"/>
            <ac:spMk id="2" creationId="{8A37BDFA-8BF9-CEB2-C05D-DC9B96432BD2}"/>
          </ac:spMkLst>
        </pc:spChg>
        <pc:spChg chg="add del">
          <ac:chgData name="Magdalena Knieja" userId="S::magdalena.knieja@zpo-terpentyna.pl::691ff7bc-b95a-4b13-8270-0b0558563139" providerId="AD" clId="Web-{847E5FA0-1B02-CD6E-BB82-D91A45180A18}" dt="2022-04-03T12:22:00.019" v="130"/>
          <ac:spMkLst>
            <pc:docMk/>
            <pc:sldMk cId="2144576778" sldId="258"/>
            <ac:spMk id="3" creationId="{4A383E9A-DE3E-C61B-9A0B-75D6C5B420E3}"/>
          </ac:spMkLst>
        </pc:spChg>
        <pc:spChg chg="add del">
          <ac:chgData name="Magdalena Knieja" userId="S::magdalena.knieja@zpo-terpentyna.pl::691ff7bc-b95a-4b13-8270-0b0558563139" providerId="AD" clId="Web-{847E5FA0-1B02-CD6E-BB82-D91A45180A18}" dt="2022-04-03T12:22:17.113" v="133"/>
          <ac:spMkLst>
            <pc:docMk/>
            <pc:sldMk cId="2144576778" sldId="258"/>
            <ac:spMk id="5" creationId="{8E5832DF-8DCC-AF72-E131-82257B2247EE}"/>
          </ac:spMkLst>
        </pc:spChg>
        <pc:spChg chg="del">
          <ac:chgData name="Magdalena Knieja" userId="S::magdalena.knieja@zpo-terpentyna.pl::691ff7bc-b95a-4b13-8270-0b0558563139" providerId="AD" clId="Web-{847E5FA0-1B02-CD6E-BB82-D91A45180A18}" dt="2022-04-03T12:23:27.224" v="135"/>
          <ac:spMkLst>
            <pc:docMk/>
            <pc:sldMk cId="2144576778" sldId="258"/>
            <ac:spMk id="68" creationId="{17121B47-384D-4AA6-BFEE-9EB117D2A4DA}"/>
          </ac:spMkLst>
        </pc:spChg>
        <pc:spChg chg="del">
          <ac:chgData name="Magdalena Knieja" userId="S::magdalena.knieja@zpo-terpentyna.pl::691ff7bc-b95a-4b13-8270-0b0558563139" providerId="AD" clId="Web-{847E5FA0-1B02-CD6E-BB82-D91A45180A18}" dt="2022-04-03T12:23:27.224" v="135"/>
          <ac:spMkLst>
            <pc:docMk/>
            <pc:sldMk cId="2144576778" sldId="258"/>
            <ac:spMk id="70" creationId="{B8AA8937-D869-4CEB-9DB3-A2AAE5433D81}"/>
          </ac:spMkLst>
        </pc:spChg>
        <pc:spChg chg="del">
          <ac:chgData name="Magdalena Knieja" userId="S::magdalena.knieja@zpo-terpentyna.pl::691ff7bc-b95a-4b13-8270-0b0558563139" providerId="AD" clId="Web-{847E5FA0-1B02-CD6E-BB82-D91A45180A18}" dt="2022-04-03T12:23:27.224" v="135"/>
          <ac:spMkLst>
            <pc:docMk/>
            <pc:sldMk cId="2144576778" sldId="258"/>
            <ac:spMk id="72" creationId="{B84EE3D2-B06F-47DE-AAC1-4DB46BF88382}"/>
          </ac:spMkLst>
        </pc:spChg>
        <pc:grpChg chg="del">
          <ac:chgData name="Magdalena Knieja" userId="S::magdalena.knieja@zpo-terpentyna.pl::691ff7bc-b95a-4b13-8270-0b0558563139" providerId="AD" clId="Web-{847E5FA0-1B02-CD6E-BB82-D91A45180A18}" dt="2022-04-03T12:23:27.224" v="135"/>
          <ac:grpSpMkLst>
            <pc:docMk/>
            <pc:sldMk cId="2144576778" sldId="258"/>
            <ac:grpSpMk id="9" creationId="{71AFD227-869A-489C-A9B5-3F0498DF3C0C}"/>
          </ac:grpSpMkLst>
        </pc:grpChg>
        <pc:grpChg chg="del">
          <ac:chgData name="Magdalena Knieja" userId="S::magdalena.knieja@zpo-terpentyna.pl::691ff7bc-b95a-4b13-8270-0b0558563139" providerId="AD" clId="Web-{847E5FA0-1B02-CD6E-BB82-D91A45180A18}" dt="2022-04-03T12:23:27.224" v="135"/>
          <ac:grpSpMkLst>
            <pc:docMk/>
            <pc:sldMk cId="2144576778" sldId="258"/>
            <ac:grpSpMk id="74" creationId="{4A28C6A8-BAF3-41B8-A755-864824166899}"/>
          </ac:grpSpMkLst>
        </pc:grpChg>
        <pc:picChg chg="mod ord">
          <ac:chgData name="Magdalena Knieja" userId="S::magdalena.knieja@zpo-terpentyna.pl::691ff7bc-b95a-4b13-8270-0b0558563139" providerId="AD" clId="Web-{847E5FA0-1B02-CD6E-BB82-D91A45180A18}" dt="2022-04-03T12:23:27.224" v="135"/>
          <ac:picMkLst>
            <pc:docMk/>
            <pc:sldMk cId="2144576778" sldId="258"/>
            <ac:picMk id="4" creationId="{BC3A574C-5881-2659-B666-A475CE9192C6}"/>
          </ac:picMkLst>
        </pc:picChg>
      </pc:sldChg>
      <pc:sldChg chg="delSp modSp mod modTransition setBg modClrScheme delDesignElem chgLayout">
        <pc:chgData name="Magdalena Knieja" userId="S::magdalena.knieja@zpo-terpentyna.pl::691ff7bc-b95a-4b13-8270-0b0558563139" providerId="AD" clId="Web-{847E5FA0-1B02-CD6E-BB82-D91A45180A18}" dt="2022-04-03T12:23:27.224" v="135"/>
        <pc:sldMkLst>
          <pc:docMk/>
          <pc:sldMk cId="788650461" sldId="259"/>
        </pc:sldMkLst>
        <pc:spChg chg="mod ord">
          <ac:chgData name="Magdalena Knieja" userId="S::magdalena.knieja@zpo-terpentyna.pl::691ff7bc-b95a-4b13-8270-0b0558563139" providerId="AD" clId="Web-{847E5FA0-1B02-CD6E-BB82-D91A45180A18}" dt="2022-04-03T12:23:27.224" v="135"/>
          <ac:spMkLst>
            <pc:docMk/>
            <pc:sldMk cId="788650461" sldId="259"/>
            <ac:spMk id="2" creationId="{1C97CEEF-EC22-254B-9483-C8B8614FAE20}"/>
          </ac:spMkLst>
        </pc:spChg>
        <pc:spChg chg="mod ord">
          <ac:chgData name="Magdalena Knieja" userId="S::magdalena.knieja@zpo-terpentyna.pl::691ff7bc-b95a-4b13-8270-0b0558563139" providerId="AD" clId="Web-{847E5FA0-1B02-CD6E-BB82-D91A45180A18}" dt="2022-04-03T12:23:27.224" v="135"/>
          <ac:spMkLst>
            <pc:docMk/>
            <pc:sldMk cId="788650461" sldId="259"/>
            <ac:spMk id="3" creationId="{93D6D45A-85D3-44FF-EA26-C467ACFFB45D}"/>
          </ac:spMkLst>
        </pc:spChg>
        <pc:spChg chg="del">
          <ac:chgData name="Magdalena Knieja" userId="S::magdalena.knieja@zpo-terpentyna.pl::691ff7bc-b95a-4b13-8270-0b0558563139" providerId="AD" clId="Web-{847E5FA0-1B02-CD6E-BB82-D91A45180A18}" dt="2022-04-03T12:23:27.224" v="135"/>
          <ac:spMkLst>
            <pc:docMk/>
            <pc:sldMk cId="788650461" sldId="259"/>
            <ac:spMk id="9" creationId="{CFB03654-F8D1-4066-85B5-5BA57499B18A}"/>
          </ac:spMkLst>
        </pc:spChg>
        <pc:spChg chg="del">
          <ac:chgData name="Magdalena Knieja" userId="S::magdalena.knieja@zpo-terpentyna.pl::691ff7bc-b95a-4b13-8270-0b0558563139" providerId="AD" clId="Web-{847E5FA0-1B02-CD6E-BB82-D91A45180A18}" dt="2022-04-03T12:23:27.224" v="135"/>
          <ac:spMkLst>
            <pc:docMk/>
            <pc:sldMk cId="788650461" sldId="259"/>
            <ac:spMk id="11" creationId="{7615BC76-014D-4BD0-A843-994E2D759826}"/>
          </ac:spMkLst>
        </pc:spChg>
        <pc:spChg chg="del">
          <ac:chgData name="Magdalena Knieja" userId="S::magdalena.knieja@zpo-terpentyna.pl::691ff7bc-b95a-4b13-8270-0b0558563139" providerId="AD" clId="Web-{847E5FA0-1B02-CD6E-BB82-D91A45180A18}" dt="2022-04-03T12:23:27.224" v="135"/>
          <ac:spMkLst>
            <pc:docMk/>
            <pc:sldMk cId="788650461" sldId="259"/>
            <ac:spMk id="55" creationId="{B1A3BF1A-EF96-468A-B04F-AFDF6621DEFB}"/>
          </ac:spMkLst>
        </pc:spChg>
        <pc:grpChg chg="del">
          <ac:chgData name="Magdalena Knieja" userId="S::magdalena.knieja@zpo-terpentyna.pl::691ff7bc-b95a-4b13-8270-0b0558563139" providerId="AD" clId="Web-{847E5FA0-1B02-CD6E-BB82-D91A45180A18}" dt="2022-04-03T12:23:27.224" v="135"/>
          <ac:grpSpMkLst>
            <pc:docMk/>
            <pc:sldMk cId="788650461" sldId="259"/>
            <ac:grpSpMk id="13" creationId="{39D2483B-7210-454A-B168-51DA3C1611E3}"/>
          </ac:grpSpMkLst>
        </pc:grpChg>
        <pc:grpChg chg="del">
          <ac:chgData name="Magdalena Knieja" userId="S::magdalena.knieja@zpo-terpentyna.pl::691ff7bc-b95a-4b13-8270-0b0558563139" providerId="AD" clId="Web-{847E5FA0-1B02-CD6E-BB82-D91A45180A18}" dt="2022-04-03T12:23:27.224" v="135"/>
          <ac:grpSpMkLst>
            <pc:docMk/>
            <pc:sldMk cId="788650461" sldId="259"/>
            <ac:grpSpMk id="57" creationId="{AC1582F5-FF93-46BF-A92F-D4490D6538CB}"/>
          </ac:grpSpMkLst>
        </pc:grpChg>
      </pc:sldChg>
      <pc:sldChg chg="delSp modSp mod modTransition setBg modClrScheme delDesignElem chgLayout">
        <pc:chgData name="Magdalena Knieja" userId="S::magdalena.knieja@zpo-terpentyna.pl::691ff7bc-b95a-4b13-8270-0b0558563139" providerId="AD" clId="Web-{847E5FA0-1B02-CD6E-BB82-D91A45180A18}" dt="2022-04-03T12:26:20.180" v="141" actId="1076"/>
        <pc:sldMkLst>
          <pc:docMk/>
          <pc:sldMk cId="1141986728" sldId="260"/>
        </pc:sldMkLst>
        <pc:spChg chg="mod ord">
          <ac:chgData name="Magdalena Knieja" userId="S::magdalena.knieja@zpo-terpentyna.pl::691ff7bc-b95a-4b13-8270-0b0558563139" providerId="AD" clId="Web-{847E5FA0-1B02-CD6E-BB82-D91A45180A18}" dt="2022-04-03T12:23:27.224" v="135"/>
          <ac:spMkLst>
            <pc:docMk/>
            <pc:sldMk cId="1141986728" sldId="260"/>
            <ac:spMk id="2" creationId="{5E3402AC-57E0-832F-3BFF-CF9DCF57C25C}"/>
          </ac:spMkLst>
        </pc:spChg>
        <pc:spChg chg="mod ord">
          <ac:chgData name="Magdalena Knieja" userId="S::magdalena.knieja@zpo-terpentyna.pl::691ff7bc-b95a-4b13-8270-0b0558563139" providerId="AD" clId="Web-{847E5FA0-1B02-CD6E-BB82-D91A45180A18}" dt="2022-04-03T12:26:20.180" v="141" actId="1076"/>
          <ac:spMkLst>
            <pc:docMk/>
            <pc:sldMk cId="1141986728" sldId="260"/>
            <ac:spMk id="3" creationId="{11985938-EDC9-E766-7533-C33FBB0746C5}"/>
          </ac:spMkLst>
        </pc:spChg>
        <pc:spChg chg="del">
          <ac:chgData name="Magdalena Knieja" userId="S::magdalena.knieja@zpo-terpentyna.pl::691ff7bc-b95a-4b13-8270-0b0558563139" providerId="AD" clId="Web-{847E5FA0-1B02-CD6E-BB82-D91A45180A18}" dt="2022-04-03T12:23:27.224" v="135"/>
          <ac:spMkLst>
            <pc:docMk/>
            <pc:sldMk cId="1141986728" sldId="260"/>
            <ac:spMk id="9" creationId="{9FF4A234-29BA-4B70-BFC0-64FBB64F2A7B}"/>
          </ac:spMkLst>
        </pc:spChg>
        <pc:spChg chg="del">
          <ac:chgData name="Magdalena Knieja" userId="S::magdalena.knieja@zpo-terpentyna.pl::691ff7bc-b95a-4b13-8270-0b0558563139" providerId="AD" clId="Web-{847E5FA0-1B02-CD6E-BB82-D91A45180A18}" dt="2022-04-03T12:23:27.224" v="135"/>
          <ac:spMkLst>
            <pc:docMk/>
            <pc:sldMk cId="1141986728" sldId="260"/>
            <ac:spMk id="11" creationId="{4B6AF9AC-3CF4-4C58-A503-2EC75D92B4E1}"/>
          </ac:spMkLst>
        </pc:spChg>
        <pc:spChg chg="del">
          <ac:chgData name="Magdalena Knieja" userId="S::magdalena.knieja@zpo-terpentyna.pl::691ff7bc-b95a-4b13-8270-0b0558563139" providerId="AD" clId="Web-{847E5FA0-1B02-CD6E-BB82-D91A45180A18}" dt="2022-04-03T12:23:27.224" v="135"/>
          <ac:spMkLst>
            <pc:docMk/>
            <pc:sldMk cId="1141986728" sldId="260"/>
            <ac:spMk id="13" creationId="{25C1F4D8-9670-4B56-BD70-732561AD0B8E}"/>
          </ac:spMkLst>
        </pc:spChg>
        <pc:grpChg chg="del">
          <ac:chgData name="Magdalena Knieja" userId="S::magdalena.knieja@zpo-terpentyna.pl::691ff7bc-b95a-4b13-8270-0b0558563139" providerId="AD" clId="Web-{847E5FA0-1B02-CD6E-BB82-D91A45180A18}" dt="2022-04-03T12:23:27.224" v="135"/>
          <ac:grpSpMkLst>
            <pc:docMk/>
            <pc:sldMk cId="1141986728" sldId="260"/>
            <ac:grpSpMk id="15" creationId="{F25E4505-3E0D-46F0-A26D-085335D2E631}"/>
          </ac:grpSpMkLst>
        </pc:grpChg>
      </pc:sldChg>
      <pc:sldChg chg="delSp modSp mod modTransition setBg modClrScheme delDesignElem chgLayout">
        <pc:chgData name="Magdalena Knieja" userId="S::magdalena.knieja@zpo-terpentyna.pl::691ff7bc-b95a-4b13-8270-0b0558563139" providerId="AD" clId="Web-{847E5FA0-1B02-CD6E-BB82-D91A45180A18}" dt="2022-04-03T12:23:27.224" v="135"/>
        <pc:sldMkLst>
          <pc:docMk/>
          <pc:sldMk cId="2167919940" sldId="261"/>
        </pc:sldMkLst>
        <pc:spChg chg="mod ord">
          <ac:chgData name="Magdalena Knieja" userId="S::magdalena.knieja@zpo-terpentyna.pl::691ff7bc-b95a-4b13-8270-0b0558563139" providerId="AD" clId="Web-{847E5FA0-1B02-CD6E-BB82-D91A45180A18}" dt="2022-04-03T12:23:27.224" v="135"/>
          <ac:spMkLst>
            <pc:docMk/>
            <pc:sldMk cId="2167919940" sldId="261"/>
            <ac:spMk id="2" creationId="{D9839A70-8748-4BED-A993-FCCCB31B24CB}"/>
          </ac:spMkLst>
        </pc:spChg>
        <pc:spChg chg="mod ord">
          <ac:chgData name="Magdalena Knieja" userId="S::magdalena.knieja@zpo-terpentyna.pl::691ff7bc-b95a-4b13-8270-0b0558563139" providerId="AD" clId="Web-{847E5FA0-1B02-CD6E-BB82-D91A45180A18}" dt="2022-04-03T12:23:27.224" v="135"/>
          <ac:spMkLst>
            <pc:docMk/>
            <pc:sldMk cId="2167919940" sldId="261"/>
            <ac:spMk id="3" creationId="{EFA4A55B-99BF-7F1A-B586-A85A845BFFDB}"/>
          </ac:spMkLst>
        </pc:spChg>
        <pc:spChg chg="del">
          <ac:chgData name="Magdalena Knieja" userId="S::magdalena.knieja@zpo-terpentyna.pl::691ff7bc-b95a-4b13-8270-0b0558563139" providerId="AD" clId="Web-{847E5FA0-1B02-CD6E-BB82-D91A45180A18}" dt="2022-04-03T12:23:27.224" v="135"/>
          <ac:spMkLst>
            <pc:docMk/>
            <pc:sldMk cId="2167919940" sldId="261"/>
            <ac:spMk id="9" creationId="{9FF4A234-29BA-4B70-BFC0-64FBB64F2A7B}"/>
          </ac:spMkLst>
        </pc:spChg>
        <pc:spChg chg="del">
          <ac:chgData name="Magdalena Knieja" userId="S::magdalena.knieja@zpo-terpentyna.pl::691ff7bc-b95a-4b13-8270-0b0558563139" providerId="AD" clId="Web-{847E5FA0-1B02-CD6E-BB82-D91A45180A18}" dt="2022-04-03T12:23:27.224" v="135"/>
          <ac:spMkLst>
            <pc:docMk/>
            <pc:sldMk cId="2167919940" sldId="261"/>
            <ac:spMk id="11" creationId="{4B6AF9AC-3CF4-4C58-A503-2EC75D92B4E1}"/>
          </ac:spMkLst>
        </pc:spChg>
        <pc:spChg chg="del">
          <ac:chgData name="Magdalena Knieja" userId="S::magdalena.knieja@zpo-terpentyna.pl::691ff7bc-b95a-4b13-8270-0b0558563139" providerId="AD" clId="Web-{847E5FA0-1B02-CD6E-BB82-D91A45180A18}" dt="2022-04-03T12:23:27.224" v="135"/>
          <ac:spMkLst>
            <pc:docMk/>
            <pc:sldMk cId="2167919940" sldId="261"/>
            <ac:spMk id="13" creationId="{25C1F4D8-9670-4B56-BD70-732561AD0B8E}"/>
          </ac:spMkLst>
        </pc:spChg>
        <pc:grpChg chg="del">
          <ac:chgData name="Magdalena Knieja" userId="S::magdalena.knieja@zpo-terpentyna.pl::691ff7bc-b95a-4b13-8270-0b0558563139" providerId="AD" clId="Web-{847E5FA0-1B02-CD6E-BB82-D91A45180A18}" dt="2022-04-03T12:23:27.224" v="135"/>
          <ac:grpSpMkLst>
            <pc:docMk/>
            <pc:sldMk cId="2167919940" sldId="261"/>
            <ac:grpSpMk id="15" creationId="{F25E4505-3E0D-46F0-A26D-085335D2E631}"/>
          </ac:grpSpMkLst>
        </pc:grpChg>
      </pc:sldChg>
      <pc:sldChg chg="delSp modSp mod modTransition setBg modClrScheme delDesignElem chgLayout">
        <pc:chgData name="Magdalena Knieja" userId="S::magdalena.knieja@zpo-terpentyna.pl::691ff7bc-b95a-4b13-8270-0b0558563139" providerId="AD" clId="Web-{847E5FA0-1B02-CD6E-BB82-D91A45180A18}" dt="2022-04-03T12:23:27.224" v="135"/>
        <pc:sldMkLst>
          <pc:docMk/>
          <pc:sldMk cId="602300556" sldId="262"/>
        </pc:sldMkLst>
        <pc:spChg chg="mod ord">
          <ac:chgData name="Magdalena Knieja" userId="S::magdalena.knieja@zpo-terpentyna.pl::691ff7bc-b95a-4b13-8270-0b0558563139" providerId="AD" clId="Web-{847E5FA0-1B02-CD6E-BB82-D91A45180A18}" dt="2022-04-03T12:23:27.224" v="135"/>
          <ac:spMkLst>
            <pc:docMk/>
            <pc:sldMk cId="602300556" sldId="262"/>
            <ac:spMk id="2" creationId="{CE28E687-12C9-AF61-3176-3C226DE9A724}"/>
          </ac:spMkLst>
        </pc:spChg>
        <pc:spChg chg="mod ord">
          <ac:chgData name="Magdalena Knieja" userId="S::magdalena.knieja@zpo-terpentyna.pl::691ff7bc-b95a-4b13-8270-0b0558563139" providerId="AD" clId="Web-{847E5FA0-1B02-CD6E-BB82-D91A45180A18}" dt="2022-04-03T12:23:27.224" v="135"/>
          <ac:spMkLst>
            <pc:docMk/>
            <pc:sldMk cId="602300556" sldId="262"/>
            <ac:spMk id="3" creationId="{F65B91B3-3B37-DCE3-C877-EBFF12A8781C}"/>
          </ac:spMkLst>
        </pc:spChg>
        <pc:spChg chg="del">
          <ac:chgData name="Magdalena Knieja" userId="S::magdalena.knieja@zpo-terpentyna.pl::691ff7bc-b95a-4b13-8270-0b0558563139" providerId="AD" clId="Web-{847E5FA0-1B02-CD6E-BB82-D91A45180A18}" dt="2022-04-03T12:23:27.224" v="135"/>
          <ac:spMkLst>
            <pc:docMk/>
            <pc:sldMk cId="602300556" sldId="262"/>
            <ac:spMk id="9" creationId="{CFB03654-F8D1-4066-85B5-5BA57499B18A}"/>
          </ac:spMkLst>
        </pc:spChg>
        <pc:spChg chg="del">
          <ac:chgData name="Magdalena Knieja" userId="S::magdalena.knieja@zpo-terpentyna.pl::691ff7bc-b95a-4b13-8270-0b0558563139" providerId="AD" clId="Web-{847E5FA0-1B02-CD6E-BB82-D91A45180A18}" dt="2022-04-03T12:23:27.224" v="135"/>
          <ac:spMkLst>
            <pc:docMk/>
            <pc:sldMk cId="602300556" sldId="262"/>
            <ac:spMk id="11" creationId="{7615BC76-014D-4BD0-A843-994E2D759826}"/>
          </ac:spMkLst>
        </pc:spChg>
        <pc:spChg chg="del">
          <ac:chgData name="Magdalena Knieja" userId="S::magdalena.knieja@zpo-terpentyna.pl::691ff7bc-b95a-4b13-8270-0b0558563139" providerId="AD" clId="Web-{847E5FA0-1B02-CD6E-BB82-D91A45180A18}" dt="2022-04-03T12:23:27.224" v="135"/>
          <ac:spMkLst>
            <pc:docMk/>
            <pc:sldMk cId="602300556" sldId="262"/>
            <ac:spMk id="55" creationId="{B1A3BF1A-EF96-468A-B04F-AFDF6621DEFB}"/>
          </ac:spMkLst>
        </pc:spChg>
        <pc:grpChg chg="del">
          <ac:chgData name="Magdalena Knieja" userId="S::magdalena.knieja@zpo-terpentyna.pl::691ff7bc-b95a-4b13-8270-0b0558563139" providerId="AD" clId="Web-{847E5FA0-1B02-CD6E-BB82-D91A45180A18}" dt="2022-04-03T12:23:27.224" v="135"/>
          <ac:grpSpMkLst>
            <pc:docMk/>
            <pc:sldMk cId="602300556" sldId="262"/>
            <ac:grpSpMk id="13" creationId="{39D2483B-7210-454A-B168-51DA3C1611E3}"/>
          </ac:grpSpMkLst>
        </pc:grpChg>
        <pc:grpChg chg="del">
          <ac:chgData name="Magdalena Knieja" userId="S::magdalena.knieja@zpo-terpentyna.pl::691ff7bc-b95a-4b13-8270-0b0558563139" providerId="AD" clId="Web-{847E5FA0-1B02-CD6E-BB82-D91A45180A18}" dt="2022-04-03T12:23:27.224" v="135"/>
          <ac:grpSpMkLst>
            <pc:docMk/>
            <pc:sldMk cId="602300556" sldId="262"/>
            <ac:grpSpMk id="57" creationId="{AC1582F5-FF93-46BF-A92F-D4490D6538CB}"/>
          </ac:grpSpMkLst>
        </pc:grpChg>
      </pc:sldChg>
      <pc:sldChg chg="addSp delSp modSp new mod modTransition setBg modClrScheme delDesignElem chgLayout">
        <pc:chgData name="Magdalena Knieja" userId="S::magdalena.knieja@zpo-terpentyna.pl::691ff7bc-b95a-4b13-8270-0b0558563139" providerId="AD" clId="Web-{847E5FA0-1B02-CD6E-BB82-D91A45180A18}" dt="2022-04-03T12:23:27.224" v="135"/>
        <pc:sldMkLst>
          <pc:docMk/>
          <pc:sldMk cId="172571950" sldId="263"/>
        </pc:sldMkLst>
        <pc:spChg chg="mod ord">
          <ac:chgData name="Magdalena Knieja" userId="S::magdalena.knieja@zpo-terpentyna.pl::691ff7bc-b95a-4b13-8270-0b0558563139" providerId="AD" clId="Web-{847E5FA0-1B02-CD6E-BB82-D91A45180A18}" dt="2022-04-03T12:23:27.224" v="135"/>
          <ac:spMkLst>
            <pc:docMk/>
            <pc:sldMk cId="172571950" sldId="263"/>
            <ac:spMk id="2" creationId="{343243E4-9033-CBC0-1535-FBEDAAD68CA7}"/>
          </ac:spMkLst>
        </pc:spChg>
        <pc:spChg chg="mod ord">
          <ac:chgData name="Magdalena Knieja" userId="S::magdalena.knieja@zpo-terpentyna.pl::691ff7bc-b95a-4b13-8270-0b0558563139" providerId="AD" clId="Web-{847E5FA0-1B02-CD6E-BB82-D91A45180A18}" dt="2022-04-03T12:23:27.224" v="135"/>
          <ac:spMkLst>
            <pc:docMk/>
            <pc:sldMk cId="172571950" sldId="263"/>
            <ac:spMk id="3" creationId="{8807DAE0-C5FA-5BC7-5A13-E449CCC576E1}"/>
          </ac:spMkLst>
        </pc:spChg>
        <pc:spChg chg="add del mod">
          <ac:chgData name="Magdalena Knieja" userId="S::magdalena.knieja@zpo-terpentyna.pl::691ff7bc-b95a-4b13-8270-0b0558563139" providerId="AD" clId="Web-{847E5FA0-1B02-CD6E-BB82-D91A45180A18}" dt="2022-04-03T12:18:15.015" v="101"/>
          <ac:spMkLst>
            <pc:docMk/>
            <pc:sldMk cId="172571950" sldId="263"/>
            <ac:spMk id="5" creationId="{550C4C97-5824-2786-8458-E55F10B5A794}"/>
          </ac:spMkLst>
        </pc:spChg>
        <pc:spChg chg="add del">
          <ac:chgData name="Magdalena Knieja" userId="S::magdalena.knieja@zpo-terpentyna.pl::691ff7bc-b95a-4b13-8270-0b0558563139" providerId="AD" clId="Web-{847E5FA0-1B02-CD6E-BB82-D91A45180A18}" dt="2022-04-03T12:20:57.940" v="122"/>
          <ac:spMkLst>
            <pc:docMk/>
            <pc:sldMk cId="172571950" sldId="263"/>
            <ac:spMk id="6" creationId="{8182A3C8-B344-3C29-A307-23F2695F3118}"/>
          </ac:spMkLst>
        </pc:spChg>
        <pc:spChg chg="add del">
          <ac:chgData name="Magdalena Knieja" userId="S::magdalena.knieja@zpo-terpentyna.pl::691ff7bc-b95a-4b13-8270-0b0558563139" providerId="AD" clId="Web-{847E5FA0-1B02-CD6E-BB82-D91A45180A18}" dt="2022-04-03T12:22:57.692" v="134"/>
          <ac:spMkLst>
            <pc:docMk/>
            <pc:sldMk cId="172571950" sldId="263"/>
            <ac:spMk id="7" creationId="{A6F87639-AC51-3CDC-0549-C8775D36B107}"/>
          </ac:spMkLst>
        </pc:spChg>
        <pc:spChg chg="add del">
          <ac:chgData name="Magdalena Knieja" userId="S::magdalena.knieja@zpo-terpentyna.pl::691ff7bc-b95a-4b13-8270-0b0558563139" providerId="AD" clId="Web-{847E5FA0-1B02-CD6E-BB82-D91A45180A18}" dt="2022-04-03T12:23:27.224" v="135"/>
          <ac:spMkLst>
            <pc:docMk/>
            <pc:sldMk cId="172571950" sldId="263"/>
            <ac:spMk id="9" creationId="{9FF4A234-29BA-4B70-BFC0-64FBB64F2A7B}"/>
          </ac:spMkLst>
        </pc:spChg>
        <pc:spChg chg="add del">
          <ac:chgData name="Magdalena Knieja" userId="S::magdalena.knieja@zpo-terpentyna.pl::691ff7bc-b95a-4b13-8270-0b0558563139" providerId="AD" clId="Web-{847E5FA0-1B02-CD6E-BB82-D91A45180A18}" dt="2022-04-03T12:23:27.224" v="135"/>
          <ac:spMkLst>
            <pc:docMk/>
            <pc:sldMk cId="172571950" sldId="263"/>
            <ac:spMk id="11" creationId="{4B6AF9AC-3CF4-4C58-A503-2EC75D92B4E1}"/>
          </ac:spMkLst>
        </pc:spChg>
        <pc:spChg chg="add del">
          <ac:chgData name="Magdalena Knieja" userId="S::magdalena.knieja@zpo-terpentyna.pl::691ff7bc-b95a-4b13-8270-0b0558563139" providerId="AD" clId="Web-{847E5FA0-1B02-CD6E-BB82-D91A45180A18}" dt="2022-04-03T12:23:27.224" v="135"/>
          <ac:spMkLst>
            <pc:docMk/>
            <pc:sldMk cId="172571950" sldId="263"/>
            <ac:spMk id="13" creationId="{25C1F4D8-9670-4B56-BD70-732561AD0B8E}"/>
          </ac:spMkLst>
        </pc:spChg>
        <pc:grpChg chg="add del">
          <ac:chgData name="Magdalena Knieja" userId="S::magdalena.knieja@zpo-terpentyna.pl::691ff7bc-b95a-4b13-8270-0b0558563139" providerId="AD" clId="Web-{847E5FA0-1B02-CD6E-BB82-D91A45180A18}" dt="2022-04-03T12:23:27.224" v="135"/>
          <ac:grpSpMkLst>
            <pc:docMk/>
            <pc:sldMk cId="172571950" sldId="263"/>
            <ac:grpSpMk id="15" creationId="{F25E4505-3E0D-46F0-A26D-085335D2E631}"/>
          </ac:grpSpMkLst>
        </pc:grpChg>
        <pc:picChg chg="add mod">
          <ac:chgData name="Magdalena Knieja" userId="S::magdalena.knieja@zpo-terpentyna.pl::691ff7bc-b95a-4b13-8270-0b0558563139" providerId="AD" clId="Web-{847E5FA0-1B02-CD6E-BB82-D91A45180A18}" dt="2022-04-03T12:09:03.942" v="6"/>
          <ac:picMkLst>
            <pc:docMk/>
            <pc:sldMk cId="172571950" sldId="263"/>
            <ac:picMk id="4" creationId="{020DD255-4044-7D30-E4A8-66834F7CF2BD}"/>
          </ac:picMkLst>
        </pc:picChg>
      </pc:sldChg>
      <pc:sldChg chg="addSp delSp modSp new mod modTransition modClrScheme chgLayout">
        <pc:chgData name="Magdalena Knieja" userId="S::magdalena.knieja@zpo-terpentyna.pl::691ff7bc-b95a-4b13-8270-0b0558563139" providerId="AD" clId="Web-{847E5FA0-1B02-CD6E-BB82-D91A45180A18}" dt="2022-04-03T12:26:08.633" v="140" actId="20577"/>
        <pc:sldMkLst>
          <pc:docMk/>
          <pc:sldMk cId="2462121686" sldId="264"/>
        </pc:sldMkLst>
        <pc:spChg chg="mod ord">
          <ac:chgData name="Magdalena Knieja" userId="S::magdalena.knieja@zpo-terpentyna.pl::691ff7bc-b95a-4b13-8270-0b0558563139" providerId="AD" clId="Web-{847E5FA0-1B02-CD6E-BB82-D91A45180A18}" dt="2022-04-03T12:26:03.727" v="139" actId="1076"/>
          <ac:spMkLst>
            <pc:docMk/>
            <pc:sldMk cId="2462121686" sldId="264"/>
            <ac:spMk id="2" creationId="{B7E76193-095F-1779-075D-354414F7C531}"/>
          </ac:spMkLst>
        </pc:spChg>
        <pc:spChg chg="del mod">
          <ac:chgData name="Magdalena Knieja" userId="S::magdalena.knieja@zpo-terpentyna.pl::691ff7bc-b95a-4b13-8270-0b0558563139" providerId="AD" clId="Web-{847E5FA0-1B02-CD6E-BB82-D91A45180A18}" dt="2022-04-03T12:10:55.772" v="39"/>
          <ac:spMkLst>
            <pc:docMk/>
            <pc:sldMk cId="2462121686" sldId="264"/>
            <ac:spMk id="3" creationId="{5DE2ED22-0E86-B278-A540-9DD2C37011D9}"/>
          </ac:spMkLst>
        </pc:spChg>
        <pc:spChg chg="add mod ord">
          <ac:chgData name="Magdalena Knieja" userId="S::magdalena.knieja@zpo-terpentyna.pl::691ff7bc-b95a-4b13-8270-0b0558563139" providerId="AD" clId="Web-{847E5FA0-1B02-CD6E-BB82-D91A45180A18}" dt="2022-04-03T12:26:08.633" v="140" actId="20577"/>
          <ac:spMkLst>
            <pc:docMk/>
            <pc:sldMk cId="2462121686" sldId="264"/>
            <ac:spMk id="4" creationId="{D6DBDB09-11BA-A3EE-FF4B-BD220DC1AF9A}"/>
          </ac:spMkLst>
        </pc:spChg>
        <pc:picChg chg="add mod">
          <ac:chgData name="Magdalena Knieja" userId="S::magdalena.knieja@zpo-terpentyna.pl::691ff7bc-b95a-4b13-8270-0b0558563139" providerId="AD" clId="Web-{847E5FA0-1B02-CD6E-BB82-D91A45180A18}" dt="2022-04-03T12:17:20.733" v="96" actId="1076"/>
          <ac:picMkLst>
            <pc:docMk/>
            <pc:sldMk cId="2462121686" sldId="264"/>
            <ac:picMk id="5" creationId="{CB0C6191-6BFC-F9E2-EE3F-871546AC49F3}"/>
          </ac:picMkLst>
        </pc:picChg>
      </pc:sldChg>
      <pc:sldMasterChg chg="del mod setBg delSldLayout modSldLayout">
        <pc:chgData name="Magdalena Knieja" userId="S::magdalena.knieja@zpo-terpentyna.pl::691ff7bc-b95a-4b13-8270-0b0558563139" providerId="AD" clId="Web-{847E5FA0-1B02-CD6E-BB82-D91A45180A18}" dt="2022-04-03T12:23:27.224" v="135"/>
        <pc:sldMasterMkLst>
          <pc:docMk/>
          <pc:sldMasterMk cId="1617198767" sldId="2147483727"/>
        </pc:sldMasterMkLst>
        <pc:sldLayoutChg chg="del mod">
          <pc:chgData name="Magdalena Knieja" userId="S::magdalena.knieja@zpo-terpentyna.pl::691ff7bc-b95a-4b13-8270-0b0558563139" providerId="AD" clId="Web-{847E5FA0-1B02-CD6E-BB82-D91A45180A18}" dt="2022-04-03T12:23:27.224" v="135"/>
          <pc:sldLayoutMkLst>
            <pc:docMk/>
            <pc:sldMasterMk cId="1617198767" sldId="2147483727"/>
            <pc:sldLayoutMk cId="2099233340" sldId="2147483716"/>
          </pc:sldLayoutMkLst>
        </pc:sldLayoutChg>
        <pc:sldLayoutChg chg="del mod">
          <pc:chgData name="Magdalena Knieja" userId="S::magdalena.knieja@zpo-terpentyna.pl::691ff7bc-b95a-4b13-8270-0b0558563139" providerId="AD" clId="Web-{847E5FA0-1B02-CD6E-BB82-D91A45180A18}" dt="2022-04-03T12:23:27.224" v="135"/>
          <pc:sldLayoutMkLst>
            <pc:docMk/>
            <pc:sldMasterMk cId="1617198767" sldId="2147483727"/>
            <pc:sldLayoutMk cId="2013877041" sldId="2147483717"/>
          </pc:sldLayoutMkLst>
        </pc:sldLayoutChg>
        <pc:sldLayoutChg chg="del mod">
          <pc:chgData name="Magdalena Knieja" userId="S::magdalena.knieja@zpo-terpentyna.pl::691ff7bc-b95a-4b13-8270-0b0558563139" providerId="AD" clId="Web-{847E5FA0-1B02-CD6E-BB82-D91A45180A18}" dt="2022-04-03T12:23:27.224" v="135"/>
          <pc:sldLayoutMkLst>
            <pc:docMk/>
            <pc:sldMasterMk cId="1617198767" sldId="2147483727"/>
            <pc:sldLayoutMk cId="3551189939" sldId="2147483718"/>
          </pc:sldLayoutMkLst>
        </pc:sldLayoutChg>
        <pc:sldLayoutChg chg="del mod">
          <pc:chgData name="Magdalena Knieja" userId="S::magdalena.knieja@zpo-terpentyna.pl::691ff7bc-b95a-4b13-8270-0b0558563139" providerId="AD" clId="Web-{847E5FA0-1B02-CD6E-BB82-D91A45180A18}" dt="2022-04-03T12:23:27.224" v="135"/>
          <pc:sldLayoutMkLst>
            <pc:docMk/>
            <pc:sldMasterMk cId="1617198767" sldId="2147483727"/>
            <pc:sldLayoutMk cId="498926428" sldId="2147483719"/>
          </pc:sldLayoutMkLst>
        </pc:sldLayoutChg>
        <pc:sldLayoutChg chg="del mod">
          <pc:chgData name="Magdalena Knieja" userId="S::magdalena.knieja@zpo-terpentyna.pl::691ff7bc-b95a-4b13-8270-0b0558563139" providerId="AD" clId="Web-{847E5FA0-1B02-CD6E-BB82-D91A45180A18}" dt="2022-04-03T12:23:27.224" v="135"/>
          <pc:sldLayoutMkLst>
            <pc:docMk/>
            <pc:sldMasterMk cId="1617198767" sldId="2147483727"/>
            <pc:sldLayoutMk cId="2563586605" sldId="2147483720"/>
          </pc:sldLayoutMkLst>
        </pc:sldLayoutChg>
        <pc:sldLayoutChg chg="del mod">
          <pc:chgData name="Magdalena Knieja" userId="S::magdalena.knieja@zpo-terpentyna.pl::691ff7bc-b95a-4b13-8270-0b0558563139" providerId="AD" clId="Web-{847E5FA0-1B02-CD6E-BB82-D91A45180A18}" dt="2022-04-03T12:23:27.224" v="135"/>
          <pc:sldLayoutMkLst>
            <pc:docMk/>
            <pc:sldMasterMk cId="1617198767" sldId="2147483727"/>
            <pc:sldLayoutMk cId="4155308055" sldId="2147483721"/>
          </pc:sldLayoutMkLst>
        </pc:sldLayoutChg>
        <pc:sldLayoutChg chg="del mod">
          <pc:chgData name="Magdalena Knieja" userId="S::magdalena.knieja@zpo-terpentyna.pl::691ff7bc-b95a-4b13-8270-0b0558563139" providerId="AD" clId="Web-{847E5FA0-1B02-CD6E-BB82-D91A45180A18}" dt="2022-04-03T12:23:27.224" v="135"/>
          <pc:sldLayoutMkLst>
            <pc:docMk/>
            <pc:sldMasterMk cId="1617198767" sldId="2147483727"/>
            <pc:sldLayoutMk cId="3968271495" sldId="2147483722"/>
          </pc:sldLayoutMkLst>
        </pc:sldLayoutChg>
        <pc:sldLayoutChg chg="del mod">
          <pc:chgData name="Magdalena Knieja" userId="S::magdalena.knieja@zpo-terpentyna.pl::691ff7bc-b95a-4b13-8270-0b0558563139" providerId="AD" clId="Web-{847E5FA0-1B02-CD6E-BB82-D91A45180A18}" dt="2022-04-03T12:23:27.224" v="135"/>
          <pc:sldLayoutMkLst>
            <pc:docMk/>
            <pc:sldMasterMk cId="1617198767" sldId="2147483727"/>
            <pc:sldLayoutMk cId="3584554922" sldId="2147483723"/>
          </pc:sldLayoutMkLst>
        </pc:sldLayoutChg>
        <pc:sldLayoutChg chg="del mod">
          <pc:chgData name="Magdalena Knieja" userId="S::magdalena.knieja@zpo-terpentyna.pl::691ff7bc-b95a-4b13-8270-0b0558563139" providerId="AD" clId="Web-{847E5FA0-1B02-CD6E-BB82-D91A45180A18}" dt="2022-04-03T12:23:27.224" v="135"/>
          <pc:sldLayoutMkLst>
            <pc:docMk/>
            <pc:sldMasterMk cId="1617198767" sldId="2147483727"/>
            <pc:sldLayoutMk cId="3623279762" sldId="2147483724"/>
          </pc:sldLayoutMkLst>
        </pc:sldLayoutChg>
        <pc:sldLayoutChg chg="del mod">
          <pc:chgData name="Magdalena Knieja" userId="S::magdalena.knieja@zpo-terpentyna.pl::691ff7bc-b95a-4b13-8270-0b0558563139" providerId="AD" clId="Web-{847E5FA0-1B02-CD6E-BB82-D91A45180A18}" dt="2022-04-03T12:23:27.224" v="135"/>
          <pc:sldLayoutMkLst>
            <pc:docMk/>
            <pc:sldMasterMk cId="1617198767" sldId="2147483727"/>
            <pc:sldLayoutMk cId="918513327" sldId="2147483725"/>
          </pc:sldLayoutMkLst>
        </pc:sldLayoutChg>
        <pc:sldLayoutChg chg="del mod">
          <pc:chgData name="Magdalena Knieja" userId="S::magdalena.knieja@zpo-terpentyna.pl::691ff7bc-b95a-4b13-8270-0b0558563139" providerId="AD" clId="Web-{847E5FA0-1B02-CD6E-BB82-D91A45180A18}" dt="2022-04-03T12:23:27.224" v="135"/>
          <pc:sldLayoutMkLst>
            <pc:docMk/>
            <pc:sldMasterMk cId="1617198767" sldId="2147483727"/>
            <pc:sldLayoutMk cId="3456648489" sldId="2147483726"/>
          </pc:sldLayoutMkLst>
        </pc:sldLayoutChg>
      </pc:sldMasterChg>
      <pc:sldMasterChg chg="add addSldLayout modSldLayout">
        <pc:chgData name="Magdalena Knieja" userId="S::magdalena.knieja@zpo-terpentyna.pl::691ff7bc-b95a-4b13-8270-0b0558563139" providerId="AD" clId="Web-{847E5FA0-1B02-CD6E-BB82-D91A45180A18}" dt="2022-04-03T12:23:27.224" v="135"/>
        <pc:sldMasterMkLst>
          <pc:docMk/>
          <pc:sldMasterMk cId="2450037568" sldId="2147483728"/>
        </pc:sldMasterMkLst>
        <pc:sldLayoutChg chg="add mod replId">
          <pc:chgData name="Magdalena Knieja" userId="S::magdalena.knieja@zpo-terpentyna.pl::691ff7bc-b95a-4b13-8270-0b0558563139" providerId="AD" clId="Web-{847E5FA0-1B02-CD6E-BB82-D91A45180A18}" dt="2022-04-03T12:23:27.224" v="135"/>
          <pc:sldLayoutMkLst>
            <pc:docMk/>
            <pc:sldMasterMk cId="2450037568" sldId="2147483728"/>
            <pc:sldLayoutMk cId="136655467" sldId="2147483729"/>
          </pc:sldLayoutMkLst>
        </pc:sldLayoutChg>
        <pc:sldLayoutChg chg="add mod replId">
          <pc:chgData name="Magdalena Knieja" userId="S::magdalena.knieja@zpo-terpentyna.pl::691ff7bc-b95a-4b13-8270-0b0558563139" providerId="AD" clId="Web-{847E5FA0-1B02-CD6E-BB82-D91A45180A18}" dt="2022-04-03T12:23:27.224" v="135"/>
          <pc:sldLayoutMkLst>
            <pc:docMk/>
            <pc:sldMasterMk cId="2450037568" sldId="2147483728"/>
            <pc:sldLayoutMk cId="1344634069" sldId="2147483730"/>
          </pc:sldLayoutMkLst>
        </pc:sldLayoutChg>
        <pc:sldLayoutChg chg="add mod replId">
          <pc:chgData name="Magdalena Knieja" userId="S::magdalena.knieja@zpo-terpentyna.pl::691ff7bc-b95a-4b13-8270-0b0558563139" providerId="AD" clId="Web-{847E5FA0-1B02-CD6E-BB82-D91A45180A18}" dt="2022-04-03T12:23:27.224" v="135"/>
          <pc:sldLayoutMkLst>
            <pc:docMk/>
            <pc:sldMasterMk cId="2450037568" sldId="2147483728"/>
            <pc:sldLayoutMk cId="1523141247" sldId="2147483731"/>
          </pc:sldLayoutMkLst>
        </pc:sldLayoutChg>
        <pc:sldLayoutChg chg="add mod replId">
          <pc:chgData name="Magdalena Knieja" userId="S::magdalena.knieja@zpo-terpentyna.pl::691ff7bc-b95a-4b13-8270-0b0558563139" providerId="AD" clId="Web-{847E5FA0-1B02-CD6E-BB82-D91A45180A18}" dt="2022-04-03T12:23:27.224" v="135"/>
          <pc:sldLayoutMkLst>
            <pc:docMk/>
            <pc:sldMasterMk cId="2450037568" sldId="2147483728"/>
            <pc:sldLayoutMk cId="3828341838" sldId="2147483732"/>
          </pc:sldLayoutMkLst>
        </pc:sldLayoutChg>
        <pc:sldLayoutChg chg="add mod replId">
          <pc:chgData name="Magdalena Knieja" userId="S::magdalena.knieja@zpo-terpentyna.pl::691ff7bc-b95a-4b13-8270-0b0558563139" providerId="AD" clId="Web-{847E5FA0-1B02-CD6E-BB82-D91A45180A18}" dt="2022-04-03T12:23:27.224" v="135"/>
          <pc:sldLayoutMkLst>
            <pc:docMk/>
            <pc:sldMasterMk cId="2450037568" sldId="2147483728"/>
            <pc:sldLayoutMk cId="2648235018" sldId="2147483733"/>
          </pc:sldLayoutMkLst>
        </pc:sldLayoutChg>
        <pc:sldLayoutChg chg="add mod replId">
          <pc:chgData name="Magdalena Knieja" userId="S::magdalena.knieja@zpo-terpentyna.pl::691ff7bc-b95a-4b13-8270-0b0558563139" providerId="AD" clId="Web-{847E5FA0-1B02-CD6E-BB82-D91A45180A18}" dt="2022-04-03T12:23:27.224" v="135"/>
          <pc:sldLayoutMkLst>
            <pc:docMk/>
            <pc:sldMasterMk cId="2450037568" sldId="2147483728"/>
            <pc:sldLayoutMk cId="4123660474" sldId="2147483734"/>
          </pc:sldLayoutMkLst>
        </pc:sldLayoutChg>
        <pc:sldLayoutChg chg="add mod replId">
          <pc:chgData name="Magdalena Knieja" userId="S::magdalena.knieja@zpo-terpentyna.pl::691ff7bc-b95a-4b13-8270-0b0558563139" providerId="AD" clId="Web-{847E5FA0-1B02-CD6E-BB82-D91A45180A18}" dt="2022-04-03T12:23:27.224" v="135"/>
          <pc:sldLayoutMkLst>
            <pc:docMk/>
            <pc:sldMasterMk cId="2450037568" sldId="2147483728"/>
            <pc:sldLayoutMk cId="3768741341" sldId="2147483735"/>
          </pc:sldLayoutMkLst>
        </pc:sldLayoutChg>
        <pc:sldLayoutChg chg="add mod replId">
          <pc:chgData name="Magdalena Knieja" userId="S::magdalena.knieja@zpo-terpentyna.pl::691ff7bc-b95a-4b13-8270-0b0558563139" providerId="AD" clId="Web-{847E5FA0-1B02-CD6E-BB82-D91A45180A18}" dt="2022-04-03T12:23:27.224" v="135"/>
          <pc:sldLayoutMkLst>
            <pc:docMk/>
            <pc:sldMasterMk cId="2450037568" sldId="2147483728"/>
            <pc:sldLayoutMk cId="3729013108" sldId="2147483736"/>
          </pc:sldLayoutMkLst>
        </pc:sldLayoutChg>
        <pc:sldLayoutChg chg="add mod replId">
          <pc:chgData name="Magdalena Knieja" userId="S::magdalena.knieja@zpo-terpentyna.pl::691ff7bc-b95a-4b13-8270-0b0558563139" providerId="AD" clId="Web-{847E5FA0-1B02-CD6E-BB82-D91A45180A18}" dt="2022-04-03T12:23:27.224" v="135"/>
          <pc:sldLayoutMkLst>
            <pc:docMk/>
            <pc:sldMasterMk cId="2450037568" sldId="2147483728"/>
            <pc:sldLayoutMk cId="834589900" sldId="2147483737"/>
          </pc:sldLayoutMkLst>
        </pc:sldLayoutChg>
        <pc:sldLayoutChg chg="add mod replId">
          <pc:chgData name="Magdalena Knieja" userId="S::magdalena.knieja@zpo-terpentyna.pl::691ff7bc-b95a-4b13-8270-0b0558563139" providerId="AD" clId="Web-{847E5FA0-1B02-CD6E-BB82-D91A45180A18}" dt="2022-04-03T12:23:27.224" v="135"/>
          <pc:sldLayoutMkLst>
            <pc:docMk/>
            <pc:sldMasterMk cId="2450037568" sldId="2147483728"/>
            <pc:sldLayoutMk cId="2114196176" sldId="2147483738"/>
          </pc:sldLayoutMkLst>
        </pc:sldLayoutChg>
        <pc:sldLayoutChg chg="add mod replId">
          <pc:chgData name="Magdalena Knieja" userId="S::magdalena.knieja@zpo-terpentyna.pl::691ff7bc-b95a-4b13-8270-0b0558563139" providerId="AD" clId="Web-{847E5FA0-1B02-CD6E-BB82-D91A45180A18}" dt="2022-04-03T12:23:27.224" v="135"/>
          <pc:sldLayoutMkLst>
            <pc:docMk/>
            <pc:sldMasterMk cId="2450037568" sldId="2147483728"/>
            <pc:sldLayoutMk cId="2593508061" sldId="2147483739"/>
          </pc:sldLayoutMkLst>
        </pc:sldLayoutChg>
        <pc:sldLayoutChg chg="add mod replId">
          <pc:chgData name="Magdalena Knieja" userId="S::magdalena.knieja@zpo-terpentyna.pl::691ff7bc-b95a-4b13-8270-0b0558563139" providerId="AD" clId="Web-{847E5FA0-1B02-CD6E-BB82-D91A45180A18}" dt="2022-04-03T12:23:27.224" v="135"/>
          <pc:sldLayoutMkLst>
            <pc:docMk/>
            <pc:sldMasterMk cId="2450037568" sldId="2147483728"/>
            <pc:sldLayoutMk cId="1429785271" sldId="2147483740"/>
          </pc:sldLayoutMkLst>
        </pc:sldLayoutChg>
        <pc:sldLayoutChg chg="add mod replId">
          <pc:chgData name="Magdalena Knieja" userId="S::magdalena.knieja@zpo-terpentyna.pl::691ff7bc-b95a-4b13-8270-0b0558563139" providerId="AD" clId="Web-{847E5FA0-1B02-CD6E-BB82-D91A45180A18}" dt="2022-04-03T12:23:27.224" v="135"/>
          <pc:sldLayoutMkLst>
            <pc:docMk/>
            <pc:sldMasterMk cId="2450037568" sldId="2147483728"/>
            <pc:sldLayoutMk cId="2340165008" sldId="2147483741"/>
          </pc:sldLayoutMkLst>
        </pc:sldLayoutChg>
        <pc:sldLayoutChg chg="add mod replId">
          <pc:chgData name="Magdalena Knieja" userId="S::magdalena.knieja@zpo-terpentyna.pl::691ff7bc-b95a-4b13-8270-0b0558563139" providerId="AD" clId="Web-{847E5FA0-1B02-CD6E-BB82-D91A45180A18}" dt="2022-04-03T12:23:27.224" v="135"/>
          <pc:sldLayoutMkLst>
            <pc:docMk/>
            <pc:sldMasterMk cId="2450037568" sldId="2147483728"/>
            <pc:sldLayoutMk cId="3886542939" sldId="2147483742"/>
          </pc:sldLayoutMkLst>
        </pc:sldLayoutChg>
        <pc:sldLayoutChg chg="add mod replId">
          <pc:chgData name="Magdalena Knieja" userId="S::magdalena.knieja@zpo-terpentyna.pl::691ff7bc-b95a-4b13-8270-0b0558563139" providerId="AD" clId="Web-{847E5FA0-1B02-CD6E-BB82-D91A45180A18}" dt="2022-04-03T12:23:27.224" v="135"/>
          <pc:sldLayoutMkLst>
            <pc:docMk/>
            <pc:sldMasterMk cId="2450037568" sldId="2147483728"/>
            <pc:sldLayoutMk cId="2401946294" sldId="2147483743"/>
          </pc:sldLayoutMkLst>
        </pc:sldLayoutChg>
        <pc:sldLayoutChg chg="add mod replId">
          <pc:chgData name="Magdalena Knieja" userId="S::magdalena.knieja@zpo-terpentyna.pl::691ff7bc-b95a-4b13-8270-0b0558563139" providerId="AD" clId="Web-{847E5FA0-1B02-CD6E-BB82-D91A45180A18}" dt="2022-04-03T12:23:27.224" v="135"/>
          <pc:sldLayoutMkLst>
            <pc:docMk/>
            <pc:sldMasterMk cId="2450037568" sldId="2147483728"/>
            <pc:sldLayoutMk cId="4068102926" sldId="2147483744"/>
          </pc:sldLayoutMkLst>
        </pc:sldLayoutChg>
        <pc:sldLayoutChg chg="add mod replId">
          <pc:chgData name="Magdalena Knieja" userId="S::magdalena.knieja@zpo-terpentyna.pl::691ff7bc-b95a-4b13-8270-0b0558563139" providerId="AD" clId="Web-{847E5FA0-1B02-CD6E-BB82-D91A45180A18}" dt="2022-04-03T12:23:27.224" v="135"/>
          <pc:sldLayoutMkLst>
            <pc:docMk/>
            <pc:sldMasterMk cId="2450037568" sldId="2147483728"/>
            <pc:sldLayoutMk cId="341518081" sldId="2147483745"/>
          </pc:sldLayoutMkLst>
        </pc:sldLayoutChg>
      </pc:sldMasterChg>
    </pc:docChg>
  </pc:docChgLst>
  <pc:docChgLst>
    <pc:chgData name="Magdalena Knieja" userId="S::magdalena.knieja@zpo-terpentyna.pl::691ff7bc-b95a-4b13-8270-0b0558563139" providerId="AD" clId="Web-{A625DB52-8E49-484D-AE64-6C3DF6142867}"/>
    <pc:docChg chg="addSld delSld modSld addMainMaster delMainMaster">
      <pc:chgData name="Magdalena Knieja" userId="S::magdalena.knieja@zpo-terpentyna.pl::691ff7bc-b95a-4b13-8270-0b0558563139" providerId="AD" clId="Web-{A625DB52-8E49-484D-AE64-6C3DF6142867}" dt="2022-04-03T12:04:54.751" v="709" actId="20577"/>
      <pc:docMkLst>
        <pc:docMk/>
      </pc:docMkLst>
      <pc:sldChg chg="addSp delSp modSp del mod modTransition setBg modClrScheme addAnim chgLayout">
        <pc:chgData name="Magdalena Knieja" userId="S::magdalena.knieja@zpo-terpentyna.pl::691ff7bc-b95a-4b13-8270-0b0558563139" providerId="AD" clId="Web-{A625DB52-8E49-484D-AE64-6C3DF6142867}" dt="2022-04-03T11:43:28.002" v="546"/>
        <pc:sldMkLst>
          <pc:docMk/>
          <pc:sldMk cId="650317164" sldId="256"/>
        </pc:sldMkLst>
        <pc:spChg chg="mod">
          <ac:chgData name="Magdalena Knieja" userId="S::magdalena.knieja@zpo-terpentyna.pl::691ff7bc-b95a-4b13-8270-0b0558563139" providerId="AD" clId="Web-{A625DB52-8E49-484D-AE64-6C3DF6142867}" dt="2022-04-03T11:43:13.501" v="540" actId="20577"/>
          <ac:spMkLst>
            <pc:docMk/>
            <pc:sldMk cId="650317164" sldId="256"/>
            <ac:spMk id="2" creationId="{00000000-0000-0000-0000-000000000000}"/>
          </ac:spMkLst>
        </pc:spChg>
        <pc:spChg chg="del mod">
          <ac:chgData name="Magdalena Knieja" userId="S::magdalena.knieja@zpo-terpentyna.pl::691ff7bc-b95a-4b13-8270-0b0558563139" providerId="AD" clId="Web-{A625DB52-8E49-484D-AE64-6C3DF6142867}" dt="2022-04-03T11:43:09.939" v="539"/>
          <ac:spMkLst>
            <pc:docMk/>
            <pc:sldMk cId="650317164" sldId="256"/>
            <ac:spMk id="3" creationId="{00000000-0000-0000-0000-000000000000}"/>
          </ac:spMkLst>
        </pc:spChg>
        <pc:spChg chg="add del">
          <ac:chgData name="Magdalena Knieja" userId="S::magdalena.knieja@zpo-terpentyna.pl::691ff7bc-b95a-4b13-8270-0b0558563139" providerId="AD" clId="Web-{A625DB52-8E49-484D-AE64-6C3DF6142867}" dt="2022-04-03T11:19:37.961" v="27"/>
          <ac:spMkLst>
            <pc:docMk/>
            <pc:sldMk cId="650317164" sldId="256"/>
            <ac:spMk id="8" creationId="{56E6D07C-D7A7-4667-8AAE-7A7703B88E4E}"/>
          </ac:spMkLst>
        </pc:spChg>
        <pc:spChg chg="add">
          <ac:chgData name="Magdalena Knieja" userId="S::magdalena.knieja@zpo-terpentyna.pl::691ff7bc-b95a-4b13-8270-0b0558563139" providerId="AD" clId="Web-{A625DB52-8E49-484D-AE64-6C3DF6142867}" dt="2022-04-03T11:19:37.961" v="27"/>
          <ac:spMkLst>
            <pc:docMk/>
            <pc:sldMk cId="650317164" sldId="256"/>
            <ac:spMk id="13" creationId="{B6D694DB-A3FC-4F14-A225-17BEBA4416DA}"/>
          </ac:spMkLst>
        </pc:spChg>
        <pc:grpChg chg="add">
          <ac:chgData name="Magdalena Knieja" userId="S::magdalena.knieja@zpo-terpentyna.pl::691ff7bc-b95a-4b13-8270-0b0558563139" providerId="AD" clId="Web-{A625DB52-8E49-484D-AE64-6C3DF6142867}" dt="2022-04-03T11:19:37.961" v="27"/>
          <ac:grpSpMkLst>
            <pc:docMk/>
            <pc:sldMk cId="650317164" sldId="256"/>
            <ac:grpSpMk id="15" creationId="{3A87D413-7BAA-462C-B2E4-D3E7F1B8498D}"/>
          </ac:grpSpMkLst>
        </pc:grpChg>
        <pc:picChg chg="add del">
          <ac:chgData name="Magdalena Knieja" userId="S::magdalena.knieja@zpo-terpentyna.pl::691ff7bc-b95a-4b13-8270-0b0558563139" providerId="AD" clId="Web-{A625DB52-8E49-484D-AE64-6C3DF6142867}" dt="2022-04-03T11:43:24.251" v="545"/>
          <ac:picMkLst>
            <pc:docMk/>
            <pc:sldMk cId="650317164" sldId="256"/>
            <ac:picMk id="4" creationId="{57F9544F-3C65-16D2-226F-83460D6B87BE}"/>
          </ac:picMkLst>
        </pc:picChg>
      </pc:sldChg>
      <pc:sldChg chg="addSp modSp new mod setBg modClrScheme chgLayout">
        <pc:chgData name="Magdalena Knieja" userId="S::magdalena.knieja@zpo-terpentyna.pl::691ff7bc-b95a-4b13-8270-0b0558563139" providerId="AD" clId="Web-{A625DB52-8E49-484D-AE64-6C3DF6142867}" dt="2022-04-03T11:46:49.459" v="576" actId="20577"/>
        <pc:sldMkLst>
          <pc:docMk/>
          <pc:sldMk cId="2366405229" sldId="256"/>
        </pc:sldMkLst>
        <pc:spChg chg="mod">
          <ac:chgData name="Magdalena Knieja" userId="S::magdalena.knieja@zpo-terpentyna.pl::691ff7bc-b95a-4b13-8270-0b0558563139" providerId="AD" clId="Web-{A625DB52-8E49-484D-AE64-6C3DF6142867}" dt="2022-04-03T11:46:49.459" v="576" actId="20577"/>
          <ac:spMkLst>
            <pc:docMk/>
            <pc:sldMk cId="2366405229" sldId="256"/>
            <ac:spMk id="2" creationId="{EB4C1DD3-C9C5-0D2C-E118-0E52E4AD3EF4}"/>
          </ac:spMkLst>
        </pc:spChg>
        <pc:spChg chg="mod">
          <ac:chgData name="Magdalena Knieja" userId="S::magdalena.knieja@zpo-terpentyna.pl::691ff7bc-b95a-4b13-8270-0b0558563139" providerId="AD" clId="Web-{A625DB52-8E49-484D-AE64-6C3DF6142867}" dt="2022-04-03T11:45:58.552" v="571"/>
          <ac:spMkLst>
            <pc:docMk/>
            <pc:sldMk cId="2366405229" sldId="256"/>
            <ac:spMk id="3" creationId="{2F0F30F9-8057-42EF-9AC5-7EAFA09BCF64}"/>
          </ac:spMkLst>
        </pc:spChg>
        <pc:spChg chg="add">
          <ac:chgData name="Magdalena Knieja" userId="S::magdalena.knieja@zpo-terpentyna.pl::691ff7bc-b95a-4b13-8270-0b0558563139" providerId="AD" clId="Web-{A625DB52-8E49-484D-AE64-6C3DF6142867}" dt="2022-04-03T11:45:58.552" v="571"/>
          <ac:spMkLst>
            <pc:docMk/>
            <pc:sldMk cId="2366405229" sldId="256"/>
            <ac:spMk id="9" creationId="{C53527CE-0857-4148-A439-03E1284D2FB0}"/>
          </ac:spMkLst>
        </pc:spChg>
        <pc:picChg chg="add mod">
          <ac:chgData name="Magdalena Knieja" userId="S::magdalena.knieja@zpo-terpentyna.pl::691ff7bc-b95a-4b13-8270-0b0558563139" providerId="AD" clId="Web-{A625DB52-8E49-484D-AE64-6C3DF6142867}" dt="2022-04-03T11:45:58.552" v="571"/>
          <ac:picMkLst>
            <pc:docMk/>
            <pc:sldMk cId="2366405229" sldId="256"/>
            <ac:picMk id="4" creationId="{7962F1B6-1E2A-75BF-FFE1-2E0959BA034E}"/>
          </ac:picMkLst>
        </pc:picChg>
      </pc:sldChg>
      <pc:sldChg chg="addSp delSp modSp new mod setBg">
        <pc:chgData name="Magdalena Knieja" userId="S::magdalena.knieja@zpo-terpentyna.pl::691ff7bc-b95a-4b13-8270-0b0558563139" providerId="AD" clId="Web-{A625DB52-8E49-484D-AE64-6C3DF6142867}" dt="2022-04-03T11:59:15.493" v="686" actId="20577"/>
        <pc:sldMkLst>
          <pc:docMk/>
          <pc:sldMk cId="204174789" sldId="257"/>
        </pc:sldMkLst>
        <pc:spChg chg="mod">
          <ac:chgData name="Magdalena Knieja" userId="S::magdalena.knieja@zpo-terpentyna.pl::691ff7bc-b95a-4b13-8270-0b0558563139" providerId="AD" clId="Web-{A625DB52-8E49-484D-AE64-6C3DF6142867}" dt="2022-04-03T11:59:08.289" v="684" actId="20577"/>
          <ac:spMkLst>
            <pc:docMk/>
            <pc:sldMk cId="204174789" sldId="257"/>
            <ac:spMk id="2" creationId="{F4596CC3-87BD-B410-9996-979A97CBC7F7}"/>
          </ac:spMkLst>
        </pc:spChg>
        <pc:spChg chg="mod">
          <ac:chgData name="Magdalena Knieja" userId="S::magdalena.knieja@zpo-terpentyna.pl::691ff7bc-b95a-4b13-8270-0b0558563139" providerId="AD" clId="Web-{A625DB52-8E49-484D-AE64-6C3DF6142867}" dt="2022-04-03T11:59:15.493" v="686" actId="20577"/>
          <ac:spMkLst>
            <pc:docMk/>
            <pc:sldMk cId="204174789" sldId="257"/>
            <ac:spMk id="3" creationId="{C7244909-FB9D-AEA6-153A-3D5A3D02C6D5}"/>
          </ac:spMkLst>
        </pc:spChg>
        <pc:spChg chg="add del">
          <ac:chgData name="Magdalena Knieja" userId="S::magdalena.knieja@zpo-terpentyna.pl::691ff7bc-b95a-4b13-8270-0b0558563139" providerId="AD" clId="Web-{A625DB52-8E49-484D-AE64-6C3DF6142867}" dt="2022-04-03T11:50:32.418" v="611"/>
          <ac:spMkLst>
            <pc:docMk/>
            <pc:sldMk cId="204174789" sldId="257"/>
            <ac:spMk id="9" creationId="{95697D25-3D98-4690-9E3D-C65732E5D818}"/>
          </ac:spMkLst>
        </pc:spChg>
        <pc:spChg chg="add del">
          <ac:chgData name="Magdalena Knieja" userId="S::magdalena.knieja@zpo-terpentyna.pl::691ff7bc-b95a-4b13-8270-0b0558563139" providerId="AD" clId="Web-{A625DB52-8E49-484D-AE64-6C3DF6142867}" dt="2022-04-03T11:50:32.418" v="611"/>
          <ac:spMkLst>
            <pc:docMk/>
            <pc:sldMk cId="204174789" sldId="257"/>
            <ac:spMk id="11" creationId="{56C634FA-4936-4EA7-9BFB-F34843C0F050}"/>
          </ac:spMkLst>
        </pc:spChg>
        <pc:spChg chg="add del">
          <ac:chgData name="Magdalena Knieja" userId="S::magdalena.knieja@zpo-terpentyna.pl::691ff7bc-b95a-4b13-8270-0b0558563139" providerId="AD" clId="Web-{A625DB52-8E49-484D-AE64-6C3DF6142867}" dt="2022-04-03T11:59:00.336" v="682"/>
          <ac:spMkLst>
            <pc:docMk/>
            <pc:sldMk cId="204174789" sldId="257"/>
            <ac:spMk id="117" creationId="{11AC88F6-55CB-496B-8AD8-9ABD2E6E3BFA}"/>
          </ac:spMkLst>
        </pc:spChg>
        <pc:spChg chg="add del">
          <ac:chgData name="Magdalena Knieja" userId="S::magdalena.knieja@zpo-terpentyna.pl::691ff7bc-b95a-4b13-8270-0b0558563139" providerId="AD" clId="Web-{A625DB52-8E49-484D-AE64-6C3DF6142867}" dt="2022-04-03T11:59:00.336" v="682"/>
          <ac:spMkLst>
            <pc:docMk/>
            <pc:sldMk cId="204174789" sldId="257"/>
            <ac:spMk id="118" creationId="{6F53D3C3-F24F-4317-98B6-A05ECD30445C}"/>
          </ac:spMkLst>
        </pc:spChg>
        <pc:spChg chg="add">
          <ac:chgData name="Magdalena Knieja" userId="S::magdalena.knieja@zpo-terpentyna.pl::691ff7bc-b95a-4b13-8270-0b0558563139" providerId="AD" clId="Web-{A625DB52-8E49-484D-AE64-6C3DF6142867}" dt="2022-04-03T11:59:00.336" v="682"/>
          <ac:spMkLst>
            <pc:docMk/>
            <pc:sldMk cId="204174789" sldId="257"/>
            <ac:spMk id="123" creationId="{CFB03654-F8D1-4066-85B5-5BA57499B18A}"/>
          </ac:spMkLst>
        </pc:spChg>
        <pc:spChg chg="add">
          <ac:chgData name="Magdalena Knieja" userId="S::magdalena.knieja@zpo-terpentyna.pl::691ff7bc-b95a-4b13-8270-0b0558563139" providerId="AD" clId="Web-{A625DB52-8E49-484D-AE64-6C3DF6142867}" dt="2022-04-03T11:59:00.336" v="682"/>
          <ac:spMkLst>
            <pc:docMk/>
            <pc:sldMk cId="204174789" sldId="257"/>
            <ac:spMk id="125" creationId="{7615BC76-014D-4BD0-A843-994E2D759826}"/>
          </ac:spMkLst>
        </pc:spChg>
        <pc:spChg chg="add">
          <ac:chgData name="Magdalena Knieja" userId="S::magdalena.knieja@zpo-terpentyna.pl::691ff7bc-b95a-4b13-8270-0b0558563139" providerId="AD" clId="Web-{A625DB52-8E49-484D-AE64-6C3DF6142867}" dt="2022-04-03T11:59:00.336" v="682"/>
          <ac:spMkLst>
            <pc:docMk/>
            <pc:sldMk cId="204174789" sldId="257"/>
            <ac:spMk id="169" creationId="{B1A3BF1A-EF96-468A-B04F-AFDF6621DEFB}"/>
          </ac:spMkLst>
        </pc:spChg>
        <pc:grpChg chg="add del">
          <ac:chgData name="Magdalena Knieja" userId="S::magdalena.knieja@zpo-terpentyna.pl::691ff7bc-b95a-4b13-8270-0b0558563139" providerId="AD" clId="Web-{A625DB52-8E49-484D-AE64-6C3DF6142867}" dt="2022-04-03T11:50:32.418" v="611"/>
          <ac:grpSpMkLst>
            <pc:docMk/>
            <pc:sldMk cId="204174789" sldId="257"/>
            <ac:grpSpMk id="13" creationId="{A9A3B735-54E2-4D95-A245-5BA856818C0F}"/>
          </ac:grpSpMkLst>
        </pc:grpChg>
        <pc:grpChg chg="add">
          <ac:chgData name="Magdalena Knieja" userId="S::magdalena.knieja@zpo-terpentyna.pl::691ff7bc-b95a-4b13-8270-0b0558563139" providerId="AD" clId="Web-{A625DB52-8E49-484D-AE64-6C3DF6142867}" dt="2022-04-03T11:59:00.336" v="682"/>
          <ac:grpSpMkLst>
            <pc:docMk/>
            <pc:sldMk cId="204174789" sldId="257"/>
            <ac:grpSpMk id="127" creationId="{39D2483B-7210-454A-B168-51DA3C1611E3}"/>
          </ac:grpSpMkLst>
        </pc:grpChg>
        <pc:grpChg chg="add">
          <ac:chgData name="Magdalena Knieja" userId="S::magdalena.knieja@zpo-terpentyna.pl::691ff7bc-b95a-4b13-8270-0b0558563139" providerId="AD" clId="Web-{A625DB52-8E49-484D-AE64-6C3DF6142867}" dt="2022-04-03T11:59:00.336" v="682"/>
          <ac:grpSpMkLst>
            <pc:docMk/>
            <pc:sldMk cId="204174789" sldId="257"/>
            <ac:grpSpMk id="171" creationId="{AC1582F5-FF93-46BF-A92F-D4490D6538CB}"/>
          </ac:grpSpMkLst>
        </pc:grpChg>
        <pc:picChg chg="add mod ord">
          <ac:chgData name="Magdalena Knieja" userId="S::magdalena.knieja@zpo-terpentyna.pl::691ff7bc-b95a-4b13-8270-0b0558563139" providerId="AD" clId="Web-{A625DB52-8E49-484D-AE64-6C3DF6142867}" dt="2022-04-03T11:59:00.336" v="682"/>
          <ac:picMkLst>
            <pc:docMk/>
            <pc:sldMk cId="204174789" sldId="257"/>
            <ac:picMk id="4" creationId="{1EFFF053-453A-67E4-752B-F84C3D178395}"/>
          </ac:picMkLst>
        </pc:picChg>
      </pc:sldChg>
      <pc:sldChg chg="addSp modSp new del modTransition">
        <pc:chgData name="Magdalena Knieja" userId="S::magdalena.knieja@zpo-terpentyna.pl::691ff7bc-b95a-4b13-8270-0b0558563139" providerId="AD" clId="Web-{A625DB52-8E49-484D-AE64-6C3DF6142867}" dt="2022-04-03T11:43:21.423" v="544"/>
        <pc:sldMkLst>
          <pc:docMk/>
          <pc:sldMk cId="1708295331" sldId="257"/>
        </pc:sldMkLst>
        <pc:spChg chg="mod">
          <ac:chgData name="Magdalena Knieja" userId="S::magdalena.knieja@zpo-terpentyna.pl::691ff7bc-b95a-4b13-8270-0b0558563139" providerId="AD" clId="Web-{A625DB52-8E49-484D-AE64-6C3DF6142867}" dt="2022-04-03T11:21:46.854" v="75" actId="20577"/>
          <ac:spMkLst>
            <pc:docMk/>
            <pc:sldMk cId="1708295331" sldId="257"/>
            <ac:spMk id="3" creationId="{CC58A1BA-A6BD-E36A-3C78-854C944F48EF}"/>
          </ac:spMkLst>
        </pc:spChg>
        <pc:spChg chg="add mod">
          <ac:chgData name="Magdalena Knieja" userId="S::magdalena.knieja@zpo-terpentyna.pl::691ff7bc-b95a-4b13-8270-0b0558563139" providerId="AD" clId="Web-{A625DB52-8E49-484D-AE64-6C3DF6142867}" dt="2022-04-03T11:37:45.212" v="536" actId="1076"/>
          <ac:spMkLst>
            <pc:docMk/>
            <pc:sldMk cId="1708295331" sldId="257"/>
            <ac:spMk id="4" creationId="{EEECC3B1-5181-C643-48A2-24D60042FFAF}"/>
          </ac:spMkLst>
        </pc:spChg>
      </pc:sldChg>
      <pc:sldChg chg="addSp delSp modSp new mod setBg">
        <pc:chgData name="Magdalena Knieja" userId="S::magdalena.knieja@zpo-terpentyna.pl::691ff7bc-b95a-4b13-8270-0b0558563139" providerId="AD" clId="Web-{A625DB52-8E49-484D-AE64-6C3DF6142867}" dt="2022-04-03T11:54:05.095" v="645"/>
        <pc:sldMkLst>
          <pc:docMk/>
          <pc:sldMk cId="2144576778" sldId="258"/>
        </pc:sldMkLst>
        <pc:spChg chg="mod">
          <ac:chgData name="Magdalena Knieja" userId="S::magdalena.knieja@zpo-terpentyna.pl::691ff7bc-b95a-4b13-8270-0b0558563139" providerId="AD" clId="Web-{A625DB52-8E49-484D-AE64-6C3DF6142867}" dt="2022-04-03T11:54:05.095" v="645"/>
          <ac:spMkLst>
            <pc:docMk/>
            <pc:sldMk cId="2144576778" sldId="258"/>
            <ac:spMk id="2" creationId="{8A37BDFA-8BF9-CEB2-C05D-DC9B96432BD2}"/>
          </ac:spMkLst>
        </pc:spChg>
        <pc:spChg chg="del">
          <ac:chgData name="Magdalena Knieja" userId="S::magdalena.knieja@zpo-terpentyna.pl::691ff7bc-b95a-4b13-8270-0b0558563139" providerId="AD" clId="Web-{A625DB52-8E49-484D-AE64-6C3DF6142867}" dt="2022-04-03T11:53:39.094" v="643"/>
          <ac:spMkLst>
            <pc:docMk/>
            <pc:sldMk cId="2144576778" sldId="258"/>
            <ac:spMk id="3" creationId="{6D72CD82-7426-02E5-63BC-E456661EAD0E}"/>
          </ac:spMkLst>
        </pc:spChg>
        <pc:spChg chg="add">
          <ac:chgData name="Magdalena Knieja" userId="S::magdalena.knieja@zpo-terpentyna.pl::691ff7bc-b95a-4b13-8270-0b0558563139" providerId="AD" clId="Web-{A625DB52-8E49-484D-AE64-6C3DF6142867}" dt="2022-04-03T11:54:05.095" v="645"/>
          <ac:spMkLst>
            <pc:docMk/>
            <pc:sldMk cId="2144576778" sldId="258"/>
            <ac:spMk id="68" creationId="{17121B47-384D-4AA6-BFEE-9EB117D2A4DA}"/>
          </ac:spMkLst>
        </pc:spChg>
        <pc:spChg chg="add">
          <ac:chgData name="Magdalena Knieja" userId="S::magdalena.knieja@zpo-terpentyna.pl::691ff7bc-b95a-4b13-8270-0b0558563139" providerId="AD" clId="Web-{A625DB52-8E49-484D-AE64-6C3DF6142867}" dt="2022-04-03T11:54:05.095" v="645"/>
          <ac:spMkLst>
            <pc:docMk/>
            <pc:sldMk cId="2144576778" sldId="258"/>
            <ac:spMk id="70" creationId="{B8AA8937-D869-4CEB-9DB3-A2AAE5433D81}"/>
          </ac:spMkLst>
        </pc:spChg>
        <pc:spChg chg="add">
          <ac:chgData name="Magdalena Knieja" userId="S::magdalena.knieja@zpo-terpentyna.pl::691ff7bc-b95a-4b13-8270-0b0558563139" providerId="AD" clId="Web-{A625DB52-8E49-484D-AE64-6C3DF6142867}" dt="2022-04-03T11:54:05.095" v="645"/>
          <ac:spMkLst>
            <pc:docMk/>
            <pc:sldMk cId="2144576778" sldId="258"/>
            <ac:spMk id="72" creationId="{B84EE3D2-B06F-47DE-AAC1-4DB46BF88382}"/>
          </ac:spMkLst>
        </pc:spChg>
        <pc:grpChg chg="add">
          <ac:chgData name="Magdalena Knieja" userId="S::magdalena.knieja@zpo-terpentyna.pl::691ff7bc-b95a-4b13-8270-0b0558563139" providerId="AD" clId="Web-{A625DB52-8E49-484D-AE64-6C3DF6142867}" dt="2022-04-03T11:54:05.095" v="645"/>
          <ac:grpSpMkLst>
            <pc:docMk/>
            <pc:sldMk cId="2144576778" sldId="258"/>
            <ac:grpSpMk id="9" creationId="{71AFD227-869A-489C-A9B5-3F0498DF3C0C}"/>
          </ac:grpSpMkLst>
        </pc:grpChg>
        <pc:grpChg chg="add">
          <ac:chgData name="Magdalena Knieja" userId="S::magdalena.knieja@zpo-terpentyna.pl::691ff7bc-b95a-4b13-8270-0b0558563139" providerId="AD" clId="Web-{A625DB52-8E49-484D-AE64-6C3DF6142867}" dt="2022-04-03T11:54:05.095" v="645"/>
          <ac:grpSpMkLst>
            <pc:docMk/>
            <pc:sldMk cId="2144576778" sldId="258"/>
            <ac:grpSpMk id="74" creationId="{4A28C6A8-BAF3-41B8-A755-864824166899}"/>
          </ac:grpSpMkLst>
        </pc:grpChg>
        <pc:picChg chg="add mod ord">
          <ac:chgData name="Magdalena Knieja" userId="S::magdalena.knieja@zpo-terpentyna.pl::691ff7bc-b95a-4b13-8270-0b0558563139" providerId="AD" clId="Web-{A625DB52-8E49-484D-AE64-6C3DF6142867}" dt="2022-04-03T11:54:05.095" v="645"/>
          <ac:picMkLst>
            <pc:docMk/>
            <pc:sldMk cId="2144576778" sldId="258"/>
            <ac:picMk id="4" creationId="{BC3A574C-5881-2659-B666-A475CE9192C6}"/>
          </ac:picMkLst>
        </pc:picChg>
      </pc:sldChg>
      <pc:sldChg chg="addSp modSp new del modTransition">
        <pc:chgData name="Magdalena Knieja" userId="S::magdalena.knieja@zpo-terpentyna.pl::691ff7bc-b95a-4b13-8270-0b0558563139" providerId="AD" clId="Web-{A625DB52-8E49-484D-AE64-6C3DF6142867}" dt="2022-04-03T11:43:20.095" v="543"/>
        <pc:sldMkLst>
          <pc:docMk/>
          <pc:sldMk cId="2472409454" sldId="258"/>
        </pc:sldMkLst>
        <pc:spChg chg="mod">
          <ac:chgData name="Magdalena Knieja" userId="S::magdalena.knieja@zpo-terpentyna.pl::691ff7bc-b95a-4b13-8270-0b0558563139" providerId="AD" clId="Web-{A625DB52-8E49-484D-AE64-6C3DF6142867}" dt="2022-04-03T11:25:17.095" v="118" actId="20577"/>
          <ac:spMkLst>
            <pc:docMk/>
            <pc:sldMk cId="2472409454" sldId="258"/>
            <ac:spMk id="2" creationId="{342FC5C4-D890-07A4-99DA-46F5A942E94F}"/>
          </ac:spMkLst>
        </pc:spChg>
        <pc:spChg chg="mod">
          <ac:chgData name="Magdalena Knieja" userId="S::magdalena.knieja@zpo-terpentyna.pl::691ff7bc-b95a-4b13-8270-0b0558563139" providerId="AD" clId="Web-{A625DB52-8E49-484D-AE64-6C3DF6142867}" dt="2022-04-03T11:31:54.188" v="434" actId="20577"/>
          <ac:spMkLst>
            <pc:docMk/>
            <pc:sldMk cId="2472409454" sldId="258"/>
            <ac:spMk id="3" creationId="{94BED19B-C0FF-5B4A-953F-CB449AD2FBD4}"/>
          </ac:spMkLst>
        </pc:spChg>
        <pc:spChg chg="add mod">
          <ac:chgData name="Magdalena Knieja" userId="S::magdalena.knieja@zpo-terpentyna.pl::691ff7bc-b95a-4b13-8270-0b0558563139" providerId="AD" clId="Web-{A625DB52-8E49-484D-AE64-6C3DF6142867}" dt="2022-04-03T11:25:33.127" v="119" actId="1076"/>
          <ac:spMkLst>
            <pc:docMk/>
            <pc:sldMk cId="2472409454" sldId="258"/>
            <ac:spMk id="4" creationId="{04E1AF09-D319-F6FF-F178-582843C1A39C}"/>
          </ac:spMkLst>
        </pc:spChg>
        <pc:spChg chg="add mod">
          <ac:chgData name="Magdalena Knieja" userId="S::magdalena.knieja@zpo-terpentyna.pl::691ff7bc-b95a-4b13-8270-0b0558563139" providerId="AD" clId="Web-{A625DB52-8E49-484D-AE64-6C3DF6142867}" dt="2022-04-03T11:24:56.548" v="109" actId="1076"/>
          <ac:spMkLst>
            <pc:docMk/>
            <pc:sldMk cId="2472409454" sldId="258"/>
            <ac:spMk id="5" creationId="{881AF69E-7746-A49A-E0F1-7CDBFBB834DB}"/>
          </ac:spMkLst>
        </pc:spChg>
      </pc:sldChg>
      <pc:sldChg chg="add del replId">
        <pc:chgData name="Magdalena Knieja" userId="S::magdalena.knieja@zpo-terpentyna.pl::691ff7bc-b95a-4b13-8270-0b0558563139" providerId="AD" clId="Web-{A625DB52-8E49-484D-AE64-6C3DF6142867}" dt="2022-04-03T11:49:51.620" v="608"/>
        <pc:sldMkLst>
          <pc:docMk/>
          <pc:sldMk cId="3064721611" sldId="258"/>
        </pc:sldMkLst>
      </pc:sldChg>
      <pc:sldChg chg="addSp modSp new mod setBg">
        <pc:chgData name="Magdalena Knieja" userId="S::magdalena.knieja@zpo-terpentyna.pl::691ff7bc-b95a-4b13-8270-0b0558563139" providerId="AD" clId="Web-{A625DB52-8E49-484D-AE64-6C3DF6142867}" dt="2022-04-03T11:56:47.927" v="658" actId="20577"/>
        <pc:sldMkLst>
          <pc:docMk/>
          <pc:sldMk cId="788650461" sldId="259"/>
        </pc:sldMkLst>
        <pc:spChg chg="mod">
          <ac:chgData name="Magdalena Knieja" userId="S::magdalena.knieja@zpo-terpentyna.pl::691ff7bc-b95a-4b13-8270-0b0558563139" providerId="AD" clId="Web-{A625DB52-8E49-484D-AE64-6C3DF6142867}" dt="2022-04-03T11:56:32.426" v="655" actId="20577"/>
          <ac:spMkLst>
            <pc:docMk/>
            <pc:sldMk cId="788650461" sldId="259"/>
            <ac:spMk id="2" creationId="{1C97CEEF-EC22-254B-9483-C8B8614FAE20}"/>
          </ac:spMkLst>
        </pc:spChg>
        <pc:spChg chg="mod">
          <ac:chgData name="Magdalena Knieja" userId="S::magdalena.knieja@zpo-terpentyna.pl::691ff7bc-b95a-4b13-8270-0b0558563139" providerId="AD" clId="Web-{A625DB52-8E49-484D-AE64-6C3DF6142867}" dt="2022-04-03T11:56:47.927" v="658" actId="20577"/>
          <ac:spMkLst>
            <pc:docMk/>
            <pc:sldMk cId="788650461" sldId="259"/>
            <ac:spMk id="3" creationId="{93D6D45A-85D3-44FF-EA26-C467ACFFB45D}"/>
          </ac:spMkLst>
        </pc:spChg>
        <pc:spChg chg="add">
          <ac:chgData name="Magdalena Knieja" userId="S::magdalena.knieja@zpo-terpentyna.pl::691ff7bc-b95a-4b13-8270-0b0558563139" providerId="AD" clId="Web-{A625DB52-8E49-484D-AE64-6C3DF6142867}" dt="2022-04-03T11:56:09.973" v="653"/>
          <ac:spMkLst>
            <pc:docMk/>
            <pc:sldMk cId="788650461" sldId="259"/>
            <ac:spMk id="9" creationId="{CFB03654-F8D1-4066-85B5-5BA57499B18A}"/>
          </ac:spMkLst>
        </pc:spChg>
        <pc:spChg chg="add">
          <ac:chgData name="Magdalena Knieja" userId="S::magdalena.knieja@zpo-terpentyna.pl::691ff7bc-b95a-4b13-8270-0b0558563139" providerId="AD" clId="Web-{A625DB52-8E49-484D-AE64-6C3DF6142867}" dt="2022-04-03T11:56:09.973" v="653"/>
          <ac:spMkLst>
            <pc:docMk/>
            <pc:sldMk cId="788650461" sldId="259"/>
            <ac:spMk id="11" creationId="{7615BC76-014D-4BD0-A843-994E2D759826}"/>
          </ac:spMkLst>
        </pc:spChg>
        <pc:spChg chg="add">
          <ac:chgData name="Magdalena Knieja" userId="S::magdalena.knieja@zpo-terpentyna.pl::691ff7bc-b95a-4b13-8270-0b0558563139" providerId="AD" clId="Web-{A625DB52-8E49-484D-AE64-6C3DF6142867}" dt="2022-04-03T11:56:09.973" v="653"/>
          <ac:spMkLst>
            <pc:docMk/>
            <pc:sldMk cId="788650461" sldId="259"/>
            <ac:spMk id="55" creationId="{B1A3BF1A-EF96-468A-B04F-AFDF6621DEFB}"/>
          </ac:spMkLst>
        </pc:spChg>
        <pc:grpChg chg="add">
          <ac:chgData name="Magdalena Knieja" userId="S::magdalena.knieja@zpo-terpentyna.pl::691ff7bc-b95a-4b13-8270-0b0558563139" providerId="AD" clId="Web-{A625DB52-8E49-484D-AE64-6C3DF6142867}" dt="2022-04-03T11:56:09.973" v="653"/>
          <ac:grpSpMkLst>
            <pc:docMk/>
            <pc:sldMk cId="788650461" sldId="259"/>
            <ac:grpSpMk id="13" creationId="{39D2483B-7210-454A-B168-51DA3C1611E3}"/>
          </ac:grpSpMkLst>
        </pc:grpChg>
        <pc:grpChg chg="add">
          <ac:chgData name="Magdalena Knieja" userId="S::magdalena.knieja@zpo-terpentyna.pl::691ff7bc-b95a-4b13-8270-0b0558563139" providerId="AD" clId="Web-{A625DB52-8E49-484D-AE64-6C3DF6142867}" dt="2022-04-03T11:56:09.973" v="653"/>
          <ac:grpSpMkLst>
            <pc:docMk/>
            <pc:sldMk cId="788650461" sldId="259"/>
            <ac:grpSpMk id="57" creationId="{AC1582F5-FF93-46BF-A92F-D4490D6538CB}"/>
          </ac:grpSpMkLst>
        </pc:grpChg>
        <pc:picChg chg="add mod">
          <ac:chgData name="Magdalena Knieja" userId="S::magdalena.knieja@zpo-terpentyna.pl::691ff7bc-b95a-4b13-8270-0b0558563139" providerId="AD" clId="Web-{A625DB52-8E49-484D-AE64-6C3DF6142867}" dt="2022-04-03T11:56:09.973" v="653"/>
          <ac:picMkLst>
            <pc:docMk/>
            <pc:sldMk cId="788650461" sldId="259"/>
            <ac:picMk id="4" creationId="{EB95C230-B96B-8227-49B2-98B24F76775A}"/>
          </ac:picMkLst>
        </pc:picChg>
      </pc:sldChg>
      <pc:sldChg chg="modSp new del modTransition">
        <pc:chgData name="Magdalena Knieja" userId="S::magdalena.knieja@zpo-terpentyna.pl::691ff7bc-b95a-4b13-8270-0b0558563139" providerId="AD" clId="Web-{A625DB52-8E49-484D-AE64-6C3DF6142867}" dt="2022-04-03T11:43:18.251" v="542"/>
        <pc:sldMkLst>
          <pc:docMk/>
          <pc:sldMk cId="2947044362" sldId="259"/>
        </pc:sldMkLst>
        <pc:spChg chg="mod">
          <ac:chgData name="Magdalena Knieja" userId="S::magdalena.knieja@zpo-terpentyna.pl::691ff7bc-b95a-4b13-8270-0b0558563139" providerId="AD" clId="Web-{A625DB52-8E49-484D-AE64-6C3DF6142867}" dt="2022-04-03T11:34:39.661" v="476" actId="20577"/>
          <ac:spMkLst>
            <pc:docMk/>
            <pc:sldMk cId="2947044362" sldId="259"/>
            <ac:spMk id="3" creationId="{3FA7F4F1-0C10-7AEE-7176-1EF538BEAFF8}"/>
          </ac:spMkLst>
        </pc:spChg>
      </pc:sldChg>
      <pc:sldChg chg="addSp modSp new mod setBg">
        <pc:chgData name="Magdalena Knieja" userId="S::magdalena.knieja@zpo-terpentyna.pl::691ff7bc-b95a-4b13-8270-0b0558563139" providerId="AD" clId="Web-{A625DB52-8E49-484D-AE64-6C3DF6142867}" dt="2022-04-03T11:58:45.086" v="681" actId="20577"/>
        <pc:sldMkLst>
          <pc:docMk/>
          <pc:sldMk cId="1141986728" sldId="260"/>
        </pc:sldMkLst>
        <pc:spChg chg="mod">
          <ac:chgData name="Magdalena Knieja" userId="S::magdalena.knieja@zpo-terpentyna.pl::691ff7bc-b95a-4b13-8270-0b0558563139" providerId="AD" clId="Web-{A625DB52-8E49-484D-AE64-6C3DF6142867}" dt="2022-04-03T11:58:40.539" v="680" actId="20577"/>
          <ac:spMkLst>
            <pc:docMk/>
            <pc:sldMk cId="1141986728" sldId="260"/>
            <ac:spMk id="2" creationId="{5E3402AC-57E0-832F-3BFF-CF9DCF57C25C}"/>
          </ac:spMkLst>
        </pc:spChg>
        <pc:spChg chg="mod ord">
          <ac:chgData name="Magdalena Knieja" userId="S::magdalena.knieja@zpo-terpentyna.pl::691ff7bc-b95a-4b13-8270-0b0558563139" providerId="AD" clId="Web-{A625DB52-8E49-484D-AE64-6C3DF6142867}" dt="2022-04-03T11:58:45.086" v="681" actId="20577"/>
          <ac:spMkLst>
            <pc:docMk/>
            <pc:sldMk cId="1141986728" sldId="260"/>
            <ac:spMk id="3" creationId="{11985938-EDC9-E766-7533-C33FBB0746C5}"/>
          </ac:spMkLst>
        </pc:spChg>
        <pc:spChg chg="add">
          <ac:chgData name="Magdalena Knieja" userId="S::magdalena.knieja@zpo-terpentyna.pl::691ff7bc-b95a-4b13-8270-0b0558563139" providerId="AD" clId="Web-{A625DB52-8E49-484D-AE64-6C3DF6142867}" dt="2022-04-03T11:58:31.929" v="679"/>
          <ac:spMkLst>
            <pc:docMk/>
            <pc:sldMk cId="1141986728" sldId="260"/>
            <ac:spMk id="9" creationId="{9FF4A234-29BA-4B70-BFC0-64FBB64F2A7B}"/>
          </ac:spMkLst>
        </pc:spChg>
        <pc:spChg chg="add">
          <ac:chgData name="Magdalena Knieja" userId="S::magdalena.knieja@zpo-terpentyna.pl::691ff7bc-b95a-4b13-8270-0b0558563139" providerId="AD" clId="Web-{A625DB52-8E49-484D-AE64-6C3DF6142867}" dt="2022-04-03T11:58:31.929" v="679"/>
          <ac:spMkLst>
            <pc:docMk/>
            <pc:sldMk cId="1141986728" sldId="260"/>
            <ac:spMk id="11" creationId="{4B6AF9AC-3CF4-4C58-A503-2EC75D92B4E1}"/>
          </ac:spMkLst>
        </pc:spChg>
        <pc:spChg chg="add">
          <ac:chgData name="Magdalena Knieja" userId="S::magdalena.knieja@zpo-terpentyna.pl::691ff7bc-b95a-4b13-8270-0b0558563139" providerId="AD" clId="Web-{A625DB52-8E49-484D-AE64-6C3DF6142867}" dt="2022-04-03T11:58:31.929" v="679"/>
          <ac:spMkLst>
            <pc:docMk/>
            <pc:sldMk cId="1141986728" sldId="260"/>
            <ac:spMk id="13" creationId="{25C1F4D8-9670-4B56-BD70-732561AD0B8E}"/>
          </ac:spMkLst>
        </pc:spChg>
        <pc:grpChg chg="add">
          <ac:chgData name="Magdalena Knieja" userId="S::magdalena.knieja@zpo-terpentyna.pl::691ff7bc-b95a-4b13-8270-0b0558563139" providerId="AD" clId="Web-{A625DB52-8E49-484D-AE64-6C3DF6142867}" dt="2022-04-03T11:58:31.929" v="679"/>
          <ac:grpSpMkLst>
            <pc:docMk/>
            <pc:sldMk cId="1141986728" sldId="260"/>
            <ac:grpSpMk id="15" creationId="{F25E4505-3E0D-46F0-A26D-085335D2E631}"/>
          </ac:grpSpMkLst>
        </pc:grpChg>
        <pc:picChg chg="add mod">
          <ac:chgData name="Magdalena Knieja" userId="S::magdalena.knieja@zpo-terpentyna.pl::691ff7bc-b95a-4b13-8270-0b0558563139" providerId="AD" clId="Web-{A625DB52-8E49-484D-AE64-6C3DF6142867}" dt="2022-04-03T11:58:31.929" v="679"/>
          <ac:picMkLst>
            <pc:docMk/>
            <pc:sldMk cId="1141986728" sldId="260"/>
            <ac:picMk id="4" creationId="{C3CE408F-6834-23B4-0B1C-7F69F15016DC}"/>
          </ac:picMkLst>
        </pc:picChg>
      </pc:sldChg>
      <pc:sldChg chg="addSp modSp new del">
        <pc:chgData name="Magdalena Knieja" userId="S::magdalena.knieja@zpo-terpentyna.pl::691ff7bc-b95a-4b13-8270-0b0558563139" providerId="AD" clId="Web-{A625DB52-8E49-484D-AE64-6C3DF6142867}" dt="2022-04-03T11:43:16.798" v="541"/>
        <pc:sldMkLst>
          <pc:docMk/>
          <pc:sldMk cId="2517462702" sldId="260"/>
        </pc:sldMkLst>
        <pc:spChg chg="mod">
          <ac:chgData name="Magdalena Knieja" userId="S::magdalena.knieja@zpo-terpentyna.pl::691ff7bc-b95a-4b13-8270-0b0558563139" providerId="AD" clId="Web-{A625DB52-8E49-484D-AE64-6C3DF6142867}" dt="2022-04-03T11:35:39.491" v="526" actId="1076"/>
          <ac:spMkLst>
            <pc:docMk/>
            <pc:sldMk cId="2517462702" sldId="260"/>
            <ac:spMk id="2" creationId="{25C786DB-7A67-74DC-ACD3-5EA25775392F}"/>
          </ac:spMkLst>
        </pc:spChg>
        <pc:spChg chg="mod">
          <ac:chgData name="Magdalena Knieja" userId="S::magdalena.knieja@zpo-terpentyna.pl::691ff7bc-b95a-4b13-8270-0b0558563139" providerId="AD" clId="Web-{A625DB52-8E49-484D-AE64-6C3DF6142867}" dt="2022-04-03T11:35:34.100" v="525" actId="1076"/>
          <ac:spMkLst>
            <pc:docMk/>
            <pc:sldMk cId="2517462702" sldId="260"/>
            <ac:spMk id="3" creationId="{3CAC3848-A2EC-73C9-0A28-B0E86C4675D5}"/>
          </ac:spMkLst>
        </pc:spChg>
        <pc:spChg chg="add mod">
          <ac:chgData name="Magdalena Knieja" userId="S::magdalena.knieja@zpo-terpentyna.pl::691ff7bc-b95a-4b13-8270-0b0558563139" providerId="AD" clId="Web-{A625DB52-8E49-484D-AE64-6C3DF6142867}" dt="2022-04-03T11:35:45.772" v="527" actId="1076"/>
          <ac:spMkLst>
            <pc:docMk/>
            <pc:sldMk cId="2517462702" sldId="260"/>
            <ac:spMk id="4" creationId="{02E90B2A-3963-3DD5-15B0-4CDED512E14C}"/>
          </ac:spMkLst>
        </pc:spChg>
      </pc:sldChg>
      <pc:sldChg chg="addSp modSp new mod setBg">
        <pc:chgData name="Magdalena Knieja" userId="S::magdalena.knieja@zpo-terpentyna.pl::691ff7bc-b95a-4b13-8270-0b0558563139" providerId="AD" clId="Web-{A625DB52-8E49-484D-AE64-6C3DF6142867}" dt="2022-04-03T12:00:46.995" v="698" actId="20577"/>
        <pc:sldMkLst>
          <pc:docMk/>
          <pc:sldMk cId="2167919940" sldId="261"/>
        </pc:sldMkLst>
        <pc:spChg chg="mod">
          <ac:chgData name="Magdalena Knieja" userId="S::magdalena.knieja@zpo-terpentyna.pl::691ff7bc-b95a-4b13-8270-0b0558563139" providerId="AD" clId="Web-{A625DB52-8E49-484D-AE64-6C3DF6142867}" dt="2022-04-03T12:00:40.620" v="696" actId="20577"/>
          <ac:spMkLst>
            <pc:docMk/>
            <pc:sldMk cId="2167919940" sldId="261"/>
            <ac:spMk id="2" creationId="{D9839A70-8748-4BED-A993-FCCCB31B24CB}"/>
          </ac:spMkLst>
        </pc:spChg>
        <pc:spChg chg="mod ord">
          <ac:chgData name="Magdalena Knieja" userId="S::magdalena.knieja@zpo-terpentyna.pl::691ff7bc-b95a-4b13-8270-0b0558563139" providerId="AD" clId="Web-{A625DB52-8E49-484D-AE64-6C3DF6142867}" dt="2022-04-03T12:00:46.995" v="698" actId="20577"/>
          <ac:spMkLst>
            <pc:docMk/>
            <pc:sldMk cId="2167919940" sldId="261"/>
            <ac:spMk id="3" creationId="{EFA4A55B-99BF-7F1A-B586-A85A845BFFDB}"/>
          </ac:spMkLst>
        </pc:spChg>
        <pc:spChg chg="add">
          <ac:chgData name="Magdalena Knieja" userId="S::magdalena.knieja@zpo-terpentyna.pl::691ff7bc-b95a-4b13-8270-0b0558563139" providerId="AD" clId="Web-{A625DB52-8E49-484D-AE64-6C3DF6142867}" dt="2022-04-03T12:00:31.494" v="694"/>
          <ac:spMkLst>
            <pc:docMk/>
            <pc:sldMk cId="2167919940" sldId="261"/>
            <ac:spMk id="9" creationId="{9FF4A234-29BA-4B70-BFC0-64FBB64F2A7B}"/>
          </ac:spMkLst>
        </pc:spChg>
        <pc:spChg chg="add">
          <ac:chgData name="Magdalena Knieja" userId="S::magdalena.knieja@zpo-terpentyna.pl::691ff7bc-b95a-4b13-8270-0b0558563139" providerId="AD" clId="Web-{A625DB52-8E49-484D-AE64-6C3DF6142867}" dt="2022-04-03T12:00:31.494" v="694"/>
          <ac:spMkLst>
            <pc:docMk/>
            <pc:sldMk cId="2167919940" sldId="261"/>
            <ac:spMk id="11" creationId="{4B6AF9AC-3CF4-4C58-A503-2EC75D92B4E1}"/>
          </ac:spMkLst>
        </pc:spChg>
        <pc:spChg chg="add">
          <ac:chgData name="Magdalena Knieja" userId="S::magdalena.knieja@zpo-terpentyna.pl::691ff7bc-b95a-4b13-8270-0b0558563139" providerId="AD" clId="Web-{A625DB52-8E49-484D-AE64-6C3DF6142867}" dt="2022-04-03T12:00:31.494" v="694"/>
          <ac:spMkLst>
            <pc:docMk/>
            <pc:sldMk cId="2167919940" sldId="261"/>
            <ac:spMk id="13" creationId="{25C1F4D8-9670-4B56-BD70-732561AD0B8E}"/>
          </ac:spMkLst>
        </pc:spChg>
        <pc:grpChg chg="add">
          <ac:chgData name="Magdalena Knieja" userId="S::magdalena.knieja@zpo-terpentyna.pl::691ff7bc-b95a-4b13-8270-0b0558563139" providerId="AD" clId="Web-{A625DB52-8E49-484D-AE64-6C3DF6142867}" dt="2022-04-03T12:00:31.494" v="694"/>
          <ac:grpSpMkLst>
            <pc:docMk/>
            <pc:sldMk cId="2167919940" sldId="261"/>
            <ac:grpSpMk id="15" creationId="{F25E4505-3E0D-46F0-A26D-085335D2E631}"/>
          </ac:grpSpMkLst>
        </pc:grpChg>
        <pc:picChg chg="add mod">
          <ac:chgData name="Magdalena Knieja" userId="S::magdalena.knieja@zpo-terpentyna.pl::691ff7bc-b95a-4b13-8270-0b0558563139" providerId="AD" clId="Web-{A625DB52-8E49-484D-AE64-6C3DF6142867}" dt="2022-04-03T12:00:31.494" v="694"/>
          <ac:picMkLst>
            <pc:docMk/>
            <pc:sldMk cId="2167919940" sldId="261"/>
            <ac:picMk id="4" creationId="{54980B3A-FBD2-FDF2-184F-54BFC349490A}"/>
          </ac:picMkLst>
        </pc:picChg>
      </pc:sldChg>
      <pc:sldChg chg="addSp modSp new mod setBg">
        <pc:chgData name="Magdalena Knieja" userId="S::magdalena.knieja@zpo-terpentyna.pl::691ff7bc-b95a-4b13-8270-0b0558563139" providerId="AD" clId="Web-{A625DB52-8E49-484D-AE64-6C3DF6142867}" dt="2022-04-03T12:04:54.751" v="709" actId="20577"/>
        <pc:sldMkLst>
          <pc:docMk/>
          <pc:sldMk cId="602300556" sldId="262"/>
        </pc:sldMkLst>
        <pc:spChg chg="mod">
          <ac:chgData name="Magdalena Knieja" userId="S::magdalena.knieja@zpo-terpentyna.pl::691ff7bc-b95a-4b13-8270-0b0558563139" providerId="AD" clId="Web-{A625DB52-8E49-484D-AE64-6C3DF6142867}" dt="2022-04-03T12:04:50.688" v="708" actId="20577"/>
          <ac:spMkLst>
            <pc:docMk/>
            <pc:sldMk cId="602300556" sldId="262"/>
            <ac:spMk id="2" creationId="{CE28E687-12C9-AF61-3176-3C226DE9A724}"/>
          </ac:spMkLst>
        </pc:spChg>
        <pc:spChg chg="mod">
          <ac:chgData name="Magdalena Knieja" userId="S::magdalena.knieja@zpo-terpentyna.pl::691ff7bc-b95a-4b13-8270-0b0558563139" providerId="AD" clId="Web-{A625DB52-8E49-484D-AE64-6C3DF6142867}" dt="2022-04-03T12:04:54.751" v="709" actId="20577"/>
          <ac:spMkLst>
            <pc:docMk/>
            <pc:sldMk cId="602300556" sldId="262"/>
            <ac:spMk id="3" creationId="{F65B91B3-3B37-DCE3-C877-EBFF12A8781C}"/>
          </ac:spMkLst>
        </pc:spChg>
        <pc:spChg chg="add">
          <ac:chgData name="Magdalena Knieja" userId="S::magdalena.knieja@zpo-terpentyna.pl::691ff7bc-b95a-4b13-8270-0b0558563139" providerId="AD" clId="Web-{A625DB52-8E49-484D-AE64-6C3DF6142867}" dt="2022-04-03T12:04:38.829" v="706"/>
          <ac:spMkLst>
            <pc:docMk/>
            <pc:sldMk cId="602300556" sldId="262"/>
            <ac:spMk id="9" creationId="{CFB03654-F8D1-4066-85B5-5BA57499B18A}"/>
          </ac:spMkLst>
        </pc:spChg>
        <pc:spChg chg="add">
          <ac:chgData name="Magdalena Knieja" userId="S::magdalena.knieja@zpo-terpentyna.pl::691ff7bc-b95a-4b13-8270-0b0558563139" providerId="AD" clId="Web-{A625DB52-8E49-484D-AE64-6C3DF6142867}" dt="2022-04-03T12:04:38.829" v="706"/>
          <ac:spMkLst>
            <pc:docMk/>
            <pc:sldMk cId="602300556" sldId="262"/>
            <ac:spMk id="11" creationId="{7615BC76-014D-4BD0-A843-994E2D759826}"/>
          </ac:spMkLst>
        </pc:spChg>
        <pc:spChg chg="add">
          <ac:chgData name="Magdalena Knieja" userId="S::magdalena.knieja@zpo-terpentyna.pl::691ff7bc-b95a-4b13-8270-0b0558563139" providerId="AD" clId="Web-{A625DB52-8E49-484D-AE64-6C3DF6142867}" dt="2022-04-03T12:04:38.829" v="706"/>
          <ac:spMkLst>
            <pc:docMk/>
            <pc:sldMk cId="602300556" sldId="262"/>
            <ac:spMk id="55" creationId="{B1A3BF1A-EF96-468A-B04F-AFDF6621DEFB}"/>
          </ac:spMkLst>
        </pc:spChg>
        <pc:grpChg chg="add">
          <ac:chgData name="Magdalena Knieja" userId="S::magdalena.knieja@zpo-terpentyna.pl::691ff7bc-b95a-4b13-8270-0b0558563139" providerId="AD" clId="Web-{A625DB52-8E49-484D-AE64-6C3DF6142867}" dt="2022-04-03T12:04:38.829" v="706"/>
          <ac:grpSpMkLst>
            <pc:docMk/>
            <pc:sldMk cId="602300556" sldId="262"/>
            <ac:grpSpMk id="13" creationId="{39D2483B-7210-454A-B168-51DA3C1611E3}"/>
          </ac:grpSpMkLst>
        </pc:grpChg>
        <pc:grpChg chg="add">
          <ac:chgData name="Magdalena Knieja" userId="S::magdalena.knieja@zpo-terpentyna.pl::691ff7bc-b95a-4b13-8270-0b0558563139" providerId="AD" clId="Web-{A625DB52-8E49-484D-AE64-6C3DF6142867}" dt="2022-04-03T12:04:38.829" v="706"/>
          <ac:grpSpMkLst>
            <pc:docMk/>
            <pc:sldMk cId="602300556" sldId="262"/>
            <ac:grpSpMk id="57" creationId="{AC1582F5-FF93-46BF-A92F-D4490D6538CB}"/>
          </ac:grpSpMkLst>
        </pc:grpChg>
        <pc:picChg chg="add mod">
          <ac:chgData name="Magdalena Knieja" userId="S::magdalena.knieja@zpo-terpentyna.pl::691ff7bc-b95a-4b13-8270-0b0558563139" providerId="AD" clId="Web-{A625DB52-8E49-484D-AE64-6C3DF6142867}" dt="2022-04-03T12:04:38.829" v="706"/>
          <ac:picMkLst>
            <pc:docMk/>
            <pc:sldMk cId="602300556" sldId="262"/>
            <ac:picMk id="4" creationId="{E55EF6B4-F362-F800-7815-D3C0D84CA0CF}"/>
          </ac:picMkLst>
        </pc:picChg>
      </pc:sldChg>
      <pc:sldMasterChg chg="del delSldLayout">
        <pc:chgData name="Magdalena Knieja" userId="S::magdalena.knieja@zpo-terpentyna.pl::691ff7bc-b95a-4b13-8270-0b0558563139" providerId="AD" clId="Web-{A625DB52-8E49-484D-AE64-6C3DF6142867}" dt="2022-04-03T11:18:30.051" v="0"/>
        <pc:sldMasterMkLst>
          <pc:docMk/>
          <pc:sldMasterMk cId="3926633689" sldId="2147483648"/>
        </pc:sldMasterMkLst>
        <pc:sldLayoutChg chg="del">
          <pc:chgData name="Magdalena Knieja" userId="S::magdalena.knieja@zpo-terpentyna.pl::691ff7bc-b95a-4b13-8270-0b0558563139" providerId="AD" clId="Web-{A625DB52-8E49-484D-AE64-6C3DF6142867}" dt="2022-04-03T11:18:30.051" v="0"/>
          <pc:sldLayoutMkLst>
            <pc:docMk/>
            <pc:sldMasterMk cId="3926633689" sldId="2147483648"/>
            <pc:sldLayoutMk cId="3391757436" sldId="2147483649"/>
          </pc:sldLayoutMkLst>
        </pc:sldLayoutChg>
        <pc:sldLayoutChg chg="del">
          <pc:chgData name="Magdalena Knieja" userId="S::magdalena.knieja@zpo-terpentyna.pl::691ff7bc-b95a-4b13-8270-0b0558563139" providerId="AD" clId="Web-{A625DB52-8E49-484D-AE64-6C3DF6142867}" dt="2022-04-03T11:18:30.051" v="0"/>
          <pc:sldLayoutMkLst>
            <pc:docMk/>
            <pc:sldMasterMk cId="3926633689" sldId="2147483648"/>
            <pc:sldLayoutMk cId="967380084" sldId="2147483650"/>
          </pc:sldLayoutMkLst>
        </pc:sldLayoutChg>
        <pc:sldLayoutChg chg="del">
          <pc:chgData name="Magdalena Knieja" userId="S::magdalena.knieja@zpo-terpentyna.pl::691ff7bc-b95a-4b13-8270-0b0558563139" providerId="AD" clId="Web-{A625DB52-8E49-484D-AE64-6C3DF6142867}" dt="2022-04-03T11:18:30.051" v="0"/>
          <pc:sldLayoutMkLst>
            <pc:docMk/>
            <pc:sldMasterMk cId="3926633689" sldId="2147483648"/>
            <pc:sldLayoutMk cId="13234121" sldId="2147483651"/>
          </pc:sldLayoutMkLst>
        </pc:sldLayoutChg>
        <pc:sldLayoutChg chg="del">
          <pc:chgData name="Magdalena Knieja" userId="S::magdalena.knieja@zpo-terpentyna.pl::691ff7bc-b95a-4b13-8270-0b0558563139" providerId="AD" clId="Web-{A625DB52-8E49-484D-AE64-6C3DF6142867}" dt="2022-04-03T11:18:30.051" v="0"/>
          <pc:sldLayoutMkLst>
            <pc:docMk/>
            <pc:sldMasterMk cId="3926633689" sldId="2147483648"/>
            <pc:sldLayoutMk cId="3883036252" sldId="2147483652"/>
          </pc:sldLayoutMkLst>
        </pc:sldLayoutChg>
        <pc:sldLayoutChg chg="del">
          <pc:chgData name="Magdalena Knieja" userId="S::magdalena.knieja@zpo-terpentyna.pl::691ff7bc-b95a-4b13-8270-0b0558563139" providerId="AD" clId="Web-{A625DB52-8E49-484D-AE64-6C3DF6142867}" dt="2022-04-03T11:18:30.051" v="0"/>
          <pc:sldLayoutMkLst>
            <pc:docMk/>
            <pc:sldMasterMk cId="3926633689" sldId="2147483648"/>
            <pc:sldLayoutMk cId="961808292" sldId="2147483653"/>
          </pc:sldLayoutMkLst>
        </pc:sldLayoutChg>
        <pc:sldLayoutChg chg="del">
          <pc:chgData name="Magdalena Knieja" userId="S::magdalena.knieja@zpo-terpentyna.pl::691ff7bc-b95a-4b13-8270-0b0558563139" providerId="AD" clId="Web-{A625DB52-8E49-484D-AE64-6C3DF6142867}" dt="2022-04-03T11:18:30.051" v="0"/>
          <pc:sldLayoutMkLst>
            <pc:docMk/>
            <pc:sldMasterMk cId="3926633689" sldId="2147483648"/>
            <pc:sldLayoutMk cId="1544797292" sldId="2147483654"/>
          </pc:sldLayoutMkLst>
        </pc:sldLayoutChg>
        <pc:sldLayoutChg chg="del">
          <pc:chgData name="Magdalena Knieja" userId="S::magdalena.knieja@zpo-terpentyna.pl::691ff7bc-b95a-4b13-8270-0b0558563139" providerId="AD" clId="Web-{A625DB52-8E49-484D-AE64-6C3DF6142867}" dt="2022-04-03T11:18:30.051" v="0"/>
          <pc:sldLayoutMkLst>
            <pc:docMk/>
            <pc:sldMasterMk cId="3926633689" sldId="2147483648"/>
            <pc:sldLayoutMk cId="1850839136" sldId="2147483655"/>
          </pc:sldLayoutMkLst>
        </pc:sldLayoutChg>
        <pc:sldLayoutChg chg="del">
          <pc:chgData name="Magdalena Knieja" userId="S::magdalena.knieja@zpo-terpentyna.pl::691ff7bc-b95a-4b13-8270-0b0558563139" providerId="AD" clId="Web-{A625DB52-8E49-484D-AE64-6C3DF6142867}" dt="2022-04-03T11:18:30.051" v="0"/>
          <pc:sldLayoutMkLst>
            <pc:docMk/>
            <pc:sldMasterMk cId="3926633689" sldId="2147483648"/>
            <pc:sldLayoutMk cId="2715530444" sldId="2147483656"/>
          </pc:sldLayoutMkLst>
        </pc:sldLayoutChg>
        <pc:sldLayoutChg chg="del">
          <pc:chgData name="Magdalena Knieja" userId="S::magdalena.knieja@zpo-terpentyna.pl::691ff7bc-b95a-4b13-8270-0b0558563139" providerId="AD" clId="Web-{A625DB52-8E49-484D-AE64-6C3DF6142867}" dt="2022-04-03T11:18:30.051" v="0"/>
          <pc:sldLayoutMkLst>
            <pc:docMk/>
            <pc:sldMasterMk cId="3926633689" sldId="2147483648"/>
            <pc:sldLayoutMk cId="3024906009" sldId="2147483657"/>
          </pc:sldLayoutMkLst>
        </pc:sldLayoutChg>
        <pc:sldLayoutChg chg="del">
          <pc:chgData name="Magdalena Knieja" userId="S::magdalena.knieja@zpo-terpentyna.pl::691ff7bc-b95a-4b13-8270-0b0558563139" providerId="AD" clId="Web-{A625DB52-8E49-484D-AE64-6C3DF6142867}" dt="2022-04-03T11:18:30.051" v="0"/>
          <pc:sldLayoutMkLst>
            <pc:docMk/>
            <pc:sldMasterMk cId="3926633689" sldId="2147483648"/>
            <pc:sldLayoutMk cId="2454508176" sldId="2147483658"/>
          </pc:sldLayoutMkLst>
        </pc:sldLayoutChg>
        <pc:sldLayoutChg chg="del">
          <pc:chgData name="Magdalena Knieja" userId="S::magdalena.knieja@zpo-terpentyna.pl::691ff7bc-b95a-4b13-8270-0b0558563139" providerId="AD" clId="Web-{A625DB52-8E49-484D-AE64-6C3DF6142867}" dt="2022-04-03T11:18:30.051" v="0"/>
          <pc:sldLayoutMkLst>
            <pc:docMk/>
            <pc:sldMasterMk cId="3926633689" sldId="2147483648"/>
            <pc:sldLayoutMk cId="1340386666" sldId="2147483659"/>
          </pc:sldLayoutMkLst>
        </pc:sldLayoutChg>
      </pc:sldMasterChg>
      <pc:sldMasterChg chg="add del addSldLayout delSldLayout">
        <pc:chgData name="Magdalena Knieja" userId="S::magdalena.knieja@zpo-terpentyna.pl::691ff7bc-b95a-4b13-8270-0b0558563139" providerId="AD" clId="Web-{A625DB52-8E49-484D-AE64-6C3DF6142867}" dt="2022-04-03T11:19:37.961" v="27"/>
        <pc:sldMasterMkLst>
          <pc:docMk/>
          <pc:sldMasterMk cId="4113304008" sldId="2147483673"/>
        </pc:sldMasterMkLst>
        <pc:sldLayoutChg chg="add del">
          <pc:chgData name="Magdalena Knieja" userId="S::magdalena.knieja@zpo-terpentyna.pl::691ff7bc-b95a-4b13-8270-0b0558563139" providerId="AD" clId="Web-{A625DB52-8E49-484D-AE64-6C3DF6142867}" dt="2022-04-03T11:19:37.961" v="27"/>
          <pc:sldLayoutMkLst>
            <pc:docMk/>
            <pc:sldMasterMk cId="4113304008" sldId="2147483673"/>
            <pc:sldLayoutMk cId="1758972719" sldId="2147483662"/>
          </pc:sldLayoutMkLst>
        </pc:sldLayoutChg>
        <pc:sldLayoutChg chg="add del">
          <pc:chgData name="Magdalena Knieja" userId="S::magdalena.knieja@zpo-terpentyna.pl::691ff7bc-b95a-4b13-8270-0b0558563139" providerId="AD" clId="Web-{A625DB52-8E49-484D-AE64-6C3DF6142867}" dt="2022-04-03T11:19:37.961" v="27"/>
          <pc:sldLayoutMkLst>
            <pc:docMk/>
            <pc:sldMasterMk cId="4113304008" sldId="2147483673"/>
            <pc:sldLayoutMk cId="2646407878" sldId="2147483663"/>
          </pc:sldLayoutMkLst>
        </pc:sldLayoutChg>
        <pc:sldLayoutChg chg="add del">
          <pc:chgData name="Magdalena Knieja" userId="S::magdalena.knieja@zpo-terpentyna.pl::691ff7bc-b95a-4b13-8270-0b0558563139" providerId="AD" clId="Web-{A625DB52-8E49-484D-AE64-6C3DF6142867}" dt="2022-04-03T11:19:37.961" v="27"/>
          <pc:sldLayoutMkLst>
            <pc:docMk/>
            <pc:sldMasterMk cId="4113304008" sldId="2147483673"/>
            <pc:sldLayoutMk cId="1843741686" sldId="2147483664"/>
          </pc:sldLayoutMkLst>
        </pc:sldLayoutChg>
        <pc:sldLayoutChg chg="add del">
          <pc:chgData name="Magdalena Knieja" userId="S::magdalena.knieja@zpo-terpentyna.pl::691ff7bc-b95a-4b13-8270-0b0558563139" providerId="AD" clId="Web-{A625DB52-8E49-484D-AE64-6C3DF6142867}" dt="2022-04-03T11:19:37.961" v="27"/>
          <pc:sldLayoutMkLst>
            <pc:docMk/>
            <pc:sldMasterMk cId="4113304008" sldId="2147483673"/>
            <pc:sldLayoutMk cId="3801091689" sldId="2147483665"/>
          </pc:sldLayoutMkLst>
        </pc:sldLayoutChg>
        <pc:sldLayoutChg chg="add del">
          <pc:chgData name="Magdalena Knieja" userId="S::magdalena.knieja@zpo-terpentyna.pl::691ff7bc-b95a-4b13-8270-0b0558563139" providerId="AD" clId="Web-{A625DB52-8E49-484D-AE64-6C3DF6142867}" dt="2022-04-03T11:19:37.961" v="27"/>
          <pc:sldLayoutMkLst>
            <pc:docMk/>
            <pc:sldMasterMk cId="4113304008" sldId="2147483673"/>
            <pc:sldLayoutMk cId="1085979056" sldId="2147483666"/>
          </pc:sldLayoutMkLst>
        </pc:sldLayoutChg>
        <pc:sldLayoutChg chg="add del">
          <pc:chgData name="Magdalena Knieja" userId="S::magdalena.knieja@zpo-terpentyna.pl::691ff7bc-b95a-4b13-8270-0b0558563139" providerId="AD" clId="Web-{A625DB52-8E49-484D-AE64-6C3DF6142867}" dt="2022-04-03T11:19:37.961" v="27"/>
          <pc:sldLayoutMkLst>
            <pc:docMk/>
            <pc:sldMasterMk cId="4113304008" sldId="2147483673"/>
            <pc:sldLayoutMk cId="177222268" sldId="2147483667"/>
          </pc:sldLayoutMkLst>
        </pc:sldLayoutChg>
        <pc:sldLayoutChg chg="add del">
          <pc:chgData name="Magdalena Knieja" userId="S::magdalena.knieja@zpo-terpentyna.pl::691ff7bc-b95a-4b13-8270-0b0558563139" providerId="AD" clId="Web-{A625DB52-8E49-484D-AE64-6C3DF6142867}" dt="2022-04-03T11:19:37.961" v="27"/>
          <pc:sldLayoutMkLst>
            <pc:docMk/>
            <pc:sldMasterMk cId="4113304008" sldId="2147483673"/>
            <pc:sldLayoutMk cId="552560173" sldId="2147483668"/>
          </pc:sldLayoutMkLst>
        </pc:sldLayoutChg>
        <pc:sldLayoutChg chg="add del">
          <pc:chgData name="Magdalena Knieja" userId="S::magdalena.knieja@zpo-terpentyna.pl::691ff7bc-b95a-4b13-8270-0b0558563139" providerId="AD" clId="Web-{A625DB52-8E49-484D-AE64-6C3DF6142867}" dt="2022-04-03T11:19:37.961" v="27"/>
          <pc:sldLayoutMkLst>
            <pc:docMk/>
            <pc:sldMasterMk cId="4113304008" sldId="2147483673"/>
            <pc:sldLayoutMk cId="434109343" sldId="2147483669"/>
          </pc:sldLayoutMkLst>
        </pc:sldLayoutChg>
        <pc:sldLayoutChg chg="add del">
          <pc:chgData name="Magdalena Knieja" userId="S::magdalena.knieja@zpo-terpentyna.pl::691ff7bc-b95a-4b13-8270-0b0558563139" providerId="AD" clId="Web-{A625DB52-8E49-484D-AE64-6C3DF6142867}" dt="2022-04-03T11:19:37.961" v="27"/>
          <pc:sldLayoutMkLst>
            <pc:docMk/>
            <pc:sldMasterMk cId="4113304008" sldId="2147483673"/>
            <pc:sldLayoutMk cId="3081757991" sldId="2147483670"/>
          </pc:sldLayoutMkLst>
        </pc:sldLayoutChg>
        <pc:sldLayoutChg chg="add del">
          <pc:chgData name="Magdalena Knieja" userId="S::magdalena.knieja@zpo-terpentyna.pl::691ff7bc-b95a-4b13-8270-0b0558563139" providerId="AD" clId="Web-{A625DB52-8E49-484D-AE64-6C3DF6142867}" dt="2022-04-03T11:19:37.961" v="27"/>
          <pc:sldLayoutMkLst>
            <pc:docMk/>
            <pc:sldMasterMk cId="4113304008" sldId="2147483673"/>
            <pc:sldLayoutMk cId="606283154" sldId="2147483671"/>
          </pc:sldLayoutMkLst>
        </pc:sldLayoutChg>
        <pc:sldLayoutChg chg="add del">
          <pc:chgData name="Magdalena Knieja" userId="S::magdalena.knieja@zpo-terpentyna.pl::691ff7bc-b95a-4b13-8270-0b0558563139" providerId="AD" clId="Web-{A625DB52-8E49-484D-AE64-6C3DF6142867}" dt="2022-04-03T11:19:37.961" v="27"/>
          <pc:sldLayoutMkLst>
            <pc:docMk/>
            <pc:sldMasterMk cId="4113304008" sldId="2147483673"/>
            <pc:sldLayoutMk cId="351873224" sldId="2147483672"/>
          </pc:sldLayoutMkLst>
        </pc:sldLayoutChg>
      </pc:sldMasterChg>
      <pc:sldMasterChg chg="add del addSldLayout delSldLayout">
        <pc:chgData name="Magdalena Knieja" userId="S::magdalena.knieja@zpo-terpentyna.pl::691ff7bc-b95a-4b13-8270-0b0558563139" providerId="AD" clId="Web-{A625DB52-8E49-484D-AE64-6C3DF6142867}" dt="2022-04-03T11:45:58.552" v="571"/>
        <pc:sldMasterMkLst>
          <pc:docMk/>
          <pc:sldMasterMk cId="1246386181" sldId="2147483703"/>
        </pc:sldMasterMkLst>
        <pc:sldLayoutChg chg="add del">
          <pc:chgData name="Magdalena Knieja" userId="S::magdalena.knieja@zpo-terpentyna.pl::691ff7bc-b95a-4b13-8270-0b0558563139" providerId="AD" clId="Web-{A625DB52-8E49-484D-AE64-6C3DF6142867}" dt="2022-04-03T11:45:58.552" v="571"/>
          <pc:sldLayoutMkLst>
            <pc:docMk/>
            <pc:sldMasterMk cId="1246386181" sldId="2147483703"/>
            <pc:sldLayoutMk cId="500787944" sldId="2147483692"/>
          </pc:sldLayoutMkLst>
        </pc:sldLayoutChg>
        <pc:sldLayoutChg chg="add del">
          <pc:chgData name="Magdalena Knieja" userId="S::magdalena.knieja@zpo-terpentyna.pl::691ff7bc-b95a-4b13-8270-0b0558563139" providerId="AD" clId="Web-{A625DB52-8E49-484D-AE64-6C3DF6142867}" dt="2022-04-03T11:45:58.552" v="571"/>
          <pc:sldLayoutMkLst>
            <pc:docMk/>
            <pc:sldMasterMk cId="1246386181" sldId="2147483703"/>
            <pc:sldLayoutMk cId="3824422950" sldId="2147483693"/>
          </pc:sldLayoutMkLst>
        </pc:sldLayoutChg>
        <pc:sldLayoutChg chg="add del">
          <pc:chgData name="Magdalena Knieja" userId="S::magdalena.knieja@zpo-terpentyna.pl::691ff7bc-b95a-4b13-8270-0b0558563139" providerId="AD" clId="Web-{A625DB52-8E49-484D-AE64-6C3DF6142867}" dt="2022-04-03T11:45:58.552" v="571"/>
          <pc:sldLayoutMkLst>
            <pc:docMk/>
            <pc:sldMasterMk cId="1246386181" sldId="2147483703"/>
            <pc:sldLayoutMk cId="2968807076" sldId="2147483694"/>
          </pc:sldLayoutMkLst>
        </pc:sldLayoutChg>
        <pc:sldLayoutChg chg="add del">
          <pc:chgData name="Magdalena Knieja" userId="S::magdalena.knieja@zpo-terpentyna.pl::691ff7bc-b95a-4b13-8270-0b0558563139" providerId="AD" clId="Web-{A625DB52-8E49-484D-AE64-6C3DF6142867}" dt="2022-04-03T11:45:58.552" v="571"/>
          <pc:sldLayoutMkLst>
            <pc:docMk/>
            <pc:sldMasterMk cId="1246386181" sldId="2147483703"/>
            <pc:sldLayoutMk cId="1455654299" sldId="2147483695"/>
          </pc:sldLayoutMkLst>
        </pc:sldLayoutChg>
        <pc:sldLayoutChg chg="add del">
          <pc:chgData name="Magdalena Knieja" userId="S::magdalena.knieja@zpo-terpentyna.pl::691ff7bc-b95a-4b13-8270-0b0558563139" providerId="AD" clId="Web-{A625DB52-8E49-484D-AE64-6C3DF6142867}" dt="2022-04-03T11:45:58.552" v="571"/>
          <pc:sldLayoutMkLst>
            <pc:docMk/>
            <pc:sldMasterMk cId="1246386181" sldId="2147483703"/>
            <pc:sldLayoutMk cId="2609182046" sldId="2147483696"/>
          </pc:sldLayoutMkLst>
        </pc:sldLayoutChg>
        <pc:sldLayoutChg chg="add del">
          <pc:chgData name="Magdalena Knieja" userId="S::magdalena.knieja@zpo-terpentyna.pl::691ff7bc-b95a-4b13-8270-0b0558563139" providerId="AD" clId="Web-{A625DB52-8E49-484D-AE64-6C3DF6142867}" dt="2022-04-03T11:45:58.552" v="571"/>
          <pc:sldLayoutMkLst>
            <pc:docMk/>
            <pc:sldMasterMk cId="1246386181" sldId="2147483703"/>
            <pc:sldLayoutMk cId="76092457" sldId="2147483697"/>
          </pc:sldLayoutMkLst>
        </pc:sldLayoutChg>
        <pc:sldLayoutChg chg="add del">
          <pc:chgData name="Magdalena Knieja" userId="S::magdalena.knieja@zpo-terpentyna.pl::691ff7bc-b95a-4b13-8270-0b0558563139" providerId="AD" clId="Web-{A625DB52-8E49-484D-AE64-6C3DF6142867}" dt="2022-04-03T11:45:58.552" v="571"/>
          <pc:sldLayoutMkLst>
            <pc:docMk/>
            <pc:sldMasterMk cId="1246386181" sldId="2147483703"/>
            <pc:sldLayoutMk cId="1265287532" sldId="2147483698"/>
          </pc:sldLayoutMkLst>
        </pc:sldLayoutChg>
        <pc:sldLayoutChg chg="add del">
          <pc:chgData name="Magdalena Knieja" userId="S::magdalena.knieja@zpo-terpentyna.pl::691ff7bc-b95a-4b13-8270-0b0558563139" providerId="AD" clId="Web-{A625DB52-8E49-484D-AE64-6C3DF6142867}" dt="2022-04-03T11:45:58.552" v="571"/>
          <pc:sldLayoutMkLst>
            <pc:docMk/>
            <pc:sldMasterMk cId="1246386181" sldId="2147483703"/>
            <pc:sldLayoutMk cId="1844542272" sldId="2147483699"/>
          </pc:sldLayoutMkLst>
        </pc:sldLayoutChg>
        <pc:sldLayoutChg chg="add del">
          <pc:chgData name="Magdalena Knieja" userId="S::magdalena.knieja@zpo-terpentyna.pl::691ff7bc-b95a-4b13-8270-0b0558563139" providerId="AD" clId="Web-{A625DB52-8E49-484D-AE64-6C3DF6142867}" dt="2022-04-03T11:45:58.552" v="571"/>
          <pc:sldLayoutMkLst>
            <pc:docMk/>
            <pc:sldMasterMk cId="1246386181" sldId="2147483703"/>
            <pc:sldLayoutMk cId="1568669830" sldId="2147483700"/>
          </pc:sldLayoutMkLst>
        </pc:sldLayoutChg>
        <pc:sldLayoutChg chg="add del">
          <pc:chgData name="Magdalena Knieja" userId="S::magdalena.knieja@zpo-terpentyna.pl::691ff7bc-b95a-4b13-8270-0b0558563139" providerId="AD" clId="Web-{A625DB52-8E49-484D-AE64-6C3DF6142867}" dt="2022-04-03T11:45:58.552" v="571"/>
          <pc:sldLayoutMkLst>
            <pc:docMk/>
            <pc:sldMasterMk cId="1246386181" sldId="2147483703"/>
            <pc:sldLayoutMk cId="312991480" sldId="2147483701"/>
          </pc:sldLayoutMkLst>
        </pc:sldLayoutChg>
        <pc:sldLayoutChg chg="add del">
          <pc:chgData name="Magdalena Knieja" userId="S::magdalena.knieja@zpo-terpentyna.pl::691ff7bc-b95a-4b13-8270-0b0558563139" providerId="AD" clId="Web-{A625DB52-8E49-484D-AE64-6C3DF6142867}" dt="2022-04-03T11:45:58.552" v="571"/>
          <pc:sldLayoutMkLst>
            <pc:docMk/>
            <pc:sldMasterMk cId="1246386181" sldId="2147483703"/>
            <pc:sldLayoutMk cId="2697871505" sldId="2147483702"/>
          </pc:sldLayoutMkLst>
        </pc:sldLayoutChg>
      </pc:sldMasterChg>
      <pc:sldMasterChg chg="add addSldLayout">
        <pc:chgData name="Magdalena Knieja" userId="S::magdalena.knieja@zpo-terpentyna.pl::691ff7bc-b95a-4b13-8270-0b0558563139" providerId="AD" clId="Web-{A625DB52-8E49-484D-AE64-6C3DF6142867}" dt="2022-04-03T11:45:58.552" v="571"/>
        <pc:sldMasterMkLst>
          <pc:docMk/>
          <pc:sldMasterMk cId="1617198767" sldId="2147483727"/>
        </pc:sldMasterMkLst>
        <pc:sldLayoutChg chg="add">
          <pc:chgData name="Magdalena Knieja" userId="S::magdalena.knieja@zpo-terpentyna.pl::691ff7bc-b95a-4b13-8270-0b0558563139" providerId="AD" clId="Web-{A625DB52-8E49-484D-AE64-6C3DF6142867}" dt="2022-04-03T11:45:58.552" v="571"/>
          <pc:sldLayoutMkLst>
            <pc:docMk/>
            <pc:sldMasterMk cId="1617198767" sldId="2147483727"/>
            <pc:sldLayoutMk cId="2099233340" sldId="2147483716"/>
          </pc:sldLayoutMkLst>
        </pc:sldLayoutChg>
        <pc:sldLayoutChg chg="add">
          <pc:chgData name="Magdalena Knieja" userId="S::magdalena.knieja@zpo-terpentyna.pl::691ff7bc-b95a-4b13-8270-0b0558563139" providerId="AD" clId="Web-{A625DB52-8E49-484D-AE64-6C3DF6142867}" dt="2022-04-03T11:45:58.552" v="571"/>
          <pc:sldLayoutMkLst>
            <pc:docMk/>
            <pc:sldMasterMk cId="1617198767" sldId="2147483727"/>
            <pc:sldLayoutMk cId="2013877041" sldId="2147483717"/>
          </pc:sldLayoutMkLst>
        </pc:sldLayoutChg>
        <pc:sldLayoutChg chg="add">
          <pc:chgData name="Magdalena Knieja" userId="S::magdalena.knieja@zpo-terpentyna.pl::691ff7bc-b95a-4b13-8270-0b0558563139" providerId="AD" clId="Web-{A625DB52-8E49-484D-AE64-6C3DF6142867}" dt="2022-04-03T11:45:58.552" v="571"/>
          <pc:sldLayoutMkLst>
            <pc:docMk/>
            <pc:sldMasterMk cId="1617198767" sldId="2147483727"/>
            <pc:sldLayoutMk cId="3551189939" sldId="2147483718"/>
          </pc:sldLayoutMkLst>
        </pc:sldLayoutChg>
        <pc:sldLayoutChg chg="add">
          <pc:chgData name="Magdalena Knieja" userId="S::magdalena.knieja@zpo-terpentyna.pl::691ff7bc-b95a-4b13-8270-0b0558563139" providerId="AD" clId="Web-{A625DB52-8E49-484D-AE64-6C3DF6142867}" dt="2022-04-03T11:45:58.552" v="571"/>
          <pc:sldLayoutMkLst>
            <pc:docMk/>
            <pc:sldMasterMk cId="1617198767" sldId="2147483727"/>
            <pc:sldLayoutMk cId="498926428" sldId="2147483719"/>
          </pc:sldLayoutMkLst>
        </pc:sldLayoutChg>
        <pc:sldLayoutChg chg="add">
          <pc:chgData name="Magdalena Knieja" userId="S::magdalena.knieja@zpo-terpentyna.pl::691ff7bc-b95a-4b13-8270-0b0558563139" providerId="AD" clId="Web-{A625DB52-8E49-484D-AE64-6C3DF6142867}" dt="2022-04-03T11:45:58.552" v="571"/>
          <pc:sldLayoutMkLst>
            <pc:docMk/>
            <pc:sldMasterMk cId="1617198767" sldId="2147483727"/>
            <pc:sldLayoutMk cId="2563586605" sldId="2147483720"/>
          </pc:sldLayoutMkLst>
        </pc:sldLayoutChg>
        <pc:sldLayoutChg chg="add">
          <pc:chgData name="Magdalena Knieja" userId="S::magdalena.knieja@zpo-terpentyna.pl::691ff7bc-b95a-4b13-8270-0b0558563139" providerId="AD" clId="Web-{A625DB52-8E49-484D-AE64-6C3DF6142867}" dt="2022-04-03T11:45:58.552" v="571"/>
          <pc:sldLayoutMkLst>
            <pc:docMk/>
            <pc:sldMasterMk cId="1617198767" sldId="2147483727"/>
            <pc:sldLayoutMk cId="4155308055" sldId="2147483721"/>
          </pc:sldLayoutMkLst>
        </pc:sldLayoutChg>
        <pc:sldLayoutChg chg="add">
          <pc:chgData name="Magdalena Knieja" userId="S::magdalena.knieja@zpo-terpentyna.pl::691ff7bc-b95a-4b13-8270-0b0558563139" providerId="AD" clId="Web-{A625DB52-8E49-484D-AE64-6C3DF6142867}" dt="2022-04-03T11:45:58.552" v="571"/>
          <pc:sldLayoutMkLst>
            <pc:docMk/>
            <pc:sldMasterMk cId="1617198767" sldId="2147483727"/>
            <pc:sldLayoutMk cId="3968271495" sldId="2147483722"/>
          </pc:sldLayoutMkLst>
        </pc:sldLayoutChg>
        <pc:sldLayoutChg chg="add">
          <pc:chgData name="Magdalena Knieja" userId="S::magdalena.knieja@zpo-terpentyna.pl::691ff7bc-b95a-4b13-8270-0b0558563139" providerId="AD" clId="Web-{A625DB52-8E49-484D-AE64-6C3DF6142867}" dt="2022-04-03T11:45:58.552" v="571"/>
          <pc:sldLayoutMkLst>
            <pc:docMk/>
            <pc:sldMasterMk cId="1617198767" sldId="2147483727"/>
            <pc:sldLayoutMk cId="3584554922" sldId="2147483723"/>
          </pc:sldLayoutMkLst>
        </pc:sldLayoutChg>
        <pc:sldLayoutChg chg="add">
          <pc:chgData name="Magdalena Knieja" userId="S::magdalena.knieja@zpo-terpentyna.pl::691ff7bc-b95a-4b13-8270-0b0558563139" providerId="AD" clId="Web-{A625DB52-8E49-484D-AE64-6C3DF6142867}" dt="2022-04-03T11:45:58.552" v="571"/>
          <pc:sldLayoutMkLst>
            <pc:docMk/>
            <pc:sldMasterMk cId="1617198767" sldId="2147483727"/>
            <pc:sldLayoutMk cId="3623279762" sldId="2147483724"/>
          </pc:sldLayoutMkLst>
        </pc:sldLayoutChg>
        <pc:sldLayoutChg chg="add">
          <pc:chgData name="Magdalena Knieja" userId="S::magdalena.knieja@zpo-terpentyna.pl::691ff7bc-b95a-4b13-8270-0b0558563139" providerId="AD" clId="Web-{A625DB52-8E49-484D-AE64-6C3DF6142867}" dt="2022-04-03T11:45:58.552" v="571"/>
          <pc:sldLayoutMkLst>
            <pc:docMk/>
            <pc:sldMasterMk cId="1617198767" sldId="2147483727"/>
            <pc:sldLayoutMk cId="918513327" sldId="2147483725"/>
          </pc:sldLayoutMkLst>
        </pc:sldLayoutChg>
        <pc:sldLayoutChg chg="add">
          <pc:chgData name="Magdalena Knieja" userId="S::magdalena.knieja@zpo-terpentyna.pl::691ff7bc-b95a-4b13-8270-0b0558563139" providerId="AD" clId="Web-{A625DB52-8E49-484D-AE64-6C3DF6142867}" dt="2022-04-03T11:45:58.552" v="571"/>
          <pc:sldLayoutMkLst>
            <pc:docMk/>
            <pc:sldMasterMk cId="1617198767" sldId="2147483727"/>
            <pc:sldLayoutMk cId="3456648489" sldId="2147483726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55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196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508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9785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165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542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946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102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1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634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141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341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235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660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74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013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589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0375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4C1DD3-C9C5-0D2C-E118-0E52E4AD3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6518" y="1056967"/>
            <a:ext cx="9905999" cy="878757"/>
          </a:xfrm>
        </p:spPr>
        <p:txBody>
          <a:bodyPr anchor="ctr">
            <a:normAutofit/>
          </a:bodyPr>
          <a:lstStyle/>
          <a:p>
            <a:pPr algn="ctr"/>
            <a:r>
              <a:rPr lang="pl-PL" sz="4000" dirty="0"/>
              <a:t>8 luty 2022 roku</a:t>
            </a:r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F0F30F9-8057-42EF-9AC5-7EAFA09BCF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6560" y="485466"/>
            <a:ext cx="7185915" cy="571501"/>
          </a:xfrm>
        </p:spPr>
        <p:txBody>
          <a:bodyPr anchor="b">
            <a:normAutofit/>
          </a:bodyPr>
          <a:lstStyle/>
          <a:p>
            <a:endParaRPr lang="pl-PL" sz="1200"/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7962F1B6-1E2A-75BF-FFE1-2E0959BA0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434" y="2113935"/>
            <a:ext cx="8345132" cy="417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052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596CC3-87BD-B410-9996-979A97CBC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10" y="696226"/>
            <a:ext cx="8675712" cy="98189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l-PL" sz="3100" dirty="0"/>
              <a:t>Jaki jest cel Dnia Bezpiecznego Internetu?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244909-FB9D-AEA6-153A-3D5A3D02C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357" y="2342775"/>
            <a:ext cx="5009643" cy="31974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40000"/>
              </a:lnSpc>
              <a:buNone/>
            </a:pPr>
            <a:r>
              <a:rPr lang="pl-PL" sz="1700" dirty="0">
                <a:ea typeface="+mn-lt"/>
                <a:cs typeface="+mn-lt"/>
              </a:rPr>
              <a:t> DBI ma na celu przede wszystkim inicjowanie i propagowanie działań na rzecz bezpiecznego dostępu dzieci i młodzieży do zasobów internetowych, zaznajomienie rodziców, nauczycieli i wychowawców z problematyką bezpieczeństwa dzieci w Internecie oraz nagłośnienie tematyki dotyczącej bezpieczeństwa online. </a:t>
            </a:r>
            <a:endParaRPr lang="pl-PL" sz="1700" dirty="0"/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1EFFF053-453A-67E4-752B-F84C3D1783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37" r="1" b="9649"/>
          <a:stretch/>
        </p:blipFill>
        <p:spPr>
          <a:xfrm>
            <a:off x="6586071" y="1879643"/>
            <a:ext cx="5613519" cy="410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747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37BDFA-8BF9-CEB2-C05D-DC9B96432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3692" y="3073751"/>
            <a:ext cx="4240917" cy="17114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100"/>
              <a:t>Zasady bezpiecznego korzystania z internetu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BC3A574C-5881-2659-B666-A475CE9192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521"/>
          <a:stretch/>
        </p:blipFill>
        <p:spPr>
          <a:xfrm>
            <a:off x="1071990" y="1394992"/>
            <a:ext cx="4364406" cy="421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767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97CEEF-EC22-254B-9483-C8B8614FA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10" y="696226"/>
            <a:ext cx="8675712" cy="98189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l-PL" sz="3100" b="1" dirty="0">
                <a:ea typeface="+mj-lt"/>
                <a:cs typeface="+mj-lt"/>
              </a:rPr>
              <a:t>Nie udostępniaj swoich prywatnych danych nieznanym osobom</a:t>
            </a:r>
            <a:endParaRPr lang="pl-PL" sz="31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3D6D45A-85D3-44FF-EA26-C467ACFFB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357" y="2342775"/>
            <a:ext cx="5009643" cy="31974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40000"/>
              </a:lnSpc>
              <a:buNone/>
            </a:pPr>
            <a:r>
              <a:rPr lang="pl-PL" sz="1700" dirty="0">
                <a:ea typeface="+mn-lt"/>
                <a:cs typeface="+mn-lt"/>
              </a:rPr>
              <a:t>Takie dane jak twoje imię, nazwisko, numer telefonu czy komórki powinny być przez ciebie pilnie strzeżone. Nie należy ich podawać osobom poznanym przypadkowo na czacie czy gadu-gadu. Nigdy nie wiadomo, jak takie osoby będą chciały te dane wykorzystać.</a:t>
            </a:r>
            <a:br>
              <a:rPr lang="pl-PL" sz="1700" dirty="0">
                <a:ea typeface="+mn-lt"/>
                <a:cs typeface="+mn-lt"/>
              </a:rPr>
            </a:br>
            <a:endParaRPr lang="pl-PL" sz="1700">
              <a:ea typeface="+mn-lt"/>
              <a:cs typeface="+mn-lt"/>
            </a:endParaRPr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EB95C230-B96B-8227-49B2-98B24F7677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17" r="5229"/>
          <a:stretch/>
        </p:blipFill>
        <p:spPr>
          <a:xfrm>
            <a:off x="6586071" y="1879643"/>
            <a:ext cx="5613519" cy="410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50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3402AC-57E0-832F-3BFF-CF9DCF57C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9171" y="1288768"/>
            <a:ext cx="5322201" cy="1362547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ea typeface="+mj-lt"/>
                <a:cs typeface="+mj-lt"/>
              </a:rPr>
              <a:t> Nigdy nie podawaj komuś swojego hasła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985938-EDC9-E766-7533-C33FBB074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8478" y="3285817"/>
            <a:ext cx="4962134" cy="25933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pl-PL" dirty="0">
                <a:ea typeface="+mn-lt"/>
                <a:cs typeface="+mn-lt"/>
              </a:rPr>
              <a:t>Chyba, że masz ochotę na to by ktoś grzebał w twojej poczcie. I, na przykład, wysyłał głupie wiadomości do wszystkich twoich znajomych. Jako ty.</a:t>
            </a:r>
            <a:br>
              <a:rPr lang="pl-PL" dirty="0">
                <a:ea typeface="+mn-lt"/>
                <a:cs typeface="+mn-lt"/>
              </a:rPr>
            </a:br>
            <a:endParaRPr lang="pl-PL" dirty="0">
              <a:ea typeface="+mn-lt"/>
              <a:cs typeface="+mn-lt"/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C3CE408F-6834-23B4-0B1C-7F69F1501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683" y="1371600"/>
            <a:ext cx="3820513" cy="416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8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839A70-8748-4BED-A993-FCCCB31B2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9171" y="1288768"/>
            <a:ext cx="5322201" cy="1362547"/>
          </a:xfrm>
        </p:spPr>
        <p:txBody>
          <a:bodyPr>
            <a:normAutofit/>
          </a:bodyPr>
          <a:lstStyle/>
          <a:p>
            <a:pPr algn="ctr"/>
            <a:r>
              <a:rPr lang="pl-PL" sz="3700" b="1" dirty="0">
                <a:ea typeface="+mj-lt"/>
                <a:cs typeface="+mj-lt"/>
              </a:rPr>
              <a:t> Nie wierz wszystkiemu co czytasz w sieci</a:t>
            </a:r>
            <a:endParaRPr lang="pl-PL" sz="37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A4A55B-99BF-7F1A-B586-A85A845BF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4844" y="2914110"/>
            <a:ext cx="4962134" cy="25933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40000"/>
              </a:lnSpc>
              <a:buNone/>
            </a:pPr>
            <a:r>
              <a:rPr lang="pl-PL" sz="1900" dirty="0">
                <a:ea typeface="+mn-lt"/>
                <a:cs typeface="+mn-lt"/>
              </a:rPr>
              <a:t>W sieci jest wiele stron udających normalne serwisy. Jednak, często są one zrobione tylko po to, żeby wyłudzić twój adres i zalać potem skrzynkę tonami spamu. Bądź ostrożny rejestrując się w niesprawdzonych serwisach.</a:t>
            </a:r>
            <a:endParaRPr lang="pl-PL" sz="1900" dirty="0"/>
          </a:p>
        </p:txBody>
      </p:sp>
      <p:pic>
        <p:nvPicPr>
          <p:cNvPr id="4" name="Obraz 4" descr="Obraz zawierający clipart&#10;&#10;Opis wygenerowany automatycznie">
            <a:extLst>
              <a:ext uri="{FF2B5EF4-FFF2-40B4-BE49-F238E27FC236}">
                <a16:creationId xmlns:a16="http://schemas.microsoft.com/office/drawing/2014/main" id="{54980B3A-FBD2-FDF2-184F-54BFC3494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529435"/>
            <a:ext cx="4154280" cy="385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199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28E687-12C9-AF61-3176-3C226DE9A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10" y="696226"/>
            <a:ext cx="8675712" cy="98189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l-PL" sz="3100" b="1" dirty="0">
                <a:ea typeface="+mj-lt"/>
                <a:cs typeface="+mj-lt"/>
              </a:rPr>
              <a:t>Nigdy nie umawiaj się na spotkanie z nieznajomą osobą</a:t>
            </a:r>
            <a:endParaRPr lang="pl-PL" sz="31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5B91B3-3B37-DCE3-C877-EBFF12A87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357" y="2342775"/>
            <a:ext cx="5009643" cy="31974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40000"/>
              </a:lnSpc>
              <a:buNone/>
            </a:pPr>
            <a:r>
              <a:rPr lang="pl-PL" dirty="0">
                <a:ea typeface="+mn-lt"/>
                <a:cs typeface="+mn-lt"/>
              </a:rPr>
              <a:t>Fajnie poznać kogoś na czacie, ale czy to znaczy że chcemy się z tą osobą od razu spotykać? Jaką mamy gwarancję, że poznana w </a:t>
            </a:r>
            <a:r>
              <a:rPr lang="pl-PL" dirty="0" err="1">
                <a:ea typeface="+mn-lt"/>
                <a:cs typeface="+mn-lt"/>
              </a:rPr>
              <a:t>internecie</a:t>
            </a:r>
            <a:r>
              <a:rPr lang="pl-PL" dirty="0">
                <a:ea typeface="+mn-lt"/>
                <a:cs typeface="+mn-lt"/>
              </a:rPr>
              <a:t> osoba będzie tą samą osobą w "realu"? Żadną. Dlatego lepiej zachować ostrożność i poprosić rodziców o radę.</a:t>
            </a:r>
            <a:endParaRPr lang="pl-PL"/>
          </a:p>
        </p:txBody>
      </p:sp>
      <p:pic>
        <p:nvPicPr>
          <p:cNvPr id="4" name="Obraz 4" descr="Obraz zawierający tekst, osoba&#10;&#10;Opis wygenerowany automatycznie">
            <a:extLst>
              <a:ext uri="{FF2B5EF4-FFF2-40B4-BE49-F238E27FC236}">
                <a16:creationId xmlns:a16="http://schemas.microsoft.com/office/drawing/2014/main" id="{E55EF6B4-F362-F800-7815-D3C0D84CA0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388"/>
          <a:stretch/>
        </p:blipFill>
        <p:spPr>
          <a:xfrm>
            <a:off x="6586071" y="1879643"/>
            <a:ext cx="5613519" cy="410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00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3243E4-9033-CBC0-1535-FBEDAAD68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9171" y="1288768"/>
            <a:ext cx="5322201" cy="1362547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ea typeface="+mj-lt"/>
                <a:cs typeface="+mj-lt"/>
              </a:rPr>
              <a:t>Nie odpowiadaj na zaczepki w sieci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07DAE0-C5FA-5BC7-5A13-E449CCC57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4844" y="2914110"/>
            <a:ext cx="4962134" cy="25933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40000"/>
              </a:lnSpc>
              <a:buNone/>
            </a:pPr>
            <a:r>
              <a:rPr lang="pl-PL" sz="1700" dirty="0">
                <a:ea typeface="+mn-lt"/>
                <a:cs typeface="+mn-lt"/>
              </a:rPr>
              <a:t>Jeśli ktoś wysyła ci obraźliwe maile albo zaczepia na czacie - nie odpowiadaj. Po co się wkręcać? Takie złośliwe osoby tylko na to czekają. Lepiej zignorować ich wiadomości - w końcu znudzi im się wysyłanie tych głupot i poszukają innej ofiary.</a:t>
            </a:r>
            <a:endParaRPr lang="pl-PL" sz="1700" dirty="0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020DD255-4044-7D30-E4A8-66834F7CF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068534"/>
            <a:ext cx="4154280" cy="277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19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CB0C6191-6BFC-F9E2-EE3F-871546AC4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089" y="-727974"/>
            <a:ext cx="12240321" cy="8100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D6DBDB09-11BA-A3EE-FF4B-BD220DC1AF9A}"/>
              </a:ext>
            </a:extLst>
          </p:cNvPr>
          <p:cNvSpPr txBox="1"/>
          <p:nvPr/>
        </p:nvSpPr>
        <p:spPr>
          <a:xfrm>
            <a:off x="5272669" y="4101791"/>
            <a:ext cx="156303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200" dirty="0"/>
              <a:t>Magdalena Knieja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7E76193-095F-1779-075D-354414F7C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761042"/>
            <a:ext cx="9634011" cy="1325563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Zostańcie bezpieczni w Internecie!</a:t>
            </a:r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121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Ion</vt:lpstr>
      <vt:lpstr>8 luty 2022 roku</vt:lpstr>
      <vt:lpstr>Jaki jest cel Dnia Bezpiecznego Internetu?</vt:lpstr>
      <vt:lpstr>Zasady bezpiecznego korzystania z internetu</vt:lpstr>
      <vt:lpstr>Nie udostępniaj swoich prywatnych danych nieznanym osobom</vt:lpstr>
      <vt:lpstr> Nigdy nie podawaj komuś swojego hasła</vt:lpstr>
      <vt:lpstr> Nie wierz wszystkiemu co czytasz w sieci</vt:lpstr>
      <vt:lpstr>Nigdy nie umawiaj się na spotkanie z nieznajomą osobą</vt:lpstr>
      <vt:lpstr>Nie odpowiadaj na zaczepki w sieci</vt:lpstr>
      <vt:lpstr>Zostańcie bezpieczni w Internecie!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285</cp:revision>
  <dcterms:created xsi:type="dcterms:W3CDTF">2022-04-03T11:17:55Z</dcterms:created>
  <dcterms:modified xsi:type="dcterms:W3CDTF">2022-04-03T12:26:24Z</dcterms:modified>
</cp:coreProperties>
</file>