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67" r:id="rId8"/>
    <p:sldId id="268" r:id="rId9"/>
    <p:sldId id="270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3D5306-87A9-66DD-DDA9-9B761A279530}" v="196" dt="2022-02-27T18:26:06.975"/>
    <p1510:client id="{32E93EEA-35F0-A5A7-1F7F-B80CF95AAA8B}" v="10" dt="2022-02-23T12:51:49.888"/>
    <p1510:client id="{33E421BD-775F-6A3A-0EB8-09875B445A07}" v="8" dt="2022-04-03T16:13:55.711"/>
    <p1510:client id="{39359F48-D66D-1B67-5880-7EBA9BE03D4B}" v="58" dt="2022-02-21T15:29:20.406"/>
    <p1510:client id="{73C46BC4-1C87-AE29-E093-FD09576F8B36}" v="158" dt="2022-02-21T15:09:32.309"/>
    <p1510:client id="{94789CA5-05F7-E963-0BCC-7A771B4501D2}" v="28" dt="2022-02-27T17:38:54.398"/>
    <p1510:client id="{B83087BA-C6FC-773E-5464-0EF739437177}" v="19" dt="2022-02-27T17:03:23.174"/>
    <p1510:client id="{B863BB3F-A996-77C3-F9FF-31B32796B44A}" v="57" dt="2022-02-27T18:01:06.894"/>
    <p1510:client id="{DA94CDF2-99D3-C1AE-3B22-98FA01A23E5E}" v="521" dt="2022-02-21T14:21:01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yk Flis" userId="S::patryk.flis@zpo-terpentyna.pl::0e5711e4-1a3d-4d56-8d5f-4d7d9f6cd3b6" providerId="AD" clId="Web-{B863BB3F-A996-77C3-F9FF-31B32796B44A}"/>
    <pc:docChg chg="addSld delSld modSld addMainMaster delMainMaster">
      <pc:chgData name="Patryk Flis" userId="S::patryk.flis@zpo-terpentyna.pl::0e5711e4-1a3d-4d56-8d5f-4d7d9f6cd3b6" providerId="AD" clId="Web-{B863BB3F-A996-77C3-F9FF-31B32796B44A}" dt="2022-02-27T18:01:06.894" v="50"/>
      <pc:docMkLst>
        <pc:docMk/>
      </pc:docMkLst>
      <pc:sldChg chg="modSp mod modClrScheme chgLayout">
        <pc:chgData name="Patryk Flis" userId="S::patryk.flis@zpo-terpentyna.pl::0e5711e4-1a3d-4d56-8d5f-4d7d9f6cd3b6" providerId="AD" clId="Web-{B863BB3F-A996-77C3-F9FF-31B32796B44A}" dt="2022-02-27T17:58:47.124" v="45"/>
        <pc:sldMkLst>
          <pc:docMk/>
          <pc:sldMk cId="73596110" sldId="256"/>
        </pc:sldMkLst>
        <pc:spChg chg="mod ord">
          <ac:chgData name="Patryk Flis" userId="S::patryk.flis@zpo-terpentyna.pl::0e5711e4-1a3d-4d56-8d5f-4d7d9f6cd3b6" providerId="AD" clId="Web-{B863BB3F-A996-77C3-F9FF-31B32796B44A}" dt="2022-02-27T17:58:47.124" v="45"/>
          <ac:spMkLst>
            <pc:docMk/>
            <pc:sldMk cId="73596110" sldId="256"/>
            <ac:spMk id="2" creationId="{4949060D-9816-49FC-A45B-544564F3CC6F}"/>
          </ac:spMkLst>
        </pc:spChg>
        <pc:picChg chg="mod">
          <ac:chgData name="Patryk Flis" userId="S::patryk.flis@zpo-terpentyna.pl::0e5711e4-1a3d-4d56-8d5f-4d7d9f6cd3b6" providerId="AD" clId="Web-{B863BB3F-A996-77C3-F9FF-31B32796B44A}" dt="2022-02-27T17:49:51.172" v="9" actId="1076"/>
          <ac:picMkLst>
            <pc:docMk/>
            <pc:sldMk cId="73596110" sldId="256"/>
            <ac:picMk id="4" creationId="{7AE8DA68-C9E6-4DFD-9902-FBA82B3E9E63}"/>
          </ac:picMkLst>
        </pc:picChg>
      </pc:sldChg>
      <pc:sldChg chg="modSp mod modClrScheme chgLayout">
        <pc:chgData name="Patryk Flis" userId="S::patryk.flis@zpo-terpentyna.pl::0e5711e4-1a3d-4d56-8d5f-4d7d9f6cd3b6" providerId="AD" clId="Web-{B863BB3F-A996-77C3-F9FF-31B32796B44A}" dt="2022-02-27T17:58:47.124" v="45"/>
        <pc:sldMkLst>
          <pc:docMk/>
          <pc:sldMk cId="3748533864" sldId="257"/>
        </pc:sldMkLst>
        <pc:spChg chg="mod ord">
          <ac:chgData name="Patryk Flis" userId="S::patryk.flis@zpo-terpentyna.pl::0e5711e4-1a3d-4d56-8d5f-4d7d9f6cd3b6" providerId="AD" clId="Web-{B863BB3F-A996-77C3-F9FF-31B32796B44A}" dt="2022-02-27T17:58:47.124" v="45"/>
          <ac:spMkLst>
            <pc:docMk/>
            <pc:sldMk cId="3748533864" sldId="257"/>
            <ac:spMk id="2" creationId="{9BEF7DFD-7075-4CC9-A082-F02235637A3A}"/>
          </ac:spMkLst>
        </pc:spChg>
        <pc:picChg chg="mod ord modCrop">
          <ac:chgData name="Patryk Flis" userId="S::patryk.flis@zpo-terpentyna.pl::0e5711e4-1a3d-4d56-8d5f-4d7d9f6cd3b6" providerId="AD" clId="Web-{B863BB3F-A996-77C3-F9FF-31B32796B44A}" dt="2022-02-27T17:58:47.124" v="45"/>
          <ac:picMkLst>
            <pc:docMk/>
            <pc:sldMk cId="3748533864" sldId="257"/>
            <ac:picMk id="5" creationId="{BDFBF066-FD2A-47D7-82C6-569B0422C92A}"/>
          </ac:picMkLst>
        </pc:picChg>
      </pc:sldChg>
      <pc:sldChg chg="modSp mod modClrScheme chgLayout">
        <pc:chgData name="Patryk Flis" userId="S::patryk.flis@zpo-terpentyna.pl::0e5711e4-1a3d-4d56-8d5f-4d7d9f6cd3b6" providerId="AD" clId="Web-{B863BB3F-A996-77C3-F9FF-31B32796B44A}" dt="2022-02-27T17:58:47.124" v="45"/>
        <pc:sldMkLst>
          <pc:docMk/>
          <pc:sldMk cId="2874432191" sldId="258"/>
        </pc:sldMkLst>
        <pc:spChg chg="mod ord">
          <ac:chgData name="Patryk Flis" userId="S::patryk.flis@zpo-terpentyna.pl::0e5711e4-1a3d-4d56-8d5f-4d7d9f6cd3b6" providerId="AD" clId="Web-{B863BB3F-A996-77C3-F9FF-31B32796B44A}" dt="2022-02-27T17:58:47.124" v="45"/>
          <ac:spMkLst>
            <pc:docMk/>
            <pc:sldMk cId="2874432191" sldId="258"/>
            <ac:spMk id="2" creationId="{4D038749-3A7F-4514-B77E-102B6B5FA0B6}"/>
          </ac:spMkLst>
        </pc:spChg>
        <pc:spChg chg="mod ord">
          <ac:chgData name="Patryk Flis" userId="S::patryk.flis@zpo-terpentyna.pl::0e5711e4-1a3d-4d56-8d5f-4d7d9f6cd3b6" providerId="AD" clId="Web-{B863BB3F-A996-77C3-F9FF-31B32796B44A}" dt="2022-02-27T17:58:47.124" v="45"/>
          <ac:spMkLst>
            <pc:docMk/>
            <pc:sldMk cId="2874432191" sldId="258"/>
            <ac:spMk id="4" creationId="{0CE4F655-BF32-4E30-B78B-AB2470DB3390}"/>
          </ac:spMkLst>
        </pc:spChg>
      </pc:sldChg>
      <pc:sldChg chg="addSp modSp mod modClrScheme chgLayout">
        <pc:chgData name="Patryk Flis" userId="S::patryk.flis@zpo-terpentyna.pl::0e5711e4-1a3d-4d56-8d5f-4d7d9f6cd3b6" providerId="AD" clId="Web-{B863BB3F-A996-77C3-F9FF-31B32796B44A}" dt="2022-02-27T18:01:06.894" v="50"/>
        <pc:sldMkLst>
          <pc:docMk/>
          <pc:sldMk cId="2554265825" sldId="259"/>
        </pc:sldMkLst>
        <pc:spChg chg="add">
          <ac:chgData name="Patryk Flis" userId="S::patryk.flis@zpo-terpentyna.pl::0e5711e4-1a3d-4d56-8d5f-4d7d9f6cd3b6" providerId="AD" clId="Web-{B863BB3F-A996-77C3-F9FF-31B32796B44A}" dt="2022-02-27T18:01:06.894" v="50"/>
          <ac:spMkLst>
            <pc:docMk/>
            <pc:sldMk cId="2554265825" sldId="259"/>
            <ac:spMk id="2" creationId="{41D08650-5A4C-44FA-9884-D0FE51B9CBE3}"/>
          </ac:spMkLst>
        </pc:spChg>
        <pc:spChg chg="mod ord">
          <ac:chgData name="Patryk Flis" userId="S::patryk.flis@zpo-terpentyna.pl::0e5711e4-1a3d-4d56-8d5f-4d7d9f6cd3b6" providerId="AD" clId="Web-{B863BB3F-A996-77C3-F9FF-31B32796B44A}" dt="2022-02-27T17:58:47.124" v="45"/>
          <ac:spMkLst>
            <pc:docMk/>
            <pc:sldMk cId="2554265825" sldId="259"/>
            <ac:spMk id="3" creationId="{9F77F8BA-C8A5-4DA2-A28D-E0B65B39FF94}"/>
          </ac:spMkLst>
        </pc:spChg>
        <pc:picChg chg="mod ord">
          <ac:chgData name="Patryk Flis" userId="S::patryk.flis@zpo-terpentyna.pl::0e5711e4-1a3d-4d56-8d5f-4d7d9f6cd3b6" providerId="AD" clId="Web-{B863BB3F-A996-77C3-F9FF-31B32796B44A}" dt="2022-02-27T17:58:47.124" v="45"/>
          <ac:picMkLst>
            <pc:docMk/>
            <pc:sldMk cId="2554265825" sldId="259"/>
            <ac:picMk id="5" creationId="{E73EBF0C-F83F-4E58-AD50-E83089660CD8}"/>
          </ac:picMkLst>
        </pc:picChg>
      </pc:sldChg>
      <pc:sldChg chg="modSp mod modClrScheme chgLayout">
        <pc:chgData name="Patryk Flis" userId="S::patryk.flis@zpo-terpentyna.pl::0e5711e4-1a3d-4d56-8d5f-4d7d9f6cd3b6" providerId="AD" clId="Web-{B863BB3F-A996-77C3-F9FF-31B32796B44A}" dt="2022-02-27T17:58:47.124" v="45"/>
        <pc:sldMkLst>
          <pc:docMk/>
          <pc:sldMk cId="596216316" sldId="264"/>
        </pc:sldMkLst>
        <pc:spChg chg="mod ord">
          <ac:chgData name="Patryk Flis" userId="S::patryk.flis@zpo-terpentyna.pl::0e5711e4-1a3d-4d56-8d5f-4d7d9f6cd3b6" providerId="AD" clId="Web-{B863BB3F-A996-77C3-F9FF-31B32796B44A}" dt="2022-02-27T17:58:47.124" v="45"/>
          <ac:spMkLst>
            <pc:docMk/>
            <pc:sldMk cId="596216316" sldId="264"/>
            <ac:spMk id="4" creationId="{A3924FC4-8B0F-4FEC-80F0-73F14EB241FC}"/>
          </ac:spMkLst>
        </pc:spChg>
        <pc:picChg chg="mod ord modCrop">
          <ac:chgData name="Patryk Flis" userId="S::patryk.flis@zpo-terpentyna.pl::0e5711e4-1a3d-4d56-8d5f-4d7d9f6cd3b6" providerId="AD" clId="Web-{B863BB3F-A996-77C3-F9FF-31B32796B44A}" dt="2022-02-27T17:58:47.124" v="45"/>
          <ac:picMkLst>
            <pc:docMk/>
            <pc:sldMk cId="596216316" sldId="264"/>
            <ac:picMk id="5" creationId="{F5F85417-C3B6-4943-A2A2-B996E9931AA0}"/>
          </ac:picMkLst>
        </pc:picChg>
      </pc:sldChg>
      <pc:sldChg chg="addSp delSp modSp mod modClrScheme delDesignElem modShow chgLayout">
        <pc:chgData name="Patryk Flis" userId="S::patryk.flis@zpo-terpentyna.pl::0e5711e4-1a3d-4d56-8d5f-4d7d9f6cd3b6" providerId="AD" clId="Web-{B863BB3F-A996-77C3-F9FF-31B32796B44A}" dt="2022-02-27T17:58:47.124" v="45"/>
        <pc:sldMkLst>
          <pc:docMk/>
          <pc:sldMk cId="430879488" sldId="266"/>
        </pc:sldMkLst>
        <pc:spChg chg="mod ord">
          <ac:chgData name="Patryk Flis" userId="S::patryk.flis@zpo-terpentyna.pl::0e5711e4-1a3d-4d56-8d5f-4d7d9f6cd3b6" providerId="AD" clId="Web-{B863BB3F-A996-77C3-F9FF-31B32796B44A}" dt="2022-02-27T17:58:47.124" v="45"/>
          <ac:spMkLst>
            <pc:docMk/>
            <pc:sldMk cId="430879488" sldId="266"/>
            <ac:spMk id="2" creationId="{147597BC-9916-46F5-872A-3D92085C2F48}"/>
          </ac:spMkLst>
        </pc:spChg>
        <pc:spChg chg="add mod ord">
          <ac:chgData name="Patryk Flis" userId="S::patryk.flis@zpo-terpentyna.pl::0e5711e4-1a3d-4d56-8d5f-4d7d9f6cd3b6" providerId="AD" clId="Web-{B863BB3F-A996-77C3-F9FF-31B32796B44A}" dt="2022-02-27T17:58:47.124" v="45"/>
          <ac:spMkLst>
            <pc:docMk/>
            <pc:sldMk cId="430879488" sldId="266"/>
            <ac:spMk id="3" creationId="{A26C130D-5216-4A57-B2B0-EA7902F14FF8}"/>
          </ac:spMkLst>
        </pc:spChg>
        <pc:spChg chg="add del">
          <ac:chgData name="Patryk Flis" userId="S::patryk.flis@zpo-terpentyna.pl::0e5711e4-1a3d-4d56-8d5f-4d7d9f6cd3b6" providerId="AD" clId="Web-{B863BB3F-A996-77C3-F9FF-31B32796B44A}" dt="2022-02-27T17:55:15.259" v="38"/>
          <ac:spMkLst>
            <pc:docMk/>
            <pc:sldMk cId="430879488" sldId="266"/>
            <ac:spMk id="8" creationId="{65E21501-B4F7-4B17-A6F2-09B1295ACF99}"/>
          </ac:spMkLst>
        </pc:spChg>
        <pc:spChg chg="add del">
          <ac:chgData name="Patryk Flis" userId="S::patryk.flis@zpo-terpentyna.pl::0e5711e4-1a3d-4d56-8d5f-4d7d9f6cd3b6" providerId="AD" clId="Web-{B863BB3F-A996-77C3-F9FF-31B32796B44A}" dt="2022-02-27T17:58:47.124" v="45"/>
          <ac:spMkLst>
            <pc:docMk/>
            <pc:sldMk cId="430879488" sldId="266"/>
            <ac:spMk id="13" creationId="{A7335839-C047-457D-8E0C-E4268E6E32E7}"/>
          </ac:spMkLst>
        </pc:spChg>
        <pc:spChg chg="add del">
          <ac:chgData name="Patryk Flis" userId="S::patryk.flis@zpo-terpentyna.pl::0e5711e4-1a3d-4d56-8d5f-4d7d9f6cd3b6" providerId="AD" clId="Web-{B863BB3F-A996-77C3-F9FF-31B32796B44A}" dt="2022-02-27T17:58:47.124" v="45"/>
          <ac:spMkLst>
            <pc:docMk/>
            <pc:sldMk cId="430879488" sldId="266"/>
            <ac:spMk id="15" creationId="{EB1DDCC3-00A5-4610-994F-904F20C8EBD5}"/>
          </ac:spMkLst>
        </pc:spChg>
        <pc:picChg chg="mod">
          <ac:chgData name="Patryk Flis" userId="S::patryk.flis@zpo-terpentyna.pl::0e5711e4-1a3d-4d56-8d5f-4d7d9f6cd3b6" providerId="AD" clId="Web-{B863BB3F-A996-77C3-F9FF-31B32796B44A}" dt="2022-02-27T17:55:15.259" v="38"/>
          <ac:picMkLst>
            <pc:docMk/>
            <pc:sldMk cId="430879488" sldId="266"/>
            <ac:picMk id="4" creationId="{88A253B8-165A-4FA9-BFE8-759F0DA16E67}"/>
          </ac:picMkLst>
        </pc:picChg>
        <pc:inkChg chg="del">
          <ac:chgData name="Patryk Flis" userId="S::patryk.flis@zpo-terpentyna.pl::0e5711e4-1a3d-4d56-8d5f-4d7d9f6cd3b6" providerId="AD" clId="Web-{B863BB3F-A996-77C3-F9FF-31B32796B44A}" dt="2022-02-27T17:53:20.115" v="34"/>
          <ac:inkMkLst>
            <pc:docMk/>
            <pc:sldMk cId="430879488" sldId="266"/>
            <ac:inkMk id="5" creationId="{FCAFAF57-4137-4696-BC35-E239F53FA10D}"/>
          </ac:inkMkLst>
        </pc:inkChg>
        <pc:inkChg chg="del">
          <ac:chgData name="Patryk Flis" userId="S::patryk.flis@zpo-terpentyna.pl::0e5711e4-1a3d-4d56-8d5f-4d7d9f6cd3b6" providerId="AD" clId="Web-{B863BB3F-A996-77C3-F9FF-31B32796B44A}" dt="2022-02-27T17:53:20.115" v="33"/>
          <ac:inkMkLst>
            <pc:docMk/>
            <pc:sldMk cId="430879488" sldId="266"/>
            <ac:inkMk id="6" creationId="{4873F380-75EF-452B-9A4E-87933C4B0709}"/>
          </ac:inkMkLst>
        </pc:inkChg>
        <pc:inkChg chg="del">
          <ac:chgData name="Patryk Flis" userId="S::patryk.flis@zpo-terpentyna.pl::0e5711e4-1a3d-4d56-8d5f-4d7d9f6cd3b6" providerId="AD" clId="Web-{B863BB3F-A996-77C3-F9FF-31B32796B44A}" dt="2022-02-27T17:53:20.115" v="32"/>
          <ac:inkMkLst>
            <pc:docMk/>
            <pc:sldMk cId="430879488" sldId="266"/>
            <ac:inkMk id="7" creationId="{E24CBE95-1B2C-404F-A7D2-AEB4F7113B0E}"/>
          </ac:inkMkLst>
        </pc:inkChg>
        <pc:inkChg chg="del">
          <ac:chgData name="Patryk Flis" userId="S::patryk.flis@zpo-terpentyna.pl::0e5711e4-1a3d-4d56-8d5f-4d7d9f6cd3b6" providerId="AD" clId="Web-{B863BB3F-A996-77C3-F9FF-31B32796B44A}" dt="2022-02-27T17:53:14.052" v="29"/>
          <ac:inkMkLst>
            <pc:docMk/>
            <pc:sldMk cId="430879488" sldId="266"/>
            <ac:inkMk id="10" creationId="{D0A4005E-36D1-4B40-B498-2B164A20391B}"/>
          </ac:inkMkLst>
        </pc:inkChg>
        <pc:inkChg chg="del mod">
          <ac:chgData name="Patryk Flis" userId="S::patryk.flis@zpo-terpentyna.pl::0e5711e4-1a3d-4d56-8d5f-4d7d9f6cd3b6" providerId="AD" clId="Web-{B863BB3F-A996-77C3-F9FF-31B32796B44A}" dt="2022-02-27T17:53:12.146" v="28"/>
          <ac:inkMkLst>
            <pc:docMk/>
            <pc:sldMk cId="430879488" sldId="266"/>
            <ac:inkMk id="12" creationId="{8F9FF308-B01B-4EA2-A2E4-0DF3646D766C}"/>
          </ac:inkMkLst>
        </pc:inkChg>
        <pc:inkChg chg="del">
          <ac:chgData name="Patryk Flis" userId="S::patryk.flis@zpo-terpentyna.pl::0e5711e4-1a3d-4d56-8d5f-4d7d9f6cd3b6" providerId="AD" clId="Web-{B863BB3F-A996-77C3-F9FF-31B32796B44A}" dt="2022-02-27T17:53:20.115" v="31"/>
          <ac:inkMkLst>
            <pc:docMk/>
            <pc:sldMk cId="430879488" sldId="266"/>
            <ac:inkMk id="14" creationId="{EC74E4DD-2B54-4F9F-92C3-2A9093637FF6}"/>
          </ac:inkMkLst>
        </pc:inkChg>
        <pc:inkChg chg="del">
          <ac:chgData name="Patryk Flis" userId="S::patryk.flis@zpo-terpentyna.pl::0e5711e4-1a3d-4d56-8d5f-4d7d9f6cd3b6" providerId="AD" clId="Web-{B863BB3F-A996-77C3-F9FF-31B32796B44A}" dt="2022-02-27T17:53:20.115" v="30"/>
          <ac:inkMkLst>
            <pc:docMk/>
            <pc:sldMk cId="430879488" sldId="266"/>
            <ac:inkMk id="16" creationId="{2B8BABF5-6FA1-4B23-ABBB-1A67F74D9D41}"/>
          </ac:inkMkLst>
        </pc:inkChg>
      </pc:sldChg>
      <pc:sldChg chg="addSp delSp modSp mod setBg modClrScheme delDesignElem chgLayout">
        <pc:chgData name="Patryk Flis" userId="S::patryk.flis@zpo-terpentyna.pl::0e5711e4-1a3d-4d56-8d5f-4d7d9f6cd3b6" providerId="AD" clId="Web-{B863BB3F-A996-77C3-F9FF-31B32796B44A}" dt="2022-02-27T17:58:47.124" v="45"/>
        <pc:sldMkLst>
          <pc:docMk/>
          <pc:sldMk cId="952446065" sldId="267"/>
        </pc:sldMkLst>
        <pc:spChg chg="mod ord">
          <ac:chgData name="Patryk Flis" userId="S::patryk.flis@zpo-terpentyna.pl::0e5711e4-1a3d-4d56-8d5f-4d7d9f6cd3b6" providerId="AD" clId="Web-{B863BB3F-A996-77C3-F9FF-31B32796B44A}" dt="2022-02-27T17:58:47.124" v="45"/>
          <ac:spMkLst>
            <pc:docMk/>
            <pc:sldMk cId="952446065" sldId="267"/>
            <ac:spMk id="2" creationId="{26B60049-CEE1-4157-A354-39ABEE6E0081}"/>
          </ac:spMkLst>
        </pc:spChg>
        <pc:spChg chg="add del">
          <ac:chgData name="Patryk Flis" userId="S::patryk.flis@zpo-terpentyna.pl::0e5711e4-1a3d-4d56-8d5f-4d7d9f6cd3b6" providerId="AD" clId="Web-{B863BB3F-A996-77C3-F9FF-31B32796B44A}" dt="2022-02-27T17:58:47.124" v="45"/>
          <ac:spMkLst>
            <pc:docMk/>
            <pc:sldMk cId="952446065" sldId="267"/>
            <ac:spMk id="9" creationId="{AF37826C-4A8B-4AA5-BE8C-A755B1970A22}"/>
          </ac:spMkLst>
        </pc:spChg>
        <pc:spChg chg="add del">
          <ac:chgData name="Patryk Flis" userId="S::patryk.flis@zpo-terpentyna.pl::0e5711e4-1a3d-4d56-8d5f-4d7d9f6cd3b6" providerId="AD" clId="Web-{B863BB3F-A996-77C3-F9FF-31B32796B44A}" dt="2022-02-27T17:58:47.124" v="45"/>
          <ac:spMkLst>
            <pc:docMk/>
            <pc:sldMk cId="952446065" sldId="267"/>
            <ac:spMk id="11" creationId="{BFB47C81-5765-4486-9BD1-E0EB32F4A0A8}"/>
          </ac:spMkLst>
        </pc:spChg>
        <pc:spChg chg="add del">
          <ac:chgData name="Patryk Flis" userId="S::patryk.flis@zpo-terpentyna.pl::0e5711e4-1a3d-4d56-8d5f-4d7d9f6cd3b6" providerId="AD" clId="Web-{B863BB3F-A996-77C3-F9FF-31B32796B44A}" dt="2022-02-27T17:58:47.124" v="45"/>
          <ac:spMkLst>
            <pc:docMk/>
            <pc:sldMk cId="952446065" sldId="267"/>
            <ac:spMk id="13" creationId="{A7335839-C047-457D-8E0C-E4268E6E32E7}"/>
          </ac:spMkLst>
        </pc:spChg>
        <pc:spChg chg="add del">
          <ac:chgData name="Patryk Flis" userId="S::patryk.flis@zpo-terpentyna.pl::0e5711e4-1a3d-4d56-8d5f-4d7d9f6cd3b6" providerId="AD" clId="Web-{B863BB3F-A996-77C3-F9FF-31B32796B44A}" dt="2022-02-27T17:58:47.124" v="45"/>
          <ac:spMkLst>
            <pc:docMk/>
            <pc:sldMk cId="952446065" sldId="267"/>
            <ac:spMk id="15" creationId="{EB1DDCC3-00A5-4610-994F-904F20C8EBD5}"/>
          </ac:spMkLst>
        </pc:spChg>
        <pc:picChg chg="mod ord">
          <ac:chgData name="Patryk Flis" userId="S::patryk.flis@zpo-terpentyna.pl::0e5711e4-1a3d-4d56-8d5f-4d7d9f6cd3b6" providerId="AD" clId="Web-{B863BB3F-A996-77C3-F9FF-31B32796B44A}" dt="2022-02-27T17:58:47.124" v="45"/>
          <ac:picMkLst>
            <pc:docMk/>
            <pc:sldMk cId="952446065" sldId="267"/>
            <ac:picMk id="4" creationId="{DC0A5E5F-D5C5-4BC7-94F1-357D5EAAC06A}"/>
          </ac:picMkLst>
        </pc:picChg>
      </pc:sldChg>
      <pc:sldChg chg="addSp delSp modSp mod setBg modClrScheme delDesignElem chgLayout">
        <pc:chgData name="Patryk Flis" userId="S::patryk.flis@zpo-terpentyna.pl::0e5711e4-1a3d-4d56-8d5f-4d7d9f6cd3b6" providerId="AD" clId="Web-{B863BB3F-A996-77C3-F9FF-31B32796B44A}" dt="2022-02-27T17:58:47.124" v="45"/>
        <pc:sldMkLst>
          <pc:docMk/>
          <pc:sldMk cId="2925066693" sldId="268"/>
        </pc:sldMkLst>
        <pc:spChg chg="mod ord">
          <ac:chgData name="Patryk Flis" userId="S::patryk.flis@zpo-terpentyna.pl::0e5711e4-1a3d-4d56-8d5f-4d7d9f6cd3b6" providerId="AD" clId="Web-{B863BB3F-A996-77C3-F9FF-31B32796B44A}" dt="2022-02-27T17:58:47.124" v="45"/>
          <ac:spMkLst>
            <pc:docMk/>
            <pc:sldMk cId="2925066693" sldId="268"/>
            <ac:spMk id="2" creationId="{6FE86603-CCB3-4D8E-863F-ABA4E294DE83}"/>
          </ac:spMkLst>
        </pc:spChg>
        <pc:spChg chg="mod ord">
          <ac:chgData name="Patryk Flis" userId="S::patryk.flis@zpo-terpentyna.pl::0e5711e4-1a3d-4d56-8d5f-4d7d9f6cd3b6" providerId="AD" clId="Web-{B863BB3F-A996-77C3-F9FF-31B32796B44A}" dt="2022-02-27T17:58:47.124" v="45"/>
          <ac:spMkLst>
            <pc:docMk/>
            <pc:sldMk cId="2925066693" sldId="268"/>
            <ac:spMk id="4" creationId="{61B60751-51A0-4D29-895D-4FB695F5A74E}"/>
          </ac:spMkLst>
        </pc:spChg>
        <pc:spChg chg="add del">
          <ac:chgData name="Patryk Flis" userId="S::patryk.flis@zpo-terpentyna.pl::0e5711e4-1a3d-4d56-8d5f-4d7d9f6cd3b6" providerId="AD" clId="Web-{B863BB3F-A996-77C3-F9FF-31B32796B44A}" dt="2022-02-27T17:58:47.124" v="45"/>
          <ac:spMkLst>
            <pc:docMk/>
            <pc:sldMk cId="2925066693" sldId="268"/>
            <ac:spMk id="10" creationId="{3A799688-A65C-4846-822E-8B7A3731B415}"/>
          </ac:spMkLst>
        </pc:spChg>
        <pc:spChg chg="add del">
          <ac:chgData name="Patryk Flis" userId="S::patryk.flis@zpo-terpentyna.pl::0e5711e4-1a3d-4d56-8d5f-4d7d9f6cd3b6" providerId="AD" clId="Web-{B863BB3F-A996-77C3-F9FF-31B32796B44A}" dt="2022-02-27T17:58:47.124" v="45"/>
          <ac:spMkLst>
            <pc:docMk/>
            <pc:sldMk cId="2925066693" sldId="268"/>
            <ac:spMk id="12" creationId="{A08376FC-75EF-4E04-AAE7-50AC47B4049F}"/>
          </ac:spMkLst>
        </pc:spChg>
        <pc:spChg chg="add del">
          <ac:chgData name="Patryk Flis" userId="S::patryk.flis@zpo-terpentyna.pl::0e5711e4-1a3d-4d56-8d5f-4d7d9f6cd3b6" providerId="AD" clId="Web-{B863BB3F-A996-77C3-F9FF-31B32796B44A}" dt="2022-02-27T17:58:47.124" v="45"/>
          <ac:spMkLst>
            <pc:docMk/>
            <pc:sldMk cId="2925066693" sldId="268"/>
            <ac:spMk id="14" creationId="{FCB7987D-7806-44BF-94FC-E039F57030FF}"/>
          </ac:spMkLst>
        </pc:spChg>
        <pc:spChg chg="add del">
          <ac:chgData name="Patryk Flis" userId="S::patryk.flis@zpo-terpentyna.pl::0e5711e4-1a3d-4d56-8d5f-4d7d9f6cd3b6" providerId="AD" clId="Web-{B863BB3F-A996-77C3-F9FF-31B32796B44A}" dt="2022-02-27T17:58:47.124" v="45"/>
          <ac:spMkLst>
            <pc:docMk/>
            <pc:sldMk cId="2925066693" sldId="268"/>
            <ac:spMk id="16" creationId="{4683E798-38DE-4ECB-912E-B2689E296084}"/>
          </ac:spMkLst>
        </pc:spChg>
        <pc:spChg chg="add del">
          <ac:chgData name="Patryk Flis" userId="S::patryk.flis@zpo-terpentyna.pl::0e5711e4-1a3d-4d56-8d5f-4d7d9f6cd3b6" providerId="AD" clId="Web-{B863BB3F-A996-77C3-F9FF-31B32796B44A}" dt="2022-02-27T17:58:47.124" v="45"/>
          <ac:spMkLst>
            <pc:docMk/>
            <pc:sldMk cId="2925066693" sldId="268"/>
            <ac:spMk id="18" creationId="{DEADE9E9-F720-493E-8302-358E74E6608F}"/>
          </ac:spMkLst>
        </pc:spChg>
        <pc:picChg chg="mod ord">
          <ac:chgData name="Patryk Flis" userId="S::patryk.flis@zpo-terpentyna.pl::0e5711e4-1a3d-4d56-8d5f-4d7d9f6cd3b6" providerId="AD" clId="Web-{B863BB3F-A996-77C3-F9FF-31B32796B44A}" dt="2022-02-27T17:58:47.124" v="45"/>
          <ac:picMkLst>
            <pc:docMk/>
            <pc:sldMk cId="2925066693" sldId="268"/>
            <ac:picMk id="5" creationId="{8E2BCCF1-68A9-4ABC-9A50-F244AB2DB668}"/>
          </ac:picMkLst>
        </pc:picChg>
      </pc:sldChg>
      <pc:sldChg chg="modSp del mod modClrScheme chgLayout">
        <pc:chgData name="Patryk Flis" userId="S::patryk.flis@zpo-terpentyna.pl::0e5711e4-1a3d-4d56-8d5f-4d7d9f6cd3b6" providerId="AD" clId="Web-{B863BB3F-A996-77C3-F9FF-31B32796B44A}" dt="2022-02-27T17:56:08.542" v="39"/>
        <pc:sldMkLst>
          <pc:docMk/>
          <pc:sldMk cId="1557906780" sldId="269"/>
        </pc:sldMkLst>
        <pc:spChg chg="mod ord">
          <ac:chgData name="Patryk Flis" userId="S::patryk.flis@zpo-terpentyna.pl::0e5711e4-1a3d-4d56-8d5f-4d7d9f6cd3b6" providerId="AD" clId="Web-{B863BB3F-A996-77C3-F9FF-31B32796B44A}" dt="2022-02-27T17:48:30.263" v="2"/>
          <ac:spMkLst>
            <pc:docMk/>
            <pc:sldMk cId="1557906780" sldId="269"/>
            <ac:spMk id="2" creationId="{92EC4615-008D-4FBC-9624-E0916D2F64B1}"/>
          </ac:spMkLst>
        </pc:spChg>
        <pc:spChg chg="mod ord">
          <ac:chgData name="Patryk Flis" userId="S::patryk.flis@zpo-terpentyna.pl::0e5711e4-1a3d-4d56-8d5f-4d7d9f6cd3b6" providerId="AD" clId="Web-{B863BB3F-A996-77C3-F9FF-31B32796B44A}" dt="2022-02-27T17:48:30.263" v="2"/>
          <ac:spMkLst>
            <pc:docMk/>
            <pc:sldMk cId="1557906780" sldId="269"/>
            <ac:spMk id="3" creationId="{9FF44C8F-6D84-40AA-8232-737B6D4A9A8D}"/>
          </ac:spMkLst>
        </pc:spChg>
      </pc:sldChg>
      <pc:sldChg chg="new del">
        <pc:chgData name="Patryk Flis" userId="S::patryk.flis@zpo-terpentyna.pl::0e5711e4-1a3d-4d56-8d5f-4d7d9f6cd3b6" providerId="AD" clId="Web-{B863BB3F-A996-77C3-F9FF-31B32796B44A}" dt="2022-02-27T17:58:04.482" v="44"/>
        <pc:sldMkLst>
          <pc:docMk/>
          <pc:sldMk cId="1584814489" sldId="269"/>
        </pc:sldMkLst>
      </pc:sldChg>
      <pc:sldChg chg="addSp modSp new mod modClrScheme chgLayout">
        <pc:chgData name="Patryk Flis" userId="S::patryk.flis@zpo-terpentyna.pl::0e5711e4-1a3d-4d56-8d5f-4d7d9f6cd3b6" providerId="AD" clId="Web-{B863BB3F-A996-77C3-F9FF-31B32796B44A}" dt="2022-02-27T17:59:12.172" v="46"/>
        <pc:sldMkLst>
          <pc:docMk/>
          <pc:sldMk cId="196811622" sldId="270"/>
        </pc:sldMkLst>
        <pc:spChg chg="add mod">
          <ac:chgData name="Patryk Flis" userId="S::patryk.flis@zpo-terpentyna.pl::0e5711e4-1a3d-4d56-8d5f-4d7d9f6cd3b6" providerId="AD" clId="Web-{B863BB3F-A996-77C3-F9FF-31B32796B44A}" dt="2022-02-27T17:59:12.172" v="46"/>
          <ac:spMkLst>
            <pc:docMk/>
            <pc:sldMk cId="196811622" sldId="270"/>
            <ac:spMk id="2" creationId="{664E6C82-A272-4182-BB39-54C2A951B151}"/>
          </ac:spMkLst>
        </pc:spChg>
      </pc:sldChg>
      <pc:sldChg chg="addSp new">
        <pc:chgData name="Patryk Flis" userId="S::patryk.flis@zpo-terpentyna.pl::0e5711e4-1a3d-4d56-8d5f-4d7d9f6cd3b6" providerId="AD" clId="Web-{B863BB3F-A996-77C3-F9FF-31B32796B44A}" dt="2022-02-27T18:00:30.596" v="49"/>
        <pc:sldMkLst>
          <pc:docMk/>
          <pc:sldMk cId="3374535527" sldId="271"/>
        </pc:sldMkLst>
        <pc:spChg chg="add">
          <ac:chgData name="Patryk Flis" userId="S::patryk.flis@zpo-terpentyna.pl::0e5711e4-1a3d-4d56-8d5f-4d7d9f6cd3b6" providerId="AD" clId="Web-{B863BB3F-A996-77C3-F9FF-31B32796B44A}" dt="2022-02-27T18:00:23.939" v="48"/>
          <ac:spMkLst>
            <pc:docMk/>
            <pc:sldMk cId="3374535527" sldId="271"/>
            <ac:spMk id="3" creationId="{92D3A76C-2D2C-488F-B5F8-CF713A08D969}"/>
          </ac:spMkLst>
        </pc:spChg>
        <pc:spChg chg="add">
          <ac:chgData name="Patryk Flis" userId="S::patryk.flis@zpo-terpentyna.pl::0e5711e4-1a3d-4d56-8d5f-4d7d9f6cd3b6" providerId="AD" clId="Web-{B863BB3F-A996-77C3-F9FF-31B32796B44A}" dt="2022-02-27T18:00:30.596" v="49"/>
          <ac:spMkLst>
            <pc:docMk/>
            <pc:sldMk cId="3374535527" sldId="271"/>
            <ac:spMk id="4" creationId="{1FC7BA0B-8759-4E51-B847-D93CC8AC7E73}"/>
          </ac:spMkLst>
        </pc:spChg>
      </pc:sldChg>
      <pc:sldMasterChg chg="del delSldLayout">
        <pc:chgData name="Patryk Flis" userId="S::patryk.flis@zpo-terpentyna.pl::0e5711e4-1a3d-4d56-8d5f-4d7d9f6cd3b6" providerId="AD" clId="Web-{B863BB3F-A996-77C3-F9FF-31B32796B44A}" dt="2022-02-27T17:48:30.263" v="2"/>
        <pc:sldMasterMkLst>
          <pc:docMk/>
          <pc:sldMasterMk cId="2336670622" sldId="2147483834"/>
        </pc:sldMasterMkLst>
        <pc:sldLayoutChg chg="del">
          <pc:chgData name="Patryk Flis" userId="S::patryk.flis@zpo-terpentyna.pl::0e5711e4-1a3d-4d56-8d5f-4d7d9f6cd3b6" providerId="AD" clId="Web-{B863BB3F-A996-77C3-F9FF-31B32796B44A}" dt="2022-02-27T17:48:30.263" v="2"/>
          <pc:sldLayoutMkLst>
            <pc:docMk/>
            <pc:sldMasterMk cId="2336670622" sldId="2147483834"/>
            <pc:sldLayoutMk cId="3542626376" sldId="2147483835"/>
          </pc:sldLayoutMkLst>
        </pc:sldLayoutChg>
        <pc:sldLayoutChg chg="del">
          <pc:chgData name="Patryk Flis" userId="S::patryk.flis@zpo-terpentyna.pl::0e5711e4-1a3d-4d56-8d5f-4d7d9f6cd3b6" providerId="AD" clId="Web-{B863BB3F-A996-77C3-F9FF-31B32796B44A}" dt="2022-02-27T17:48:30.263" v="2"/>
          <pc:sldLayoutMkLst>
            <pc:docMk/>
            <pc:sldMasterMk cId="2336670622" sldId="2147483834"/>
            <pc:sldLayoutMk cId="1808948321" sldId="2147483836"/>
          </pc:sldLayoutMkLst>
        </pc:sldLayoutChg>
        <pc:sldLayoutChg chg="del">
          <pc:chgData name="Patryk Flis" userId="S::patryk.flis@zpo-terpentyna.pl::0e5711e4-1a3d-4d56-8d5f-4d7d9f6cd3b6" providerId="AD" clId="Web-{B863BB3F-A996-77C3-F9FF-31B32796B44A}" dt="2022-02-27T17:48:30.263" v="2"/>
          <pc:sldLayoutMkLst>
            <pc:docMk/>
            <pc:sldMasterMk cId="2336670622" sldId="2147483834"/>
            <pc:sldLayoutMk cId="3338584212" sldId="2147483837"/>
          </pc:sldLayoutMkLst>
        </pc:sldLayoutChg>
        <pc:sldLayoutChg chg="del">
          <pc:chgData name="Patryk Flis" userId="S::patryk.flis@zpo-terpentyna.pl::0e5711e4-1a3d-4d56-8d5f-4d7d9f6cd3b6" providerId="AD" clId="Web-{B863BB3F-A996-77C3-F9FF-31B32796B44A}" dt="2022-02-27T17:48:30.263" v="2"/>
          <pc:sldLayoutMkLst>
            <pc:docMk/>
            <pc:sldMasterMk cId="2336670622" sldId="2147483834"/>
            <pc:sldLayoutMk cId="738088479" sldId="2147483838"/>
          </pc:sldLayoutMkLst>
        </pc:sldLayoutChg>
        <pc:sldLayoutChg chg="del">
          <pc:chgData name="Patryk Flis" userId="S::patryk.flis@zpo-terpentyna.pl::0e5711e4-1a3d-4d56-8d5f-4d7d9f6cd3b6" providerId="AD" clId="Web-{B863BB3F-A996-77C3-F9FF-31B32796B44A}" dt="2022-02-27T17:48:30.263" v="2"/>
          <pc:sldLayoutMkLst>
            <pc:docMk/>
            <pc:sldMasterMk cId="2336670622" sldId="2147483834"/>
            <pc:sldLayoutMk cId="69392636" sldId="2147483839"/>
          </pc:sldLayoutMkLst>
        </pc:sldLayoutChg>
        <pc:sldLayoutChg chg="del">
          <pc:chgData name="Patryk Flis" userId="S::patryk.flis@zpo-terpentyna.pl::0e5711e4-1a3d-4d56-8d5f-4d7d9f6cd3b6" providerId="AD" clId="Web-{B863BB3F-A996-77C3-F9FF-31B32796B44A}" dt="2022-02-27T17:48:30.263" v="2"/>
          <pc:sldLayoutMkLst>
            <pc:docMk/>
            <pc:sldMasterMk cId="2336670622" sldId="2147483834"/>
            <pc:sldLayoutMk cId="3426582039" sldId="2147483840"/>
          </pc:sldLayoutMkLst>
        </pc:sldLayoutChg>
        <pc:sldLayoutChg chg="del">
          <pc:chgData name="Patryk Flis" userId="S::patryk.flis@zpo-terpentyna.pl::0e5711e4-1a3d-4d56-8d5f-4d7d9f6cd3b6" providerId="AD" clId="Web-{B863BB3F-A996-77C3-F9FF-31B32796B44A}" dt="2022-02-27T17:48:30.263" v="2"/>
          <pc:sldLayoutMkLst>
            <pc:docMk/>
            <pc:sldMasterMk cId="2336670622" sldId="2147483834"/>
            <pc:sldLayoutMk cId="2123777945" sldId="2147483841"/>
          </pc:sldLayoutMkLst>
        </pc:sldLayoutChg>
        <pc:sldLayoutChg chg="del">
          <pc:chgData name="Patryk Flis" userId="S::patryk.flis@zpo-terpentyna.pl::0e5711e4-1a3d-4d56-8d5f-4d7d9f6cd3b6" providerId="AD" clId="Web-{B863BB3F-A996-77C3-F9FF-31B32796B44A}" dt="2022-02-27T17:48:30.263" v="2"/>
          <pc:sldLayoutMkLst>
            <pc:docMk/>
            <pc:sldMasterMk cId="2336670622" sldId="2147483834"/>
            <pc:sldLayoutMk cId="1609014019" sldId="2147483842"/>
          </pc:sldLayoutMkLst>
        </pc:sldLayoutChg>
        <pc:sldLayoutChg chg="del">
          <pc:chgData name="Patryk Flis" userId="S::patryk.flis@zpo-terpentyna.pl::0e5711e4-1a3d-4d56-8d5f-4d7d9f6cd3b6" providerId="AD" clId="Web-{B863BB3F-A996-77C3-F9FF-31B32796B44A}" dt="2022-02-27T17:48:30.263" v="2"/>
          <pc:sldLayoutMkLst>
            <pc:docMk/>
            <pc:sldMasterMk cId="2336670622" sldId="2147483834"/>
            <pc:sldLayoutMk cId="2447036301" sldId="2147483843"/>
          </pc:sldLayoutMkLst>
        </pc:sldLayoutChg>
        <pc:sldLayoutChg chg="del">
          <pc:chgData name="Patryk Flis" userId="S::patryk.flis@zpo-terpentyna.pl::0e5711e4-1a3d-4d56-8d5f-4d7d9f6cd3b6" providerId="AD" clId="Web-{B863BB3F-A996-77C3-F9FF-31B32796B44A}" dt="2022-02-27T17:48:30.263" v="2"/>
          <pc:sldLayoutMkLst>
            <pc:docMk/>
            <pc:sldMasterMk cId="2336670622" sldId="2147483834"/>
            <pc:sldLayoutMk cId="3571441432" sldId="2147483844"/>
          </pc:sldLayoutMkLst>
        </pc:sldLayoutChg>
        <pc:sldLayoutChg chg="del">
          <pc:chgData name="Patryk Flis" userId="S::patryk.flis@zpo-terpentyna.pl::0e5711e4-1a3d-4d56-8d5f-4d7d9f6cd3b6" providerId="AD" clId="Web-{B863BB3F-A996-77C3-F9FF-31B32796B44A}" dt="2022-02-27T17:48:30.263" v="2"/>
          <pc:sldLayoutMkLst>
            <pc:docMk/>
            <pc:sldMasterMk cId="2336670622" sldId="2147483834"/>
            <pc:sldLayoutMk cId="3514967099" sldId="2147483845"/>
          </pc:sldLayoutMkLst>
        </pc:sldLayoutChg>
      </pc:sldMasterChg>
      <pc:sldMasterChg chg="add del addSldLayout delSldLayout modSldLayout">
        <pc:chgData name="Patryk Flis" userId="S::patryk.flis@zpo-terpentyna.pl::0e5711e4-1a3d-4d56-8d5f-4d7d9f6cd3b6" providerId="AD" clId="Web-{B863BB3F-A996-77C3-F9FF-31B32796B44A}" dt="2022-02-27T17:58:47.124" v="45"/>
        <pc:sldMasterMkLst>
          <pc:docMk/>
          <pc:sldMasterMk cId="880143728" sldId="2147483846"/>
        </pc:sldMasterMkLst>
        <pc:sldLayoutChg chg="add del mod replId">
          <pc:chgData name="Patryk Flis" userId="S::patryk.flis@zpo-terpentyna.pl::0e5711e4-1a3d-4d56-8d5f-4d7d9f6cd3b6" providerId="AD" clId="Web-{B863BB3F-A996-77C3-F9FF-31B32796B44A}" dt="2022-02-27T17:58:47.124" v="45"/>
          <pc:sldLayoutMkLst>
            <pc:docMk/>
            <pc:sldMasterMk cId="880143728" sldId="2147483846"/>
            <pc:sldLayoutMk cId="3534083477" sldId="2147483847"/>
          </pc:sldLayoutMkLst>
        </pc:sldLayoutChg>
        <pc:sldLayoutChg chg="add del mod replId">
          <pc:chgData name="Patryk Flis" userId="S::patryk.flis@zpo-terpentyna.pl::0e5711e4-1a3d-4d56-8d5f-4d7d9f6cd3b6" providerId="AD" clId="Web-{B863BB3F-A996-77C3-F9FF-31B32796B44A}" dt="2022-02-27T17:58:47.124" v="45"/>
          <pc:sldLayoutMkLst>
            <pc:docMk/>
            <pc:sldMasterMk cId="880143728" sldId="2147483846"/>
            <pc:sldLayoutMk cId="2149272521" sldId="2147483848"/>
          </pc:sldLayoutMkLst>
        </pc:sldLayoutChg>
        <pc:sldLayoutChg chg="add del mod replId">
          <pc:chgData name="Patryk Flis" userId="S::patryk.flis@zpo-terpentyna.pl::0e5711e4-1a3d-4d56-8d5f-4d7d9f6cd3b6" providerId="AD" clId="Web-{B863BB3F-A996-77C3-F9FF-31B32796B44A}" dt="2022-02-27T17:58:47.124" v="45"/>
          <pc:sldLayoutMkLst>
            <pc:docMk/>
            <pc:sldMasterMk cId="880143728" sldId="2147483846"/>
            <pc:sldLayoutMk cId="3045085388" sldId="2147483849"/>
          </pc:sldLayoutMkLst>
        </pc:sldLayoutChg>
        <pc:sldLayoutChg chg="add del mod replId">
          <pc:chgData name="Patryk Flis" userId="S::patryk.flis@zpo-terpentyna.pl::0e5711e4-1a3d-4d56-8d5f-4d7d9f6cd3b6" providerId="AD" clId="Web-{B863BB3F-A996-77C3-F9FF-31B32796B44A}" dt="2022-02-27T17:58:47.124" v="45"/>
          <pc:sldLayoutMkLst>
            <pc:docMk/>
            <pc:sldMasterMk cId="880143728" sldId="2147483846"/>
            <pc:sldLayoutMk cId="3119969504" sldId="2147483850"/>
          </pc:sldLayoutMkLst>
        </pc:sldLayoutChg>
        <pc:sldLayoutChg chg="add del mod replId">
          <pc:chgData name="Patryk Flis" userId="S::patryk.flis@zpo-terpentyna.pl::0e5711e4-1a3d-4d56-8d5f-4d7d9f6cd3b6" providerId="AD" clId="Web-{B863BB3F-A996-77C3-F9FF-31B32796B44A}" dt="2022-02-27T17:58:47.124" v="45"/>
          <pc:sldLayoutMkLst>
            <pc:docMk/>
            <pc:sldMasterMk cId="880143728" sldId="2147483846"/>
            <pc:sldLayoutMk cId="3143338261" sldId="2147483851"/>
          </pc:sldLayoutMkLst>
        </pc:sldLayoutChg>
        <pc:sldLayoutChg chg="add del mod replId">
          <pc:chgData name="Patryk Flis" userId="S::patryk.flis@zpo-terpentyna.pl::0e5711e4-1a3d-4d56-8d5f-4d7d9f6cd3b6" providerId="AD" clId="Web-{B863BB3F-A996-77C3-F9FF-31B32796B44A}" dt="2022-02-27T17:58:47.124" v="45"/>
          <pc:sldLayoutMkLst>
            <pc:docMk/>
            <pc:sldMasterMk cId="880143728" sldId="2147483846"/>
            <pc:sldLayoutMk cId="3420266102" sldId="2147483852"/>
          </pc:sldLayoutMkLst>
        </pc:sldLayoutChg>
        <pc:sldLayoutChg chg="add del mod replId">
          <pc:chgData name="Patryk Flis" userId="S::patryk.flis@zpo-terpentyna.pl::0e5711e4-1a3d-4d56-8d5f-4d7d9f6cd3b6" providerId="AD" clId="Web-{B863BB3F-A996-77C3-F9FF-31B32796B44A}" dt="2022-02-27T17:58:47.124" v="45"/>
          <pc:sldLayoutMkLst>
            <pc:docMk/>
            <pc:sldMasterMk cId="880143728" sldId="2147483846"/>
            <pc:sldLayoutMk cId="768854941" sldId="2147483853"/>
          </pc:sldLayoutMkLst>
        </pc:sldLayoutChg>
        <pc:sldLayoutChg chg="add del mod replId">
          <pc:chgData name="Patryk Flis" userId="S::patryk.flis@zpo-terpentyna.pl::0e5711e4-1a3d-4d56-8d5f-4d7d9f6cd3b6" providerId="AD" clId="Web-{B863BB3F-A996-77C3-F9FF-31B32796B44A}" dt="2022-02-27T17:58:47.124" v="45"/>
          <pc:sldLayoutMkLst>
            <pc:docMk/>
            <pc:sldMasterMk cId="880143728" sldId="2147483846"/>
            <pc:sldLayoutMk cId="3545890023" sldId="2147483854"/>
          </pc:sldLayoutMkLst>
        </pc:sldLayoutChg>
        <pc:sldLayoutChg chg="add del mod replId">
          <pc:chgData name="Patryk Flis" userId="S::patryk.flis@zpo-terpentyna.pl::0e5711e4-1a3d-4d56-8d5f-4d7d9f6cd3b6" providerId="AD" clId="Web-{B863BB3F-A996-77C3-F9FF-31B32796B44A}" dt="2022-02-27T17:58:47.124" v="45"/>
          <pc:sldLayoutMkLst>
            <pc:docMk/>
            <pc:sldMasterMk cId="880143728" sldId="2147483846"/>
            <pc:sldLayoutMk cId="3202679187" sldId="2147483855"/>
          </pc:sldLayoutMkLst>
        </pc:sldLayoutChg>
        <pc:sldLayoutChg chg="add del mod replId">
          <pc:chgData name="Patryk Flis" userId="S::patryk.flis@zpo-terpentyna.pl::0e5711e4-1a3d-4d56-8d5f-4d7d9f6cd3b6" providerId="AD" clId="Web-{B863BB3F-A996-77C3-F9FF-31B32796B44A}" dt="2022-02-27T17:58:47.124" v="45"/>
          <pc:sldLayoutMkLst>
            <pc:docMk/>
            <pc:sldMasterMk cId="880143728" sldId="2147483846"/>
            <pc:sldLayoutMk cId="819451" sldId="2147483856"/>
          </pc:sldLayoutMkLst>
        </pc:sldLayoutChg>
        <pc:sldLayoutChg chg="add del mod replId">
          <pc:chgData name="Patryk Flis" userId="S::patryk.flis@zpo-terpentyna.pl::0e5711e4-1a3d-4d56-8d5f-4d7d9f6cd3b6" providerId="AD" clId="Web-{B863BB3F-A996-77C3-F9FF-31B32796B44A}" dt="2022-02-27T17:58:47.124" v="45"/>
          <pc:sldLayoutMkLst>
            <pc:docMk/>
            <pc:sldMasterMk cId="880143728" sldId="2147483846"/>
            <pc:sldLayoutMk cId="1797817045" sldId="2147483857"/>
          </pc:sldLayoutMkLst>
        </pc:sldLayoutChg>
      </pc:sldMasterChg>
      <pc:sldMasterChg chg="add addSldLayout modSldLayout">
        <pc:chgData name="Patryk Flis" userId="S::patryk.flis@zpo-terpentyna.pl::0e5711e4-1a3d-4d56-8d5f-4d7d9f6cd3b6" providerId="AD" clId="Web-{B863BB3F-A996-77C3-F9FF-31B32796B44A}" dt="2022-02-27T17:58:47.124" v="45"/>
        <pc:sldMasterMkLst>
          <pc:docMk/>
          <pc:sldMasterMk cId="1752868363" sldId="2147483858"/>
        </pc:sldMasterMkLst>
        <pc:sldLayoutChg chg="add mod replId">
          <pc:chgData name="Patryk Flis" userId="S::patryk.flis@zpo-terpentyna.pl::0e5711e4-1a3d-4d56-8d5f-4d7d9f6cd3b6" providerId="AD" clId="Web-{B863BB3F-A996-77C3-F9FF-31B32796B44A}" dt="2022-02-27T17:58:47.124" v="45"/>
          <pc:sldLayoutMkLst>
            <pc:docMk/>
            <pc:sldMasterMk cId="1752868363" sldId="2147483858"/>
            <pc:sldLayoutMk cId="277587919" sldId="2147483859"/>
          </pc:sldLayoutMkLst>
        </pc:sldLayoutChg>
        <pc:sldLayoutChg chg="add mod replId">
          <pc:chgData name="Patryk Flis" userId="S::patryk.flis@zpo-terpentyna.pl::0e5711e4-1a3d-4d56-8d5f-4d7d9f6cd3b6" providerId="AD" clId="Web-{B863BB3F-A996-77C3-F9FF-31B32796B44A}" dt="2022-02-27T17:58:47.124" v="45"/>
          <pc:sldLayoutMkLst>
            <pc:docMk/>
            <pc:sldMasterMk cId="1752868363" sldId="2147483858"/>
            <pc:sldLayoutMk cId="3306370151" sldId="2147483860"/>
          </pc:sldLayoutMkLst>
        </pc:sldLayoutChg>
        <pc:sldLayoutChg chg="add mod replId">
          <pc:chgData name="Patryk Flis" userId="S::patryk.flis@zpo-terpentyna.pl::0e5711e4-1a3d-4d56-8d5f-4d7d9f6cd3b6" providerId="AD" clId="Web-{B863BB3F-A996-77C3-F9FF-31B32796B44A}" dt="2022-02-27T17:58:47.124" v="45"/>
          <pc:sldLayoutMkLst>
            <pc:docMk/>
            <pc:sldMasterMk cId="1752868363" sldId="2147483858"/>
            <pc:sldLayoutMk cId="4148297132" sldId="2147483861"/>
          </pc:sldLayoutMkLst>
        </pc:sldLayoutChg>
        <pc:sldLayoutChg chg="add mod replId">
          <pc:chgData name="Patryk Flis" userId="S::patryk.flis@zpo-terpentyna.pl::0e5711e4-1a3d-4d56-8d5f-4d7d9f6cd3b6" providerId="AD" clId="Web-{B863BB3F-A996-77C3-F9FF-31B32796B44A}" dt="2022-02-27T17:58:47.124" v="45"/>
          <pc:sldLayoutMkLst>
            <pc:docMk/>
            <pc:sldMasterMk cId="1752868363" sldId="2147483858"/>
            <pc:sldLayoutMk cId="2077146919" sldId="2147483862"/>
          </pc:sldLayoutMkLst>
        </pc:sldLayoutChg>
        <pc:sldLayoutChg chg="add mod replId">
          <pc:chgData name="Patryk Flis" userId="S::patryk.flis@zpo-terpentyna.pl::0e5711e4-1a3d-4d56-8d5f-4d7d9f6cd3b6" providerId="AD" clId="Web-{B863BB3F-A996-77C3-F9FF-31B32796B44A}" dt="2022-02-27T17:58:47.124" v="45"/>
          <pc:sldLayoutMkLst>
            <pc:docMk/>
            <pc:sldMasterMk cId="1752868363" sldId="2147483858"/>
            <pc:sldLayoutMk cId="1116053537" sldId="2147483863"/>
          </pc:sldLayoutMkLst>
        </pc:sldLayoutChg>
        <pc:sldLayoutChg chg="add mod replId">
          <pc:chgData name="Patryk Flis" userId="S::patryk.flis@zpo-terpentyna.pl::0e5711e4-1a3d-4d56-8d5f-4d7d9f6cd3b6" providerId="AD" clId="Web-{B863BB3F-A996-77C3-F9FF-31B32796B44A}" dt="2022-02-27T17:58:47.124" v="45"/>
          <pc:sldLayoutMkLst>
            <pc:docMk/>
            <pc:sldMasterMk cId="1752868363" sldId="2147483858"/>
            <pc:sldLayoutMk cId="2326635564" sldId="2147483864"/>
          </pc:sldLayoutMkLst>
        </pc:sldLayoutChg>
        <pc:sldLayoutChg chg="add mod replId">
          <pc:chgData name="Patryk Flis" userId="S::patryk.flis@zpo-terpentyna.pl::0e5711e4-1a3d-4d56-8d5f-4d7d9f6cd3b6" providerId="AD" clId="Web-{B863BB3F-A996-77C3-F9FF-31B32796B44A}" dt="2022-02-27T17:58:47.124" v="45"/>
          <pc:sldLayoutMkLst>
            <pc:docMk/>
            <pc:sldMasterMk cId="1752868363" sldId="2147483858"/>
            <pc:sldLayoutMk cId="3717621406" sldId="2147483865"/>
          </pc:sldLayoutMkLst>
        </pc:sldLayoutChg>
        <pc:sldLayoutChg chg="add mod replId">
          <pc:chgData name="Patryk Flis" userId="S::patryk.flis@zpo-terpentyna.pl::0e5711e4-1a3d-4d56-8d5f-4d7d9f6cd3b6" providerId="AD" clId="Web-{B863BB3F-A996-77C3-F9FF-31B32796B44A}" dt="2022-02-27T17:58:47.124" v="45"/>
          <pc:sldLayoutMkLst>
            <pc:docMk/>
            <pc:sldMasterMk cId="1752868363" sldId="2147483858"/>
            <pc:sldLayoutMk cId="1152267102" sldId="2147483866"/>
          </pc:sldLayoutMkLst>
        </pc:sldLayoutChg>
        <pc:sldLayoutChg chg="add mod replId">
          <pc:chgData name="Patryk Flis" userId="S::patryk.flis@zpo-terpentyna.pl::0e5711e4-1a3d-4d56-8d5f-4d7d9f6cd3b6" providerId="AD" clId="Web-{B863BB3F-A996-77C3-F9FF-31B32796B44A}" dt="2022-02-27T17:58:47.124" v="45"/>
          <pc:sldLayoutMkLst>
            <pc:docMk/>
            <pc:sldMasterMk cId="1752868363" sldId="2147483858"/>
            <pc:sldLayoutMk cId="3085396702" sldId="2147483867"/>
          </pc:sldLayoutMkLst>
        </pc:sldLayoutChg>
        <pc:sldLayoutChg chg="add mod replId">
          <pc:chgData name="Patryk Flis" userId="S::patryk.flis@zpo-terpentyna.pl::0e5711e4-1a3d-4d56-8d5f-4d7d9f6cd3b6" providerId="AD" clId="Web-{B863BB3F-A996-77C3-F9FF-31B32796B44A}" dt="2022-02-27T17:58:47.124" v="45"/>
          <pc:sldLayoutMkLst>
            <pc:docMk/>
            <pc:sldMasterMk cId="1752868363" sldId="2147483858"/>
            <pc:sldLayoutMk cId="1024037344" sldId="2147483868"/>
          </pc:sldLayoutMkLst>
        </pc:sldLayoutChg>
        <pc:sldLayoutChg chg="add mod replId">
          <pc:chgData name="Patryk Flis" userId="S::patryk.flis@zpo-terpentyna.pl::0e5711e4-1a3d-4d56-8d5f-4d7d9f6cd3b6" providerId="AD" clId="Web-{B863BB3F-A996-77C3-F9FF-31B32796B44A}" dt="2022-02-27T17:58:47.124" v="45"/>
          <pc:sldLayoutMkLst>
            <pc:docMk/>
            <pc:sldMasterMk cId="1752868363" sldId="2147483858"/>
            <pc:sldLayoutMk cId="1286166758" sldId="2147483869"/>
          </pc:sldLayoutMkLst>
        </pc:sldLayoutChg>
      </pc:sldMasterChg>
    </pc:docChg>
  </pc:docChgLst>
  <pc:docChgLst>
    <pc:chgData name="Patryk Flis" userId="S::patryk.flis@zpo-terpentyna.pl::0e5711e4-1a3d-4d56-8d5f-4d7d9f6cd3b6" providerId="AD" clId="Web-{243D5306-87A9-66DD-DDA9-9B761A279530}"/>
    <pc:docChg chg="modSld">
      <pc:chgData name="Patryk Flis" userId="S::patryk.flis@zpo-terpentyna.pl::0e5711e4-1a3d-4d56-8d5f-4d7d9f6cd3b6" providerId="AD" clId="Web-{243D5306-87A9-66DD-DDA9-9B761A279530}" dt="2022-02-27T18:26:02.991" v="193" actId="20577"/>
      <pc:docMkLst>
        <pc:docMk/>
      </pc:docMkLst>
      <pc:sldChg chg="modSp">
        <pc:chgData name="Patryk Flis" userId="S::patryk.flis@zpo-terpentyna.pl::0e5711e4-1a3d-4d56-8d5f-4d7d9f6cd3b6" providerId="AD" clId="Web-{243D5306-87A9-66DD-DDA9-9B761A279530}" dt="2022-02-27T18:12:31.917" v="30" actId="20577"/>
        <pc:sldMkLst>
          <pc:docMk/>
          <pc:sldMk cId="2874432191" sldId="258"/>
        </pc:sldMkLst>
        <pc:spChg chg="mod">
          <ac:chgData name="Patryk Flis" userId="S::patryk.flis@zpo-terpentyna.pl::0e5711e4-1a3d-4d56-8d5f-4d7d9f6cd3b6" providerId="AD" clId="Web-{243D5306-87A9-66DD-DDA9-9B761A279530}" dt="2022-02-27T18:12:31.917" v="30" actId="20577"/>
          <ac:spMkLst>
            <pc:docMk/>
            <pc:sldMk cId="2874432191" sldId="258"/>
            <ac:spMk id="4" creationId="{0CE4F655-BF32-4E30-B78B-AB2470DB3390}"/>
          </ac:spMkLst>
        </pc:spChg>
      </pc:sldChg>
      <pc:sldChg chg="delSp modSp">
        <pc:chgData name="Patryk Flis" userId="S::patryk.flis@zpo-terpentyna.pl::0e5711e4-1a3d-4d56-8d5f-4d7d9f6cd3b6" providerId="AD" clId="Web-{243D5306-87A9-66DD-DDA9-9B761A279530}" dt="2022-02-27T18:12:58.934" v="32" actId="20577"/>
        <pc:sldMkLst>
          <pc:docMk/>
          <pc:sldMk cId="2554265825" sldId="259"/>
        </pc:sldMkLst>
        <pc:spChg chg="del">
          <ac:chgData name="Patryk Flis" userId="S::patryk.flis@zpo-terpentyna.pl::0e5711e4-1a3d-4d56-8d5f-4d7d9f6cd3b6" providerId="AD" clId="Web-{243D5306-87A9-66DD-DDA9-9B761A279530}" dt="2022-02-27T18:04:36.657" v="10"/>
          <ac:spMkLst>
            <pc:docMk/>
            <pc:sldMk cId="2554265825" sldId="259"/>
            <ac:spMk id="2" creationId="{41D08650-5A4C-44FA-9884-D0FE51B9CBE3}"/>
          </ac:spMkLst>
        </pc:spChg>
        <pc:spChg chg="mod">
          <ac:chgData name="Patryk Flis" userId="S::patryk.flis@zpo-terpentyna.pl::0e5711e4-1a3d-4d56-8d5f-4d7d9f6cd3b6" providerId="AD" clId="Web-{243D5306-87A9-66DD-DDA9-9B761A279530}" dt="2022-02-27T18:12:58.934" v="32" actId="20577"/>
          <ac:spMkLst>
            <pc:docMk/>
            <pc:sldMk cId="2554265825" sldId="259"/>
            <ac:spMk id="3" creationId="{9F77F8BA-C8A5-4DA2-A28D-E0B65B39FF94}"/>
          </ac:spMkLst>
        </pc:spChg>
        <pc:picChg chg="mod modCrop">
          <ac:chgData name="Patryk Flis" userId="S::patryk.flis@zpo-terpentyna.pl::0e5711e4-1a3d-4d56-8d5f-4d7d9f6cd3b6" providerId="AD" clId="Web-{243D5306-87A9-66DD-DDA9-9B761A279530}" dt="2022-02-27T18:05:33.098" v="14" actId="1076"/>
          <ac:picMkLst>
            <pc:docMk/>
            <pc:sldMk cId="2554265825" sldId="259"/>
            <ac:picMk id="5" creationId="{E73EBF0C-F83F-4E58-AD50-E83089660CD8}"/>
          </ac:picMkLst>
        </pc:picChg>
      </pc:sldChg>
      <pc:sldChg chg="modSp">
        <pc:chgData name="Patryk Flis" userId="S::patryk.flis@zpo-terpentyna.pl::0e5711e4-1a3d-4d56-8d5f-4d7d9f6cd3b6" providerId="AD" clId="Web-{243D5306-87A9-66DD-DDA9-9B761A279530}" dt="2022-02-27T18:13:11.294" v="33" actId="14100"/>
        <pc:sldMkLst>
          <pc:docMk/>
          <pc:sldMk cId="596216316" sldId="264"/>
        </pc:sldMkLst>
        <pc:spChg chg="mod">
          <ac:chgData name="Patryk Flis" userId="S::patryk.flis@zpo-terpentyna.pl::0e5711e4-1a3d-4d56-8d5f-4d7d9f6cd3b6" providerId="AD" clId="Web-{243D5306-87A9-66DD-DDA9-9B761A279530}" dt="2022-02-27T18:13:11.294" v="33" actId="14100"/>
          <ac:spMkLst>
            <pc:docMk/>
            <pc:sldMk cId="596216316" sldId="264"/>
            <ac:spMk id="4" creationId="{A3924FC4-8B0F-4FEC-80F0-73F14EB241FC}"/>
          </ac:spMkLst>
        </pc:spChg>
      </pc:sldChg>
      <pc:sldChg chg="modSp">
        <pc:chgData name="Patryk Flis" userId="S::patryk.flis@zpo-terpentyna.pl::0e5711e4-1a3d-4d56-8d5f-4d7d9f6cd3b6" providerId="AD" clId="Web-{243D5306-87A9-66DD-DDA9-9B761A279530}" dt="2022-02-27T18:16:39.883" v="51" actId="1076"/>
        <pc:sldMkLst>
          <pc:docMk/>
          <pc:sldMk cId="952446065" sldId="267"/>
        </pc:sldMkLst>
        <pc:spChg chg="mod">
          <ac:chgData name="Patryk Flis" userId="S::patryk.flis@zpo-terpentyna.pl::0e5711e4-1a3d-4d56-8d5f-4d7d9f6cd3b6" providerId="AD" clId="Web-{243D5306-87A9-66DD-DDA9-9B761A279530}" dt="2022-02-27T18:14:01.140" v="38" actId="14100"/>
          <ac:spMkLst>
            <pc:docMk/>
            <pc:sldMk cId="952446065" sldId="267"/>
            <ac:spMk id="2" creationId="{26B60049-CEE1-4157-A354-39ABEE6E0081}"/>
          </ac:spMkLst>
        </pc:spChg>
        <pc:picChg chg="mod modCrop">
          <ac:chgData name="Patryk Flis" userId="S::patryk.flis@zpo-terpentyna.pl::0e5711e4-1a3d-4d56-8d5f-4d7d9f6cd3b6" providerId="AD" clId="Web-{243D5306-87A9-66DD-DDA9-9B761A279530}" dt="2022-02-27T18:16:39.883" v="51" actId="1076"/>
          <ac:picMkLst>
            <pc:docMk/>
            <pc:sldMk cId="952446065" sldId="267"/>
            <ac:picMk id="4" creationId="{DC0A5E5F-D5C5-4BC7-94F1-357D5EAAC06A}"/>
          </ac:picMkLst>
        </pc:picChg>
      </pc:sldChg>
      <pc:sldChg chg="addSp delSp modSp">
        <pc:chgData name="Patryk Flis" userId="S::patryk.flis@zpo-terpentyna.pl::0e5711e4-1a3d-4d56-8d5f-4d7d9f6cd3b6" providerId="AD" clId="Web-{243D5306-87A9-66DD-DDA9-9B761A279530}" dt="2022-02-27T18:18:18.904" v="58" actId="14100"/>
        <pc:sldMkLst>
          <pc:docMk/>
          <pc:sldMk cId="2925066693" sldId="268"/>
        </pc:sldMkLst>
        <pc:spChg chg="del mod">
          <ac:chgData name="Patryk Flis" userId="S::patryk.flis@zpo-terpentyna.pl::0e5711e4-1a3d-4d56-8d5f-4d7d9f6cd3b6" providerId="AD" clId="Web-{243D5306-87A9-66DD-DDA9-9B761A279530}" dt="2022-02-27T18:16:58.212" v="52"/>
          <ac:spMkLst>
            <pc:docMk/>
            <pc:sldMk cId="2925066693" sldId="268"/>
            <ac:spMk id="2" creationId="{6FE86603-CCB3-4D8E-863F-ABA4E294DE83}"/>
          </ac:spMkLst>
        </pc:spChg>
        <pc:spChg chg="add del mod">
          <ac:chgData name="Patryk Flis" userId="S::patryk.flis@zpo-terpentyna.pl::0e5711e4-1a3d-4d56-8d5f-4d7d9f6cd3b6" providerId="AD" clId="Web-{243D5306-87A9-66DD-DDA9-9B761A279530}" dt="2022-02-27T18:17:21.854" v="54" actId="1076"/>
          <ac:spMkLst>
            <pc:docMk/>
            <pc:sldMk cId="2925066693" sldId="268"/>
            <ac:spMk id="4" creationId="{61B60751-51A0-4D29-895D-4FB695F5A74E}"/>
          </ac:spMkLst>
        </pc:spChg>
        <pc:spChg chg="add del mod">
          <ac:chgData name="Patryk Flis" userId="S::patryk.flis@zpo-terpentyna.pl::0e5711e4-1a3d-4d56-8d5f-4d7d9f6cd3b6" providerId="AD" clId="Web-{243D5306-87A9-66DD-DDA9-9B761A279530}" dt="2022-02-27T18:16:32.914" v="48"/>
          <ac:spMkLst>
            <pc:docMk/>
            <pc:sldMk cId="2925066693" sldId="268"/>
            <ac:spMk id="6" creationId="{9F022CF6-FD48-4813-BEDD-D89D57A4A5F8}"/>
          </ac:spMkLst>
        </pc:spChg>
        <pc:picChg chg="mod modCrop">
          <ac:chgData name="Patryk Flis" userId="S::patryk.flis@zpo-terpentyna.pl::0e5711e4-1a3d-4d56-8d5f-4d7d9f6cd3b6" providerId="AD" clId="Web-{243D5306-87A9-66DD-DDA9-9B761A279530}" dt="2022-02-27T18:18:18.904" v="58" actId="14100"/>
          <ac:picMkLst>
            <pc:docMk/>
            <pc:sldMk cId="2925066693" sldId="268"/>
            <ac:picMk id="5" creationId="{8E2BCCF1-68A9-4ABC-9A50-F244AB2DB668}"/>
          </ac:picMkLst>
        </pc:picChg>
      </pc:sldChg>
      <pc:sldChg chg="modSp">
        <pc:chgData name="Patryk Flis" userId="S::patryk.flis@zpo-terpentyna.pl::0e5711e4-1a3d-4d56-8d5f-4d7d9f6cd3b6" providerId="AD" clId="Web-{243D5306-87A9-66DD-DDA9-9B761A279530}" dt="2022-02-27T18:26:02.991" v="193" actId="20577"/>
        <pc:sldMkLst>
          <pc:docMk/>
          <pc:sldMk cId="196811622" sldId="270"/>
        </pc:sldMkLst>
        <pc:spChg chg="mod">
          <ac:chgData name="Patryk Flis" userId="S::patryk.flis@zpo-terpentyna.pl::0e5711e4-1a3d-4d56-8d5f-4d7d9f6cd3b6" providerId="AD" clId="Web-{243D5306-87A9-66DD-DDA9-9B761A279530}" dt="2022-02-27T18:26:02.991" v="193" actId="20577"/>
          <ac:spMkLst>
            <pc:docMk/>
            <pc:sldMk cId="196811622" sldId="270"/>
            <ac:spMk id="2" creationId="{664E6C82-A272-4182-BB39-54C2A951B151}"/>
          </ac:spMkLst>
        </pc:spChg>
      </pc:sldChg>
    </pc:docChg>
  </pc:docChgLst>
  <pc:docChgLst>
    <pc:chgData name="Patryk Flis" userId="S::patryk.flis@zpo-terpentyna.pl::0e5711e4-1a3d-4d56-8d5f-4d7d9f6cd3b6" providerId="AD" clId="Web-{32E93EEA-35F0-A5A7-1F7F-B80CF95AAA8B}"/>
    <pc:docChg chg="modSld">
      <pc:chgData name="Patryk Flis" userId="S::patryk.flis@zpo-terpentyna.pl::0e5711e4-1a3d-4d56-8d5f-4d7d9f6cd3b6" providerId="AD" clId="Web-{32E93EEA-35F0-A5A7-1F7F-B80CF95AAA8B}" dt="2022-02-23T12:51:49.888" v="9"/>
      <pc:docMkLst>
        <pc:docMk/>
      </pc:docMkLst>
      <pc:sldChg chg="modSp mod setBg">
        <pc:chgData name="Patryk Flis" userId="S::patryk.flis@zpo-terpentyna.pl::0e5711e4-1a3d-4d56-8d5f-4d7d9f6cd3b6" providerId="AD" clId="Web-{32E93EEA-35F0-A5A7-1F7F-B80CF95AAA8B}" dt="2022-02-23T12:47:43.554" v="7" actId="1076"/>
        <pc:sldMkLst>
          <pc:docMk/>
          <pc:sldMk cId="596216316" sldId="264"/>
        </pc:sldMkLst>
        <pc:picChg chg="mod">
          <ac:chgData name="Patryk Flis" userId="S::patryk.flis@zpo-terpentyna.pl::0e5711e4-1a3d-4d56-8d5f-4d7d9f6cd3b6" providerId="AD" clId="Web-{32E93EEA-35F0-A5A7-1F7F-B80CF95AAA8B}" dt="2022-02-23T12:47:43.554" v="7" actId="1076"/>
          <ac:picMkLst>
            <pc:docMk/>
            <pc:sldMk cId="596216316" sldId="264"/>
            <ac:picMk id="5" creationId="{F5F85417-C3B6-4943-A2A2-B996E9931AA0}"/>
          </ac:picMkLst>
        </pc:picChg>
      </pc:sldChg>
      <pc:sldChg chg="mod setBg">
        <pc:chgData name="Patryk Flis" userId="S::patryk.flis@zpo-terpentyna.pl::0e5711e4-1a3d-4d56-8d5f-4d7d9f6cd3b6" providerId="AD" clId="Web-{32E93EEA-35F0-A5A7-1F7F-B80CF95AAA8B}" dt="2022-02-23T12:51:49.888" v="9"/>
        <pc:sldMkLst>
          <pc:docMk/>
          <pc:sldMk cId="952446065" sldId="267"/>
        </pc:sldMkLst>
      </pc:sldChg>
      <pc:sldChg chg="mod setBg">
        <pc:chgData name="Patryk Flis" userId="S::patryk.flis@zpo-terpentyna.pl::0e5711e4-1a3d-4d56-8d5f-4d7d9f6cd3b6" providerId="AD" clId="Web-{32E93EEA-35F0-A5A7-1F7F-B80CF95AAA8B}" dt="2022-02-23T12:41:28.670" v="0"/>
        <pc:sldMkLst>
          <pc:docMk/>
          <pc:sldMk cId="2925066693" sldId="268"/>
        </pc:sldMkLst>
      </pc:sldChg>
    </pc:docChg>
  </pc:docChgLst>
  <pc:docChgLst>
    <pc:chgData name="Patryk Flis" userId="S::patryk.flis@zpo-terpentyna.pl::0e5711e4-1a3d-4d56-8d5f-4d7d9f6cd3b6" providerId="AD" clId="Web-{33E421BD-775F-6A3A-0EB8-09875B445A07}"/>
    <pc:docChg chg="delSld modSld">
      <pc:chgData name="Patryk Flis" userId="S::patryk.flis@zpo-terpentyna.pl::0e5711e4-1a3d-4d56-8d5f-4d7d9f6cd3b6" providerId="AD" clId="Web-{33E421BD-775F-6A3A-0EB8-09875B445A07}" dt="2022-04-03T16:13:55.711" v="7"/>
      <pc:docMkLst>
        <pc:docMk/>
      </pc:docMkLst>
      <pc:sldChg chg="modSp">
        <pc:chgData name="Patryk Flis" userId="S::patryk.flis@zpo-terpentyna.pl::0e5711e4-1a3d-4d56-8d5f-4d7d9f6cd3b6" providerId="AD" clId="Web-{33E421BD-775F-6A3A-0EB8-09875B445A07}" dt="2022-04-03T16:12:16.786" v="6"/>
        <pc:sldMkLst>
          <pc:docMk/>
          <pc:sldMk cId="73596110" sldId="256"/>
        </pc:sldMkLst>
        <pc:picChg chg="mod modCrop">
          <ac:chgData name="Patryk Flis" userId="S::patryk.flis@zpo-terpentyna.pl::0e5711e4-1a3d-4d56-8d5f-4d7d9f6cd3b6" providerId="AD" clId="Web-{33E421BD-775F-6A3A-0EB8-09875B445A07}" dt="2022-04-03T16:12:16.786" v="6"/>
          <ac:picMkLst>
            <pc:docMk/>
            <pc:sldMk cId="73596110" sldId="256"/>
            <ac:picMk id="4" creationId="{7AE8DA68-C9E6-4DFD-9902-FBA82B3E9E63}"/>
          </ac:picMkLst>
        </pc:picChg>
      </pc:sldChg>
      <pc:sldChg chg="del">
        <pc:chgData name="Patryk Flis" userId="S::patryk.flis@zpo-terpentyna.pl::0e5711e4-1a3d-4d56-8d5f-4d7d9f6cd3b6" providerId="AD" clId="Web-{33E421BD-775F-6A3A-0EB8-09875B445A07}" dt="2022-04-03T16:13:55.711" v="7"/>
        <pc:sldMkLst>
          <pc:docMk/>
          <pc:sldMk cId="3374535527" sldId="271"/>
        </pc:sldMkLst>
      </pc:sldChg>
    </pc:docChg>
  </pc:docChgLst>
  <pc:docChgLst>
    <pc:chgData name="Patryk Flis" userId="S::patryk.flis@zpo-terpentyna.pl::0e5711e4-1a3d-4d56-8d5f-4d7d9f6cd3b6" providerId="AD" clId="Web-{94789CA5-05F7-E963-0BCC-7A771B4501D2}"/>
    <pc:docChg chg="addSld modSld addMainMaster delMainMaster">
      <pc:chgData name="Patryk Flis" userId="S::patryk.flis@zpo-terpentyna.pl::0e5711e4-1a3d-4d56-8d5f-4d7d9f6cd3b6" providerId="AD" clId="Web-{94789CA5-05F7-E963-0BCC-7A771B4501D2}" dt="2022-02-27T17:38:54.398" v="26"/>
      <pc:docMkLst>
        <pc:docMk/>
      </pc:docMkLst>
      <pc:sldChg chg="addSp delSp modSp mod setBg modClrScheme setClrOvrMap delDesignElem chgLayout">
        <pc:chgData name="Patryk Flis" userId="S::patryk.flis@zpo-terpentyna.pl::0e5711e4-1a3d-4d56-8d5f-4d7d9f6cd3b6" providerId="AD" clId="Web-{94789CA5-05F7-E963-0BCC-7A771B4501D2}" dt="2022-02-27T17:38:54.398" v="26"/>
        <pc:sldMkLst>
          <pc:docMk/>
          <pc:sldMk cId="73596110" sldId="256"/>
        </pc:sldMkLst>
        <pc:spChg chg="mod ord">
          <ac:chgData name="Patryk Flis" userId="S::patryk.flis@zpo-terpentyna.pl::0e5711e4-1a3d-4d56-8d5f-4d7d9f6cd3b6" providerId="AD" clId="Web-{94789CA5-05F7-E963-0BCC-7A771B4501D2}" dt="2022-02-27T17:38:54.398" v="26"/>
          <ac:spMkLst>
            <pc:docMk/>
            <pc:sldMk cId="73596110" sldId="256"/>
            <ac:spMk id="2" creationId="{4949060D-9816-49FC-A45B-544564F3CC6F}"/>
          </ac:spMkLst>
        </pc:spChg>
        <pc:spChg chg="add del">
          <ac:chgData name="Patryk Flis" userId="S::patryk.flis@zpo-terpentyna.pl::0e5711e4-1a3d-4d56-8d5f-4d7d9f6cd3b6" providerId="AD" clId="Web-{94789CA5-05F7-E963-0BCC-7A771B4501D2}" dt="2022-02-27T17:38:07.006" v="24"/>
          <ac:spMkLst>
            <pc:docMk/>
            <pc:sldMk cId="73596110" sldId="256"/>
            <ac:spMk id="6" creationId="{757B325C-3E35-45CF-9D07-3BCB281F3B9C}"/>
          </ac:spMkLst>
        </pc:spChg>
        <pc:spChg chg="add del">
          <ac:chgData name="Patryk Flis" userId="S::patryk.flis@zpo-terpentyna.pl::0e5711e4-1a3d-4d56-8d5f-4d7d9f6cd3b6" providerId="AD" clId="Web-{94789CA5-05F7-E963-0BCC-7A771B4501D2}" dt="2022-02-27T17:38:07.006" v="24"/>
          <ac:spMkLst>
            <pc:docMk/>
            <pc:sldMk cId="73596110" sldId="256"/>
            <ac:spMk id="7" creationId="{C24BEC42-AFF3-40D1-93A2-A27A42E1E23C}"/>
          </ac:spMkLst>
        </pc:spChg>
        <pc:spChg chg="add del">
          <ac:chgData name="Patryk Flis" userId="S::patryk.flis@zpo-terpentyna.pl::0e5711e4-1a3d-4d56-8d5f-4d7d9f6cd3b6" providerId="AD" clId="Web-{94789CA5-05F7-E963-0BCC-7A771B4501D2}" dt="2022-02-27T17:38:07.006" v="24"/>
          <ac:spMkLst>
            <pc:docMk/>
            <pc:sldMk cId="73596110" sldId="256"/>
            <ac:spMk id="8" creationId="{608F427C-1EC9-4280-9367-F2B3AA063E82}"/>
          </ac:spMkLst>
        </pc:spChg>
        <pc:spChg chg="add del">
          <ac:chgData name="Patryk Flis" userId="S::patryk.flis@zpo-terpentyna.pl::0e5711e4-1a3d-4d56-8d5f-4d7d9f6cd3b6" providerId="AD" clId="Web-{94789CA5-05F7-E963-0BCC-7A771B4501D2}" dt="2022-02-27T17:35:39.564" v="19"/>
          <ac:spMkLst>
            <pc:docMk/>
            <pc:sldMk cId="73596110" sldId="256"/>
            <ac:spMk id="9" creationId="{A3BAF07C-C39E-42EB-BB22-8D46691D9735}"/>
          </ac:spMkLst>
        </pc:spChg>
        <pc:spChg chg="add del">
          <ac:chgData name="Patryk Flis" userId="S::patryk.flis@zpo-terpentyna.pl::0e5711e4-1a3d-4d56-8d5f-4d7d9f6cd3b6" providerId="AD" clId="Web-{94789CA5-05F7-E963-0BCC-7A771B4501D2}" dt="2022-02-27T17:38:07.006" v="24"/>
          <ac:spMkLst>
            <pc:docMk/>
            <pc:sldMk cId="73596110" sldId="256"/>
            <ac:spMk id="10" creationId="{F98810A7-E114-447A-A7D6-69B27CFB5650}"/>
          </ac:spMkLst>
        </pc:spChg>
        <pc:spChg chg="del">
          <ac:chgData name="Patryk Flis" userId="S::patryk.flis@zpo-terpentyna.pl::0e5711e4-1a3d-4d56-8d5f-4d7d9f6cd3b6" providerId="AD" clId="Web-{94789CA5-05F7-E963-0BCC-7A771B4501D2}" dt="2022-02-27T17:28:47.005" v="6"/>
          <ac:spMkLst>
            <pc:docMk/>
            <pc:sldMk cId="73596110" sldId="256"/>
            <ac:spMk id="13" creationId="{D07DD2DE-F619-49DD-B5E7-03A290FF4ED1}"/>
          </ac:spMkLst>
        </pc:spChg>
        <pc:spChg chg="del">
          <ac:chgData name="Patryk Flis" userId="S::patryk.flis@zpo-terpentyna.pl::0e5711e4-1a3d-4d56-8d5f-4d7d9f6cd3b6" providerId="AD" clId="Web-{94789CA5-05F7-E963-0BCC-7A771B4501D2}" dt="2022-02-27T17:28:47.005" v="6"/>
          <ac:spMkLst>
            <pc:docMk/>
            <pc:sldMk cId="73596110" sldId="256"/>
            <ac:spMk id="14" creationId="{A8384FB5-9ADC-4DDC-881B-597D56F5B15D}"/>
          </ac:spMkLst>
        </pc:spChg>
        <pc:spChg chg="del">
          <ac:chgData name="Patryk Flis" userId="S::patryk.flis@zpo-terpentyna.pl::0e5711e4-1a3d-4d56-8d5f-4d7d9f6cd3b6" providerId="AD" clId="Web-{94789CA5-05F7-E963-0BCC-7A771B4501D2}" dt="2022-02-27T17:28:47.005" v="6"/>
          <ac:spMkLst>
            <pc:docMk/>
            <pc:sldMk cId="73596110" sldId="256"/>
            <ac:spMk id="15" creationId="{85149191-5F60-4A28-AAFF-039F96B0F3EC}"/>
          </ac:spMkLst>
        </pc:spChg>
        <pc:spChg chg="del">
          <ac:chgData name="Patryk Flis" userId="S::patryk.flis@zpo-terpentyna.pl::0e5711e4-1a3d-4d56-8d5f-4d7d9f6cd3b6" providerId="AD" clId="Web-{94789CA5-05F7-E963-0BCC-7A771B4501D2}" dt="2022-02-27T17:28:47.005" v="6"/>
          <ac:spMkLst>
            <pc:docMk/>
            <pc:sldMk cId="73596110" sldId="256"/>
            <ac:spMk id="16" creationId="{91E5A9A7-95C6-4F4F-B00E-C82E07FE62EF}"/>
          </ac:spMkLst>
        </pc:spChg>
        <pc:spChg chg="del">
          <ac:chgData name="Patryk Flis" userId="S::patryk.flis@zpo-terpentyna.pl::0e5711e4-1a3d-4d56-8d5f-4d7d9f6cd3b6" providerId="AD" clId="Web-{94789CA5-05F7-E963-0BCC-7A771B4501D2}" dt="2022-02-27T17:28:47.005" v="6"/>
          <ac:spMkLst>
            <pc:docMk/>
            <pc:sldMk cId="73596110" sldId="256"/>
            <ac:spMk id="17" creationId="{F8260ED5-17F7-4158-B241-D51DD4CF1B7E}"/>
          </ac:spMkLst>
        </pc:spChg>
        <pc:spChg chg="add del">
          <ac:chgData name="Patryk Flis" userId="S::patryk.flis@zpo-terpentyna.pl::0e5711e4-1a3d-4d56-8d5f-4d7d9f6cd3b6" providerId="AD" clId="Web-{94789CA5-05F7-E963-0BCC-7A771B4501D2}" dt="2022-02-27T17:35:39.564" v="19"/>
          <ac:spMkLst>
            <pc:docMk/>
            <pc:sldMk cId="73596110" sldId="256"/>
            <ac:spMk id="32" creationId="{A7795DFA-888F-47E2-B44E-DE1D3B3E46A4}"/>
          </ac:spMkLst>
        </pc:spChg>
        <pc:grpChg chg="add del">
          <ac:chgData name="Patryk Flis" userId="S::patryk.flis@zpo-terpentyna.pl::0e5711e4-1a3d-4d56-8d5f-4d7d9f6cd3b6" providerId="AD" clId="Web-{94789CA5-05F7-E963-0BCC-7A771B4501D2}" dt="2022-02-27T17:35:39.564" v="19"/>
          <ac:grpSpMkLst>
            <pc:docMk/>
            <pc:sldMk cId="73596110" sldId="256"/>
            <ac:grpSpMk id="11" creationId="{D8E9CF54-0466-4261-9E62-0249E60E1886}"/>
          </ac:grpSpMkLst>
        </pc:grpChg>
        <pc:picChg chg="mod">
          <ac:chgData name="Patryk Flis" userId="S::patryk.flis@zpo-terpentyna.pl::0e5711e4-1a3d-4d56-8d5f-4d7d9f6cd3b6" providerId="AD" clId="Web-{94789CA5-05F7-E963-0BCC-7A771B4501D2}" dt="2022-02-27T17:36:27.019" v="23"/>
          <ac:picMkLst>
            <pc:docMk/>
            <pc:sldMk cId="73596110" sldId="256"/>
            <ac:picMk id="4" creationId="{7AE8DA68-C9E6-4DFD-9902-FBA82B3E9E63}"/>
          </ac:picMkLst>
        </pc:picChg>
      </pc:sldChg>
      <pc:sldChg chg="delSp modSp mod modClrScheme delDesignElem chgLayout">
        <pc:chgData name="Patryk Flis" userId="S::patryk.flis@zpo-terpentyna.pl::0e5711e4-1a3d-4d56-8d5f-4d7d9f6cd3b6" providerId="AD" clId="Web-{94789CA5-05F7-E963-0BCC-7A771B4501D2}" dt="2022-02-27T17:38:54.398" v="26"/>
        <pc:sldMkLst>
          <pc:docMk/>
          <pc:sldMk cId="3748533864" sldId="257"/>
        </pc:sldMkLst>
        <pc:spChg chg="mod ord">
          <ac:chgData name="Patryk Flis" userId="S::patryk.flis@zpo-terpentyna.pl::0e5711e4-1a3d-4d56-8d5f-4d7d9f6cd3b6" providerId="AD" clId="Web-{94789CA5-05F7-E963-0BCC-7A771B4501D2}" dt="2022-02-27T17:38:54.398" v="26"/>
          <ac:spMkLst>
            <pc:docMk/>
            <pc:sldMk cId="3748533864" sldId="257"/>
            <ac:spMk id="2" creationId="{9BEF7DFD-7075-4CC9-A082-F02235637A3A}"/>
          </ac:spMkLst>
        </pc:spChg>
        <pc:spChg chg="del">
          <ac:chgData name="Patryk Flis" userId="S::patryk.flis@zpo-terpentyna.pl::0e5711e4-1a3d-4d56-8d5f-4d7d9f6cd3b6" providerId="AD" clId="Web-{94789CA5-05F7-E963-0BCC-7A771B4501D2}" dt="2022-02-27T17:28:47.005" v="6"/>
          <ac:spMkLst>
            <pc:docMk/>
            <pc:sldMk cId="3748533864" sldId="257"/>
            <ac:spMk id="14" creationId="{B71758F4-3F46-45DA-8AC5-4E508DA080BA}"/>
          </ac:spMkLst>
        </pc:spChg>
        <pc:spChg chg="del">
          <ac:chgData name="Patryk Flis" userId="S::patryk.flis@zpo-terpentyna.pl::0e5711e4-1a3d-4d56-8d5f-4d7d9f6cd3b6" providerId="AD" clId="Web-{94789CA5-05F7-E963-0BCC-7A771B4501D2}" dt="2022-02-27T17:28:47.005" v="6"/>
          <ac:spMkLst>
            <pc:docMk/>
            <pc:sldMk cId="3748533864" sldId="257"/>
            <ac:spMk id="15" creationId="{840C6A03-A965-473C-ADDE-B0F1C5C5C30D}"/>
          </ac:spMkLst>
        </pc:spChg>
        <pc:spChg chg="del">
          <ac:chgData name="Patryk Flis" userId="S::patryk.flis@zpo-terpentyna.pl::0e5711e4-1a3d-4d56-8d5f-4d7d9f6cd3b6" providerId="AD" clId="Web-{94789CA5-05F7-E963-0BCC-7A771B4501D2}" dt="2022-02-27T17:28:47.005" v="6"/>
          <ac:spMkLst>
            <pc:docMk/>
            <pc:sldMk cId="3748533864" sldId="257"/>
            <ac:spMk id="17" creationId="{158B3569-73B2-4D05-8E95-886A6EE17F1F}"/>
          </ac:spMkLst>
        </pc:spChg>
        <pc:spChg chg="del">
          <ac:chgData name="Patryk Flis" userId="S::patryk.flis@zpo-terpentyna.pl::0e5711e4-1a3d-4d56-8d5f-4d7d9f6cd3b6" providerId="AD" clId="Web-{94789CA5-05F7-E963-0BCC-7A771B4501D2}" dt="2022-02-27T17:28:47.005" v="6"/>
          <ac:spMkLst>
            <pc:docMk/>
            <pc:sldMk cId="3748533864" sldId="257"/>
            <ac:spMk id="18" creationId="{8D61482F-F3C5-4D66-8C5D-C6BBE3E1275C}"/>
          </ac:spMkLst>
        </pc:spChg>
        <pc:picChg chg="mod ord modCrop">
          <ac:chgData name="Patryk Flis" userId="S::patryk.flis@zpo-terpentyna.pl::0e5711e4-1a3d-4d56-8d5f-4d7d9f6cd3b6" providerId="AD" clId="Web-{94789CA5-05F7-E963-0BCC-7A771B4501D2}" dt="2022-02-27T17:38:54.398" v="26"/>
          <ac:picMkLst>
            <pc:docMk/>
            <pc:sldMk cId="3748533864" sldId="257"/>
            <ac:picMk id="5" creationId="{BDFBF066-FD2A-47D7-82C6-569B0422C92A}"/>
          </ac:picMkLst>
        </pc:picChg>
        <pc:cxnChg chg="del">
          <ac:chgData name="Patryk Flis" userId="S::patryk.flis@zpo-terpentyna.pl::0e5711e4-1a3d-4d56-8d5f-4d7d9f6cd3b6" providerId="AD" clId="Web-{94789CA5-05F7-E963-0BCC-7A771B4501D2}" dt="2022-02-27T17:28:47.005" v="6"/>
          <ac:cxnSpMkLst>
            <pc:docMk/>
            <pc:sldMk cId="3748533864" sldId="257"/>
            <ac:cxnSpMk id="16" creationId="{56020367-4FD5-4596-8E10-C5F095CD8DBF}"/>
          </ac:cxnSpMkLst>
        </pc:cxnChg>
      </pc:sldChg>
      <pc:sldChg chg="delSp modSp mod modClrScheme delDesignElem chgLayout">
        <pc:chgData name="Patryk Flis" userId="S::patryk.flis@zpo-terpentyna.pl::0e5711e4-1a3d-4d56-8d5f-4d7d9f6cd3b6" providerId="AD" clId="Web-{94789CA5-05F7-E963-0BCC-7A771B4501D2}" dt="2022-02-27T17:38:54.398" v="26"/>
        <pc:sldMkLst>
          <pc:docMk/>
          <pc:sldMk cId="2874432191" sldId="258"/>
        </pc:sldMkLst>
        <pc:spChg chg="mod ord">
          <ac:chgData name="Patryk Flis" userId="S::patryk.flis@zpo-terpentyna.pl::0e5711e4-1a3d-4d56-8d5f-4d7d9f6cd3b6" providerId="AD" clId="Web-{94789CA5-05F7-E963-0BCC-7A771B4501D2}" dt="2022-02-27T17:38:54.398" v="26"/>
          <ac:spMkLst>
            <pc:docMk/>
            <pc:sldMk cId="2874432191" sldId="258"/>
            <ac:spMk id="2" creationId="{4D038749-3A7F-4514-B77E-102B6B5FA0B6}"/>
          </ac:spMkLst>
        </pc:spChg>
        <pc:spChg chg="mod ord">
          <ac:chgData name="Patryk Flis" userId="S::patryk.flis@zpo-terpentyna.pl::0e5711e4-1a3d-4d56-8d5f-4d7d9f6cd3b6" providerId="AD" clId="Web-{94789CA5-05F7-E963-0BCC-7A771B4501D2}" dt="2022-02-27T17:38:54.398" v="26"/>
          <ac:spMkLst>
            <pc:docMk/>
            <pc:sldMk cId="2874432191" sldId="258"/>
            <ac:spMk id="4" creationId="{0CE4F655-BF32-4E30-B78B-AB2470DB3390}"/>
          </ac:spMkLst>
        </pc:spChg>
        <pc:spChg chg="del">
          <ac:chgData name="Patryk Flis" userId="S::patryk.flis@zpo-terpentyna.pl::0e5711e4-1a3d-4d56-8d5f-4d7d9f6cd3b6" providerId="AD" clId="Web-{94789CA5-05F7-E963-0BCC-7A771B4501D2}" dt="2022-02-27T17:28:47.005" v="6"/>
          <ac:spMkLst>
            <pc:docMk/>
            <pc:sldMk cId="2874432191" sldId="258"/>
            <ac:spMk id="11" creationId="{231BF440-39FA-4087-84CC-2EEC0BBDAF29}"/>
          </ac:spMkLst>
        </pc:spChg>
        <pc:spChg chg="del">
          <ac:chgData name="Patryk Flis" userId="S::patryk.flis@zpo-terpentyna.pl::0e5711e4-1a3d-4d56-8d5f-4d7d9f6cd3b6" providerId="AD" clId="Web-{94789CA5-05F7-E963-0BCC-7A771B4501D2}" dt="2022-02-27T17:28:47.005" v="6"/>
          <ac:spMkLst>
            <pc:docMk/>
            <pc:sldMk cId="2874432191" sldId="258"/>
            <ac:spMk id="13" creationId="{F04E4CBA-303B-48BD-8451-C2701CB0EEBF}"/>
          </ac:spMkLst>
        </pc:spChg>
        <pc:spChg chg="del">
          <ac:chgData name="Patryk Flis" userId="S::patryk.flis@zpo-terpentyna.pl::0e5711e4-1a3d-4d56-8d5f-4d7d9f6cd3b6" providerId="AD" clId="Web-{94789CA5-05F7-E963-0BCC-7A771B4501D2}" dt="2022-02-27T17:28:47.005" v="6"/>
          <ac:spMkLst>
            <pc:docMk/>
            <pc:sldMk cId="2874432191" sldId="258"/>
            <ac:spMk id="15" creationId="{F6CA58B3-AFCC-4A40-9882-50D5080879B0}"/>
          </ac:spMkLst>
        </pc:spChg>
        <pc:spChg chg="del">
          <ac:chgData name="Patryk Flis" userId="S::patryk.flis@zpo-terpentyna.pl::0e5711e4-1a3d-4d56-8d5f-4d7d9f6cd3b6" providerId="AD" clId="Web-{94789CA5-05F7-E963-0BCC-7A771B4501D2}" dt="2022-02-27T17:28:47.005" v="6"/>
          <ac:spMkLst>
            <pc:docMk/>
            <pc:sldMk cId="2874432191" sldId="258"/>
            <ac:spMk id="17" creationId="{75C56826-D4E5-42ED-8529-079651CB3005}"/>
          </ac:spMkLst>
        </pc:spChg>
        <pc:spChg chg="del">
          <ac:chgData name="Patryk Flis" userId="S::patryk.flis@zpo-terpentyna.pl::0e5711e4-1a3d-4d56-8d5f-4d7d9f6cd3b6" providerId="AD" clId="Web-{94789CA5-05F7-E963-0BCC-7A771B4501D2}" dt="2022-02-27T17:28:47.005" v="6"/>
          <ac:spMkLst>
            <pc:docMk/>
            <pc:sldMk cId="2874432191" sldId="258"/>
            <ac:spMk id="19" creationId="{82095FCE-EF05-4443-B97A-85DEE3A5CA17}"/>
          </ac:spMkLst>
        </pc:spChg>
        <pc:spChg chg="del">
          <ac:chgData name="Patryk Flis" userId="S::patryk.flis@zpo-terpentyna.pl::0e5711e4-1a3d-4d56-8d5f-4d7d9f6cd3b6" providerId="AD" clId="Web-{94789CA5-05F7-E963-0BCC-7A771B4501D2}" dt="2022-02-27T17:28:47.005" v="6"/>
          <ac:spMkLst>
            <pc:docMk/>
            <pc:sldMk cId="2874432191" sldId="258"/>
            <ac:spMk id="21" creationId="{CA00AE6B-AA30-4CF8-BA6F-339B780AD76C}"/>
          </ac:spMkLst>
        </pc:spChg>
      </pc:sldChg>
      <pc:sldChg chg="delSp modSp mod modClrScheme delDesignElem chgLayout">
        <pc:chgData name="Patryk Flis" userId="S::patryk.flis@zpo-terpentyna.pl::0e5711e4-1a3d-4d56-8d5f-4d7d9f6cd3b6" providerId="AD" clId="Web-{94789CA5-05F7-E963-0BCC-7A771B4501D2}" dt="2022-02-27T17:38:54.398" v="26"/>
        <pc:sldMkLst>
          <pc:docMk/>
          <pc:sldMk cId="2554265825" sldId="259"/>
        </pc:sldMkLst>
        <pc:spChg chg="mod ord">
          <ac:chgData name="Patryk Flis" userId="S::patryk.flis@zpo-terpentyna.pl::0e5711e4-1a3d-4d56-8d5f-4d7d9f6cd3b6" providerId="AD" clId="Web-{94789CA5-05F7-E963-0BCC-7A771B4501D2}" dt="2022-02-27T17:38:54.398" v="26"/>
          <ac:spMkLst>
            <pc:docMk/>
            <pc:sldMk cId="2554265825" sldId="259"/>
            <ac:spMk id="3" creationId="{9F77F8BA-C8A5-4DA2-A28D-E0B65B39FF94}"/>
          </ac:spMkLst>
        </pc:spChg>
        <pc:spChg chg="del">
          <ac:chgData name="Patryk Flis" userId="S::patryk.flis@zpo-terpentyna.pl::0e5711e4-1a3d-4d56-8d5f-4d7d9f6cd3b6" providerId="AD" clId="Web-{94789CA5-05F7-E963-0BCC-7A771B4501D2}" dt="2022-02-27T17:28:47.005" v="6"/>
          <ac:spMkLst>
            <pc:docMk/>
            <pc:sldMk cId="2554265825" sldId="259"/>
            <ac:spMk id="10" creationId="{5E8D2E83-FB3A-40E7-A9E5-7AB389D612B4}"/>
          </ac:spMkLst>
        </pc:spChg>
        <pc:picChg chg="mod ord">
          <ac:chgData name="Patryk Flis" userId="S::patryk.flis@zpo-terpentyna.pl::0e5711e4-1a3d-4d56-8d5f-4d7d9f6cd3b6" providerId="AD" clId="Web-{94789CA5-05F7-E963-0BCC-7A771B4501D2}" dt="2022-02-27T17:38:54.398" v="26"/>
          <ac:picMkLst>
            <pc:docMk/>
            <pc:sldMk cId="2554265825" sldId="259"/>
            <ac:picMk id="5" creationId="{E73EBF0C-F83F-4E58-AD50-E83089660CD8}"/>
          </ac:picMkLst>
        </pc:picChg>
      </pc:sldChg>
      <pc:sldChg chg="modSp mod modClrScheme chgLayout">
        <pc:chgData name="Patryk Flis" userId="S::patryk.flis@zpo-terpentyna.pl::0e5711e4-1a3d-4d56-8d5f-4d7d9f6cd3b6" providerId="AD" clId="Web-{94789CA5-05F7-E963-0BCC-7A771B4501D2}" dt="2022-02-27T17:38:54.398" v="26"/>
        <pc:sldMkLst>
          <pc:docMk/>
          <pc:sldMk cId="596216316" sldId="264"/>
        </pc:sldMkLst>
        <pc:spChg chg="mod ord">
          <ac:chgData name="Patryk Flis" userId="S::patryk.flis@zpo-terpentyna.pl::0e5711e4-1a3d-4d56-8d5f-4d7d9f6cd3b6" providerId="AD" clId="Web-{94789CA5-05F7-E963-0BCC-7A771B4501D2}" dt="2022-02-27T17:38:54.398" v="26"/>
          <ac:spMkLst>
            <pc:docMk/>
            <pc:sldMk cId="596216316" sldId="264"/>
            <ac:spMk id="4" creationId="{A3924FC4-8B0F-4FEC-80F0-73F14EB241FC}"/>
          </ac:spMkLst>
        </pc:spChg>
        <pc:picChg chg="mod ord">
          <ac:chgData name="Patryk Flis" userId="S::patryk.flis@zpo-terpentyna.pl::0e5711e4-1a3d-4d56-8d5f-4d7d9f6cd3b6" providerId="AD" clId="Web-{94789CA5-05F7-E963-0BCC-7A771B4501D2}" dt="2022-02-27T17:38:54.398" v="26"/>
          <ac:picMkLst>
            <pc:docMk/>
            <pc:sldMk cId="596216316" sldId="264"/>
            <ac:picMk id="5" creationId="{F5F85417-C3B6-4943-A2A2-B996E9931AA0}"/>
          </ac:picMkLst>
        </pc:picChg>
      </pc:sldChg>
      <pc:sldChg chg="addSp delSp modSp mod setBg modClrScheme delDesignElem chgLayout">
        <pc:chgData name="Patryk Flis" userId="S::patryk.flis@zpo-terpentyna.pl::0e5711e4-1a3d-4d56-8d5f-4d7d9f6cd3b6" providerId="AD" clId="Web-{94789CA5-05F7-E963-0BCC-7A771B4501D2}" dt="2022-02-27T17:38:54.398" v="26"/>
        <pc:sldMkLst>
          <pc:docMk/>
          <pc:sldMk cId="430879488" sldId="266"/>
        </pc:sldMkLst>
        <pc:spChg chg="mod ord">
          <ac:chgData name="Patryk Flis" userId="S::patryk.flis@zpo-terpentyna.pl::0e5711e4-1a3d-4d56-8d5f-4d7d9f6cd3b6" providerId="AD" clId="Web-{94789CA5-05F7-E963-0BCC-7A771B4501D2}" dt="2022-02-27T17:38:54.398" v="26"/>
          <ac:spMkLst>
            <pc:docMk/>
            <pc:sldMk cId="430879488" sldId="266"/>
            <ac:spMk id="2" creationId="{147597BC-9916-46F5-872A-3D92085C2F48}"/>
          </ac:spMkLst>
        </pc:spChg>
        <pc:spChg chg="add del">
          <ac:chgData name="Patryk Flis" userId="S::patryk.flis@zpo-terpentyna.pl::0e5711e4-1a3d-4d56-8d5f-4d7d9f6cd3b6" providerId="AD" clId="Web-{94789CA5-05F7-E963-0BCC-7A771B4501D2}" dt="2022-02-27T17:32:09.355" v="15"/>
          <ac:spMkLst>
            <pc:docMk/>
            <pc:sldMk cId="430879488" sldId="266"/>
            <ac:spMk id="3" creationId="{F79D0296-8FE9-4FA3-847B-9A8073AC04D3}"/>
          </ac:spMkLst>
        </pc:spChg>
        <pc:spChg chg="del">
          <ac:chgData name="Patryk Flis" userId="S::patryk.flis@zpo-terpentyna.pl::0e5711e4-1a3d-4d56-8d5f-4d7d9f6cd3b6" providerId="AD" clId="Web-{94789CA5-05F7-E963-0BCC-7A771B4501D2}" dt="2022-02-27T17:28:47.005" v="6"/>
          <ac:spMkLst>
            <pc:docMk/>
            <pc:sldMk cId="430879488" sldId="266"/>
            <ac:spMk id="38" creationId="{73AD41DB-DF9F-49BC-85AE-6AB1840AD517}"/>
          </ac:spMkLst>
        </pc:spChg>
        <pc:grpChg chg="del">
          <ac:chgData name="Patryk Flis" userId="S::patryk.flis@zpo-terpentyna.pl::0e5711e4-1a3d-4d56-8d5f-4d7d9f6cd3b6" providerId="AD" clId="Web-{94789CA5-05F7-E963-0BCC-7A771B4501D2}" dt="2022-02-27T17:28:47.005" v="6"/>
          <ac:grpSpMkLst>
            <pc:docMk/>
            <pc:sldMk cId="430879488" sldId="266"/>
            <ac:grpSpMk id="40" creationId="{A4AE1828-51FD-4AD7-BCF6-9AF5C696CE5D}"/>
          </ac:grpSpMkLst>
        </pc:grpChg>
        <pc:picChg chg="mod modCrop">
          <ac:chgData name="Patryk Flis" userId="S::patryk.flis@zpo-terpentyna.pl::0e5711e4-1a3d-4d56-8d5f-4d7d9f6cd3b6" providerId="AD" clId="Web-{94789CA5-05F7-E963-0BCC-7A771B4501D2}" dt="2022-02-27T17:28:19.285" v="5" actId="1076"/>
          <ac:picMkLst>
            <pc:docMk/>
            <pc:sldMk cId="430879488" sldId="266"/>
            <ac:picMk id="4" creationId="{88A253B8-165A-4FA9-BFE8-759F0DA16E67}"/>
          </ac:picMkLst>
        </pc:picChg>
      </pc:sldChg>
      <pc:sldChg chg="modSp mod modClrScheme chgLayout">
        <pc:chgData name="Patryk Flis" userId="S::patryk.flis@zpo-terpentyna.pl::0e5711e4-1a3d-4d56-8d5f-4d7d9f6cd3b6" providerId="AD" clId="Web-{94789CA5-05F7-E963-0BCC-7A771B4501D2}" dt="2022-02-27T17:38:54.398" v="26"/>
        <pc:sldMkLst>
          <pc:docMk/>
          <pc:sldMk cId="952446065" sldId="267"/>
        </pc:sldMkLst>
        <pc:spChg chg="mod ord">
          <ac:chgData name="Patryk Flis" userId="S::patryk.flis@zpo-terpentyna.pl::0e5711e4-1a3d-4d56-8d5f-4d7d9f6cd3b6" providerId="AD" clId="Web-{94789CA5-05F7-E963-0BCC-7A771B4501D2}" dt="2022-02-27T17:38:54.398" v="26"/>
          <ac:spMkLst>
            <pc:docMk/>
            <pc:sldMk cId="952446065" sldId="267"/>
            <ac:spMk id="2" creationId="{26B60049-CEE1-4157-A354-39ABEE6E0081}"/>
          </ac:spMkLst>
        </pc:spChg>
        <pc:picChg chg="mod ord">
          <ac:chgData name="Patryk Flis" userId="S::patryk.flis@zpo-terpentyna.pl::0e5711e4-1a3d-4d56-8d5f-4d7d9f6cd3b6" providerId="AD" clId="Web-{94789CA5-05F7-E963-0BCC-7A771B4501D2}" dt="2022-02-27T17:38:54.398" v="26"/>
          <ac:picMkLst>
            <pc:docMk/>
            <pc:sldMk cId="952446065" sldId="267"/>
            <ac:picMk id="4" creationId="{DC0A5E5F-D5C5-4BC7-94F1-357D5EAAC06A}"/>
          </ac:picMkLst>
        </pc:picChg>
      </pc:sldChg>
      <pc:sldChg chg="modSp mod modClrScheme chgLayout">
        <pc:chgData name="Patryk Flis" userId="S::patryk.flis@zpo-terpentyna.pl::0e5711e4-1a3d-4d56-8d5f-4d7d9f6cd3b6" providerId="AD" clId="Web-{94789CA5-05F7-E963-0BCC-7A771B4501D2}" dt="2022-02-27T17:38:54.398" v="26"/>
        <pc:sldMkLst>
          <pc:docMk/>
          <pc:sldMk cId="2925066693" sldId="268"/>
        </pc:sldMkLst>
        <pc:spChg chg="mod ord">
          <ac:chgData name="Patryk Flis" userId="S::patryk.flis@zpo-terpentyna.pl::0e5711e4-1a3d-4d56-8d5f-4d7d9f6cd3b6" providerId="AD" clId="Web-{94789CA5-05F7-E963-0BCC-7A771B4501D2}" dt="2022-02-27T17:38:54.398" v="26"/>
          <ac:spMkLst>
            <pc:docMk/>
            <pc:sldMk cId="2925066693" sldId="268"/>
            <ac:spMk id="2" creationId="{6FE86603-CCB3-4D8E-863F-ABA4E294DE83}"/>
          </ac:spMkLst>
        </pc:spChg>
        <pc:spChg chg="mod ord">
          <ac:chgData name="Patryk Flis" userId="S::patryk.flis@zpo-terpentyna.pl::0e5711e4-1a3d-4d56-8d5f-4d7d9f6cd3b6" providerId="AD" clId="Web-{94789CA5-05F7-E963-0BCC-7A771B4501D2}" dt="2022-02-27T17:38:54.398" v="26"/>
          <ac:spMkLst>
            <pc:docMk/>
            <pc:sldMk cId="2925066693" sldId="268"/>
            <ac:spMk id="4" creationId="{61B60751-51A0-4D29-895D-4FB695F5A74E}"/>
          </ac:spMkLst>
        </pc:spChg>
        <pc:picChg chg="mod ord">
          <ac:chgData name="Patryk Flis" userId="S::patryk.flis@zpo-terpentyna.pl::0e5711e4-1a3d-4d56-8d5f-4d7d9f6cd3b6" providerId="AD" clId="Web-{94789CA5-05F7-E963-0BCC-7A771B4501D2}" dt="2022-02-27T17:38:54.398" v="26"/>
          <ac:picMkLst>
            <pc:docMk/>
            <pc:sldMk cId="2925066693" sldId="268"/>
            <ac:picMk id="5" creationId="{8E2BCCF1-68A9-4ABC-9A50-F244AB2DB668}"/>
          </ac:picMkLst>
        </pc:picChg>
      </pc:sldChg>
      <pc:sldChg chg="modSp new mod modClrScheme chgLayout">
        <pc:chgData name="Patryk Flis" userId="S::patryk.flis@zpo-terpentyna.pl::0e5711e4-1a3d-4d56-8d5f-4d7d9f6cd3b6" providerId="AD" clId="Web-{94789CA5-05F7-E963-0BCC-7A771B4501D2}" dt="2022-02-27T17:38:54.398" v="26"/>
        <pc:sldMkLst>
          <pc:docMk/>
          <pc:sldMk cId="1557906780" sldId="269"/>
        </pc:sldMkLst>
        <pc:spChg chg="mod ord">
          <ac:chgData name="Patryk Flis" userId="S::patryk.flis@zpo-terpentyna.pl::0e5711e4-1a3d-4d56-8d5f-4d7d9f6cd3b6" providerId="AD" clId="Web-{94789CA5-05F7-E963-0BCC-7A771B4501D2}" dt="2022-02-27T17:38:54.398" v="26"/>
          <ac:spMkLst>
            <pc:docMk/>
            <pc:sldMk cId="1557906780" sldId="269"/>
            <ac:spMk id="2" creationId="{92EC4615-008D-4FBC-9624-E0916D2F64B1}"/>
          </ac:spMkLst>
        </pc:spChg>
        <pc:spChg chg="mod ord">
          <ac:chgData name="Patryk Flis" userId="S::patryk.flis@zpo-terpentyna.pl::0e5711e4-1a3d-4d56-8d5f-4d7d9f6cd3b6" providerId="AD" clId="Web-{94789CA5-05F7-E963-0BCC-7A771B4501D2}" dt="2022-02-27T17:38:54.398" v="26"/>
          <ac:spMkLst>
            <pc:docMk/>
            <pc:sldMk cId="1557906780" sldId="269"/>
            <ac:spMk id="3" creationId="{9FF44C8F-6D84-40AA-8232-737B6D4A9A8D}"/>
          </ac:spMkLst>
        </pc:spChg>
      </pc:sldChg>
      <pc:sldMasterChg chg="del delSldLayout">
        <pc:chgData name="Patryk Flis" userId="S::patryk.flis@zpo-terpentyna.pl::0e5711e4-1a3d-4d56-8d5f-4d7d9f6cd3b6" providerId="AD" clId="Web-{94789CA5-05F7-E963-0BCC-7A771B4501D2}" dt="2022-02-27T17:28:47.005" v="6"/>
        <pc:sldMasterMkLst>
          <pc:docMk/>
          <pc:sldMasterMk cId="3926633689" sldId="2147483648"/>
        </pc:sldMasterMkLst>
        <pc:sldLayoutChg chg="del">
          <pc:chgData name="Patryk Flis" userId="S::patryk.flis@zpo-terpentyna.pl::0e5711e4-1a3d-4d56-8d5f-4d7d9f6cd3b6" providerId="AD" clId="Web-{94789CA5-05F7-E963-0BCC-7A771B4501D2}" dt="2022-02-27T17:28:47.005" v="6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Patryk Flis" userId="S::patryk.flis@zpo-terpentyna.pl::0e5711e4-1a3d-4d56-8d5f-4d7d9f6cd3b6" providerId="AD" clId="Web-{94789CA5-05F7-E963-0BCC-7A771B4501D2}" dt="2022-02-27T17:28:47.005" v="6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Patryk Flis" userId="S::patryk.flis@zpo-terpentyna.pl::0e5711e4-1a3d-4d56-8d5f-4d7d9f6cd3b6" providerId="AD" clId="Web-{94789CA5-05F7-E963-0BCC-7A771B4501D2}" dt="2022-02-27T17:28:47.005" v="6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Patryk Flis" userId="S::patryk.flis@zpo-terpentyna.pl::0e5711e4-1a3d-4d56-8d5f-4d7d9f6cd3b6" providerId="AD" clId="Web-{94789CA5-05F7-E963-0BCC-7A771B4501D2}" dt="2022-02-27T17:28:47.005" v="6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Patryk Flis" userId="S::patryk.flis@zpo-terpentyna.pl::0e5711e4-1a3d-4d56-8d5f-4d7d9f6cd3b6" providerId="AD" clId="Web-{94789CA5-05F7-E963-0BCC-7A771B4501D2}" dt="2022-02-27T17:28:47.005" v="6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Patryk Flis" userId="S::patryk.flis@zpo-terpentyna.pl::0e5711e4-1a3d-4d56-8d5f-4d7d9f6cd3b6" providerId="AD" clId="Web-{94789CA5-05F7-E963-0BCC-7A771B4501D2}" dt="2022-02-27T17:28:47.005" v="6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Patryk Flis" userId="S::patryk.flis@zpo-terpentyna.pl::0e5711e4-1a3d-4d56-8d5f-4d7d9f6cd3b6" providerId="AD" clId="Web-{94789CA5-05F7-E963-0BCC-7A771B4501D2}" dt="2022-02-27T17:28:47.005" v="6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Patryk Flis" userId="S::patryk.flis@zpo-terpentyna.pl::0e5711e4-1a3d-4d56-8d5f-4d7d9f6cd3b6" providerId="AD" clId="Web-{94789CA5-05F7-E963-0BCC-7A771B4501D2}" dt="2022-02-27T17:28:47.005" v="6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Patryk Flis" userId="S::patryk.flis@zpo-terpentyna.pl::0e5711e4-1a3d-4d56-8d5f-4d7d9f6cd3b6" providerId="AD" clId="Web-{94789CA5-05F7-E963-0BCC-7A771B4501D2}" dt="2022-02-27T17:28:47.005" v="6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Patryk Flis" userId="S::patryk.flis@zpo-terpentyna.pl::0e5711e4-1a3d-4d56-8d5f-4d7d9f6cd3b6" providerId="AD" clId="Web-{94789CA5-05F7-E963-0BCC-7A771B4501D2}" dt="2022-02-27T17:28:47.005" v="6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Patryk Flis" userId="S::patryk.flis@zpo-terpentyna.pl::0e5711e4-1a3d-4d56-8d5f-4d7d9f6cd3b6" providerId="AD" clId="Web-{94789CA5-05F7-E963-0BCC-7A771B4501D2}" dt="2022-02-27T17:28:47.005" v="6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 modSldLayout">
        <pc:chgData name="Patryk Flis" userId="S::patryk.flis@zpo-terpentyna.pl::0e5711e4-1a3d-4d56-8d5f-4d7d9f6cd3b6" providerId="AD" clId="Web-{94789CA5-05F7-E963-0BCC-7A771B4501D2}" dt="2022-02-27T17:29:11.052" v="8"/>
        <pc:sldMasterMkLst>
          <pc:docMk/>
          <pc:sldMasterMk cId="1908460118" sldId="2147483660"/>
        </pc:sldMasterMkLst>
        <pc:sldLayoutChg chg="add del mod replId">
          <pc:chgData name="Patryk Flis" userId="S::patryk.flis@zpo-terpentyna.pl::0e5711e4-1a3d-4d56-8d5f-4d7d9f6cd3b6" providerId="AD" clId="Web-{94789CA5-05F7-E963-0BCC-7A771B4501D2}" dt="2022-02-27T17:29:11.052" v="8"/>
          <pc:sldLayoutMkLst>
            <pc:docMk/>
            <pc:sldMasterMk cId="1908460118" sldId="2147483660"/>
            <pc:sldLayoutMk cId="2078921126" sldId="2147483661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11.052" v="8"/>
          <pc:sldLayoutMkLst>
            <pc:docMk/>
            <pc:sldMasterMk cId="1908460118" sldId="2147483660"/>
            <pc:sldLayoutMk cId="4146403479" sldId="2147483662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11.052" v="8"/>
          <pc:sldLayoutMkLst>
            <pc:docMk/>
            <pc:sldMasterMk cId="1908460118" sldId="2147483660"/>
            <pc:sldLayoutMk cId="978988349" sldId="2147483663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11.052" v="8"/>
          <pc:sldLayoutMkLst>
            <pc:docMk/>
            <pc:sldMasterMk cId="1908460118" sldId="2147483660"/>
            <pc:sldLayoutMk cId="3257204183" sldId="2147483664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11.052" v="8"/>
          <pc:sldLayoutMkLst>
            <pc:docMk/>
            <pc:sldMasterMk cId="1908460118" sldId="2147483660"/>
            <pc:sldLayoutMk cId="2645573569" sldId="2147483665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11.052" v="8"/>
          <pc:sldLayoutMkLst>
            <pc:docMk/>
            <pc:sldMasterMk cId="1908460118" sldId="2147483660"/>
            <pc:sldLayoutMk cId="2735699288" sldId="2147483666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11.052" v="8"/>
          <pc:sldLayoutMkLst>
            <pc:docMk/>
            <pc:sldMasterMk cId="1908460118" sldId="2147483660"/>
            <pc:sldLayoutMk cId="474088139" sldId="2147483667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11.052" v="8"/>
          <pc:sldLayoutMkLst>
            <pc:docMk/>
            <pc:sldMasterMk cId="1908460118" sldId="2147483660"/>
            <pc:sldLayoutMk cId="3316695124" sldId="2147483668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11.052" v="8"/>
          <pc:sldLayoutMkLst>
            <pc:docMk/>
            <pc:sldMasterMk cId="1908460118" sldId="2147483660"/>
            <pc:sldLayoutMk cId="3045797807" sldId="2147483669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11.052" v="8"/>
          <pc:sldLayoutMkLst>
            <pc:docMk/>
            <pc:sldMasterMk cId="1908460118" sldId="2147483660"/>
            <pc:sldLayoutMk cId="1042993589" sldId="2147483670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11.052" v="8"/>
          <pc:sldLayoutMkLst>
            <pc:docMk/>
            <pc:sldMasterMk cId="1908460118" sldId="2147483660"/>
            <pc:sldLayoutMk cId="551953281" sldId="2147483671"/>
          </pc:sldLayoutMkLst>
        </pc:sldLayoutChg>
      </pc:sldMasterChg>
      <pc:sldMasterChg chg="add del addSldLayout delSldLayout modSldLayout">
        <pc:chgData name="Patryk Flis" userId="S::patryk.flis@zpo-terpentyna.pl::0e5711e4-1a3d-4d56-8d5f-4d7d9f6cd3b6" providerId="AD" clId="Web-{94789CA5-05F7-E963-0BCC-7A771B4501D2}" dt="2022-02-27T17:29:28.240" v="9"/>
        <pc:sldMasterMkLst>
          <pc:docMk/>
          <pc:sldMasterMk cId="2196809581" sldId="2147483672"/>
        </pc:sldMasterMkLst>
        <pc:sldLayoutChg chg="add del mod replId">
          <pc:chgData name="Patryk Flis" userId="S::patryk.flis@zpo-terpentyna.pl::0e5711e4-1a3d-4d56-8d5f-4d7d9f6cd3b6" providerId="AD" clId="Web-{94789CA5-05F7-E963-0BCC-7A771B4501D2}" dt="2022-02-27T17:29:28.240" v="9"/>
          <pc:sldLayoutMkLst>
            <pc:docMk/>
            <pc:sldMasterMk cId="2196809581" sldId="2147483672"/>
            <pc:sldLayoutMk cId="229458035" sldId="2147483673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28.240" v="9"/>
          <pc:sldLayoutMkLst>
            <pc:docMk/>
            <pc:sldMasterMk cId="2196809581" sldId="2147483672"/>
            <pc:sldLayoutMk cId="2329271659" sldId="2147483674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28.240" v="9"/>
          <pc:sldLayoutMkLst>
            <pc:docMk/>
            <pc:sldMasterMk cId="2196809581" sldId="2147483672"/>
            <pc:sldLayoutMk cId="525843590" sldId="2147483675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28.240" v="9"/>
          <pc:sldLayoutMkLst>
            <pc:docMk/>
            <pc:sldMasterMk cId="2196809581" sldId="2147483672"/>
            <pc:sldLayoutMk cId="35457061" sldId="2147483676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28.240" v="9"/>
          <pc:sldLayoutMkLst>
            <pc:docMk/>
            <pc:sldMasterMk cId="2196809581" sldId="2147483672"/>
            <pc:sldLayoutMk cId="773348041" sldId="2147483677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28.240" v="9"/>
          <pc:sldLayoutMkLst>
            <pc:docMk/>
            <pc:sldMasterMk cId="2196809581" sldId="2147483672"/>
            <pc:sldLayoutMk cId="4292635140" sldId="2147483678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28.240" v="9"/>
          <pc:sldLayoutMkLst>
            <pc:docMk/>
            <pc:sldMasterMk cId="2196809581" sldId="2147483672"/>
            <pc:sldLayoutMk cId="3272151435" sldId="2147483679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28.240" v="9"/>
          <pc:sldLayoutMkLst>
            <pc:docMk/>
            <pc:sldMasterMk cId="2196809581" sldId="2147483672"/>
            <pc:sldLayoutMk cId="818121422" sldId="2147483680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28.240" v="9"/>
          <pc:sldLayoutMkLst>
            <pc:docMk/>
            <pc:sldMasterMk cId="2196809581" sldId="2147483672"/>
            <pc:sldLayoutMk cId="2304376803" sldId="2147483681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28.240" v="9"/>
          <pc:sldLayoutMkLst>
            <pc:docMk/>
            <pc:sldMasterMk cId="2196809581" sldId="2147483672"/>
            <pc:sldLayoutMk cId="2495714400" sldId="2147483682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28.240" v="9"/>
          <pc:sldLayoutMkLst>
            <pc:docMk/>
            <pc:sldMasterMk cId="2196809581" sldId="2147483672"/>
            <pc:sldLayoutMk cId="2459733530" sldId="2147483683"/>
          </pc:sldLayoutMkLst>
        </pc:sldLayoutChg>
      </pc:sldMasterChg>
      <pc:sldMasterChg chg="add del addSldLayout delSldLayout modSldLayout">
        <pc:chgData name="Patryk Flis" userId="S::patryk.flis@zpo-terpentyna.pl::0e5711e4-1a3d-4d56-8d5f-4d7d9f6cd3b6" providerId="AD" clId="Web-{94789CA5-05F7-E963-0BCC-7A771B4501D2}" dt="2022-02-27T17:29:41.897" v="10"/>
        <pc:sldMasterMkLst>
          <pc:docMk/>
          <pc:sldMasterMk cId="2039457009" sldId="2147483684"/>
        </pc:sldMasterMkLst>
        <pc:sldLayoutChg chg="add del mod replId">
          <pc:chgData name="Patryk Flis" userId="S::patryk.flis@zpo-terpentyna.pl::0e5711e4-1a3d-4d56-8d5f-4d7d9f6cd3b6" providerId="AD" clId="Web-{94789CA5-05F7-E963-0BCC-7A771B4501D2}" dt="2022-02-27T17:29:41.897" v="10"/>
          <pc:sldLayoutMkLst>
            <pc:docMk/>
            <pc:sldMasterMk cId="2039457009" sldId="2147483684"/>
            <pc:sldLayoutMk cId="3597813088" sldId="2147483685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41.897" v="10"/>
          <pc:sldLayoutMkLst>
            <pc:docMk/>
            <pc:sldMasterMk cId="2039457009" sldId="2147483684"/>
            <pc:sldLayoutMk cId="2081415926" sldId="2147483686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41.897" v="10"/>
          <pc:sldLayoutMkLst>
            <pc:docMk/>
            <pc:sldMasterMk cId="2039457009" sldId="2147483684"/>
            <pc:sldLayoutMk cId="163950066" sldId="2147483687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41.897" v="10"/>
          <pc:sldLayoutMkLst>
            <pc:docMk/>
            <pc:sldMasterMk cId="2039457009" sldId="2147483684"/>
            <pc:sldLayoutMk cId="1954632722" sldId="2147483688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41.897" v="10"/>
          <pc:sldLayoutMkLst>
            <pc:docMk/>
            <pc:sldMasterMk cId="2039457009" sldId="2147483684"/>
            <pc:sldLayoutMk cId="223559363" sldId="2147483689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41.897" v="10"/>
          <pc:sldLayoutMkLst>
            <pc:docMk/>
            <pc:sldMasterMk cId="2039457009" sldId="2147483684"/>
            <pc:sldLayoutMk cId="1338236752" sldId="2147483690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41.897" v="10"/>
          <pc:sldLayoutMkLst>
            <pc:docMk/>
            <pc:sldMasterMk cId="2039457009" sldId="2147483684"/>
            <pc:sldLayoutMk cId="2060986039" sldId="2147483691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41.897" v="10"/>
          <pc:sldLayoutMkLst>
            <pc:docMk/>
            <pc:sldMasterMk cId="2039457009" sldId="2147483684"/>
            <pc:sldLayoutMk cId="1754553750" sldId="2147483692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41.897" v="10"/>
          <pc:sldLayoutMkLst>
            <pc:docMk/>
            <pc:sldMasterMk cId="2039457009" sldId="2147483684"/>
            <pc:sldLayoutMk cId="2747692555" sldId="2147483693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41.897" v="10"/>
          <pc:sldLayoutMkLst>
            <pc:docMk/>
            <pc:sldMasterMk cId="2039457009" sldId="2147483684"/>
            <pc:sldLayoutMk cId="2004848878" sldId="2147483694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29:41.897" v="10"/>
          <pc:sldLayoutMkLst>
            <pc:docMk/>
            <pc:sldMasterMk cId="2039457009" sldId="2147483684"/>
            <pc:sldLayoutMk cId="2447537434" sldId="2147483695"/>
          </pc:sldLayoutMkLst>
        </pc:sldLayoutChg>
      </pc:sldMasterChg>
      <pc:sldMasterChg chg="add del addSldLayout delSldLayout modSldLayout">
        <pc:chgData name="Patryk Flis" userId="S::patryk.flis@zpo-terpentyna.pl::0e5711e4-1a3d-4d56-8d5f-4d7d9f6cd3b6" providerId="AD" clId="Web-{94789CA5-05F7-E963-0BCC-7A771B4501D2}" dt="2022-02-27T17:30:54.040" v="12"/>
        <pc:sldMasterMkLst>
          <pc:docMk/>
          <pc:sldMasterMk cId="1515997250" sldId="2147483696"/>
        </pc:sldMasterMkLst>
        <pc:sldLayoutChg chg="add del mod replId">
          <pc:chgData name="Patryk Flis" userId="S::patryk.flis@zpo-terpentyna.pl::0e5711e4-1a3d-4d56-8d5f-4d7d9f6cd3b6" providerId="AD" clId="Web-{94789CA5-05F7-E963-0BCC-7A771B4501D2}" dt="2022-02-27T17:30:54.040" v="12"/>
          <pc:sldLayoutMkLst>
            <pc:docMk/>
            <pc:sldMasterMk cId="1515997250" sldId="2147483696"/>
            <pc:sldLayoutMk cId="4263250884" sldId="2147483697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0:54.040" v="12"/>
          <pc:sldLayoutMkLst>
            <pc:docMk/>
            <pc:sldMasterMk cId="1515997250" sldId="2147483696"/>
            <pc:sldLayoutMk cId="3927338814" sldId="2147483698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0:54.040" v="12"/>
          <pc:sldLayoutMkLst>
            <pc:docMk/>
            <pc:sldMasterMk cId="1515997250" sldId="2147483696"/>
            <pc:sldLayoutMk cId="2309298435" sldId="2147483699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0:54.040" v="12"/>
          <pc:sldLayoutMkLst>
            <pc:docMk/>
            <pc:sldMasterMk cId="1515997250" sldId="2147483696"/>
            <pc:sldLayoutMk cId="1017277937" sldId="2147483700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0:54.040" v="12"/>
          <pc:sldLayoutMkLst>
            <pc:docMk/>
            <pc:sldMasterMk cId="1515997250" sldId="2147483696"/>
            <pc:sldLayoutMk cId="3308247408" sldId="2147483701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0:54.040" v="12"/>
          <pc:sldLayoutMkLst>
            <pc:docMk/>
            <pc:sldMasterMk cId="1515997250" sldId="2147483696"/>
            <pc:sldLayoutMk cId="1428865102" sldId="2147483702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0:54.040" v="12"/>
          <pc:sldLayoutMkLst>
            <pc:docMk/>
            <pc:sldMasterMk cId="1515997250" sldId="2147483696"/>
            <pc:sldLayoutMk cId="1253305333" sldId="2147483703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0:54.040" v="12"/>
          <pc:sldLayoutMkLst>
            <pc:docMk/>
            <pc:sldMasterMk cId="1515997250" sldId="2147483696"/>
            <pc:sldLayoutMk cId="862014151" sldId="2147483704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0:54.040" v="12"/>
          <pc:sldLayoutMkLst>
            <pc:docMk/>
            <pc:sldMasterMk cId="1515997250" sldId="2147483696"/>
            <pc:sldLayoutMk cId="293270612" sldId="2147483705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0:54.040" v="12"/>
          <pc:sldLayoutMkLst>
            <pc:docMk/>
            <pc:sldMasterMk cId="1515997250" sldId="2147483696"/>
            <pc:sldLayoutMk cId="2364961942" sldId="2147483706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0:54.040" v="12"/>
          <pc:sldLayoutMkLst>
            <pc:docMk/>
            <pc:sldMasterMk cId="1515997250" sldId="2147483696"/>
            <pc:sldLayoutMk cId="1021656744" sldId="2147483707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0:54.040" v="12"/>
          <pc:sldLayoutMkLst>
            <pc:docMk/>
            <pc:sldMasterMk cId="1515997250" sldId="2147483696"/>
            <pc:sldLayoutMk cId="203237747" sldId="2147483708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0:54.040" v="12"/>
          <pc:sldLayoutMkLst>
            <pc:docMk/>
            <pc:sldMasterMk cId="1515997250" sldId="2147483696"/>
            <pc:sldLayoutMk cId="1395779890" sldId="2147483709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0:54.040" v="12"/>
          <pc:sldLayoutMkLst>
            <pc:docMk/>
            <pc:sldMasterMk cId="1515997250" sldId="2147483696"/>
            <pc:sldLayoutMk cId="755807352" sldId="2147483710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0:54.040" v="12"/>
          <pc:sldLayoutMkLst>
            <pc:docMk/>
            <pc:sldMasterMk cId="1515997250" sldId="2147483696"/>
            <pc:sldLayoutMk cId="3739811669" sldId="2147483711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0:54.040" v="12"/>
          <pc:sldLayoutMkLst>
            <pc:docMk/>
            <pc:sldMasterMk cId="1515997250" sldId="2147483696"/>
            <pc:sldLayoutMk cId="1843546929" sldId="2147483712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0:54.040" v="12"/>
          <pc:sldLayoutMkLst>
            <pc:docMk/>
            <pc:sldMasterMk cId="1515997250" sldId="2147483696"/>
            <pc:sldLayoutMk cId="228006218" sldId="2147483713"/>
          </pc:sldLayoutMkLst>
        </pc:sldLayoutChg>
      </pc:sldMasterChg>
      <pc:sldMasterChg chg="add del addSldLayout delSldLayout modSldLayout">
        <pc:chgData name="Patryk Flis" userId="S::patryk.flis@zpo-terpentyna.pl::0e5711e4-1a3d-4d56-8d5f-4d7d9f6cd3b6" providerId="AD" clId="Web-{94789CA5-05F7-E963-0BCC-7A771B4501D2}" dt="2022-02-27T17:31:39.307" v="13"/>
        <pc:sldMasterMkLst>
          <pc:docMk/>
          <pc:sldMasterMk cId="3498859701" sldId="2147483714"/>
        </pc:sldMasterMkLst>
        <pc:sldLayoutChg chg="add del mod replId">
          <pc:chgData name="Patryk Flis" userId="S::patryk.flis@zpo-terpentyna.pl::0e5711e4-1a3d-4d56-8d5f-4d7d9f6cd3b6" providerId="AD" clId="Web-{94789CA5-05F7-E963-0BCC-7A771B4501D2}" dt="2022-02-27T17:31:39.307" v="13"/>
          <pc:sldLayoutMkLst>
            <pc:docMk/>
            <pc:sldMasterMk cId="3498859701" sldId="2147483714"/>
            <pc:sldLayoutMk cId="1337880986" sldId="2147483715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1:39.307" v="13"/>
          <pc:sldLayoutMkLst>
            <pc:docMk/>
            <pc:sldMasterMk cId="3498859701" sldId="2147483714"/>
            <pc:sldLayoutMk cId="4151015035" sldId="2147483716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1:39.307" v="13"/>
          <pc:sldLayoutMkLst>
            <pc:docMk/>
            <pc:sldMasterMk cId="3498859701" sldId="2147483714"/>
            <pc:sldLayoutMk cId="269598912" sldId="2147483717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1:39.307" v="13"/>
          <pc:sldLayoutMkLst>
            <pc:docMk/>
            <pc:sldMasterMk cId="3498859701" sldId="2147483714"/>
            <pc:sldLayoutMk cId="4207338326" sldId="2147483718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1:39.307" v="13"/>
          <pc:sldLayoutMkLst>
            <pc:docMk/>
            <pc:sldMasterMk cId="3498859701" sldId="2147483714"/>
            <pc:sldLayoutMk cId="1054046190" sldId="2147483719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1:39.307" v="13"/>
          <pc:sldLayoutMkLst>
            <pc:docMk/>
            <pc:sldMasterMk cId="3498859701" sldId="2147483714"/>
            <pc:sldLayoutMk cId="378260074" sldId="2147483720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1:39.307" v="13"/>
          <pc:sldLayoutMkLst>
            <pc:docMk/>
            <pc:sldMasterMk cId="3498859701" sldId="2147483714"/>
            <pc:sldLayoutMk cId="1070669285" sldId="2147483721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1:39.307" v="13"/>
          <pc:sldLayoutMkLst>
            <pc:docMk/>
            <pc:sldMasterMk cId="3498859701" sldId="2147483714"/>
            <pc:sldLayoutMk cId="3826467767" sldId="2147483722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1:39.307" v="13"/>
          <pc:sldLayoutMkLst>
            <pc:docMk/>
            <pc:sldMasterMk cId="3498859701" sldId="2147483714"/>
            <pc:sldLayoutMk cId="3416144771" sldId="2147483723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1:39.307" v="13"/>
          <pc:sldLayoutMkLst>
            <pc:docMk/>
            <pc:sldMasterMk cId="3498859701" sldId="2147483714"/>
            <pc:sldLayoutMk cId="242204641" sldId="2147483724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1:39.307" v="13"/>
          <pc:sldLayoutMkLst>
            <pc:docMk/>
            <pc:sldMasterMk cId="3498859701" sldId="2147483714"/>
            <pc:sldLayoutMk cId="4150029464" sldId="2147483725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1:39.307" v="13"/>
          <pc:sldLayoutMkLst>
            <pc:docMk/>
            <pc:sldMasterMk cId="3498859701" sldId="2147483714"/>
            <pc:sldLayoutMk cId="2733079804" sldId="2147483726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1:39.307" v="13"/>
          <pc:sldLayoutMkLst>
            <pc:docMk/>
            <pc:sldMasterMk cId="3498859701" sldId="2147483714"/>
            <pc:sldLayoutMk cId="293104186" sldId="2147483727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1:39.307" v="13"/>
          <pc:sldLayoutMkLst>
            <pc:docMk/>
            <pc:sldMasterMk cId="3498859701" sldId="2147483714"/>
            <pc:sldLayoutMk cId="3177289037" sldId="2147483728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1:39.307" v="13"/>
          <pc:sldLayoutMkLst>
            <pc:docMk/>
            <pc:sldMasterMk cId="3498859701" sldId="2147483714"/>
            <pc:sldLayoutMk cId="1774342745" sldId="2147483729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1:39.307" v="13"/>
          <pc:sldLayoutMkLst>
            <pc:docMk/>
            <pc:sldMasterMk cId="3498859701" sldId="2147483714"/>
            <pc:sldLayoutMk cId="2675965901" sldId="2147483730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1:39.307" v="13"/>
          <pc:sldLayoutMkLst>
            <pc:docMk/>
            <pc:sldMasterMk cId="3498859701" sldId="2147483714"/>
            <pc:sldLayoutMk cId="2761811832" sldId="2147483731"/>
          </pc:sldLayoutMkLst>
        </pc:sldLayoutChg>
      </pc:sldMasterChg>
      <pc:sldMasterChg chg="add del addSldLayout delSldLayout modSldLayout">
        <pc:chgData name="Patryk Flis" userId="S::patryk.flis@zpo-terpentyna.pl::0e5711e4-1a3d-4d56-8d5f-4d7d9f6cd3b6" providerId="AD" clId="Web-{94789CA5-05F7-E963-0BCC-7A771B4501D2}" dt="2022-02-27T17:34:54.578" v="16"/>
        <pc:sldMasterMkLst>
          <pc:docMk/>
          <pc:sldMasterMk cId="4230200862" sldId="2147483732"/>
        </pc:sldMasterMkLst>
        <pc:sldLayoutChg chg="add del mod replId">
          <pc:chgData name="Patryk Flis" userId="S::patryk.flis@zpo-terpentyna.pl::0e5711e4-1a3d-4d56-8d5f-4d7d9f6cd3b6" providerId="AD" clId="Web-{94789CA5-05F7-E963-0BCC-7A771B4501D2}" dt="2022-02-27T17:34:54.578" v="16"/>
          <pc:sldLayoutMkLst>
            <pc:docMk/>
            <pc:sldMasterMk cId="4230200862" sldId="2147483732"/>
            <pc:sldLayoutMk cId="621899729" sldId="2147483733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4:54.578" v="16"/>
          <pc:sldLayoutMkLst>
            <pc:docMk/>
            <pc:sldMasterMk cId="4230200862" sldId="2147483732"/>
            <pc:sldLayoutMk cId="4002052524" sldId="2147483734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4:54.578" v="16"/>
          <pc:sldLayoutMkLst>
            <pc:docMk/>
            <pc:sldMasterMk cId="4230200862" sldId="2147483732"/>
            <pc:sldLayoutMk cId="3259893201" sldId="2147483735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4:54.578" v="16"/>
          <pc:sldLayoutMkLst>
            <pc:docMk/>
            <pc:sldMasterMk cId="4230200862" sldId="2147483732"/>
            <pc:sldLayoutMk cId="1923792381" sldId="2147483736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4:54.578" v="16"/>
          <pc:sldLayoutMkLst>
            <pc:docMk/>
            <pc:sldMasterMk cId="4230200862" sldId="2147483732"/>
            <pc:sldLayoutMk cId="107208295" sldId="2147483737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4:54.578" v="16"/>
          <pc:sldLayoutMkLst>
            <pc:docMk/>
            <pc:sldMasterMk cId="4230200862" sldId="2147483732"/>
            <pc:sldLayoutMk cId="738707340" sldId="2147483738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4:54.578" v="16"/>
          <pc:sldLayoutMkLst>
            <pc:docMk/>
            <pc:sldMasterMk cId="4230200862" sldId="2147483732"/>
            <pc:sldLayoutMk cId="3315872537" sldId="2147483739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4:54.578" v="16"/>
          <pc:sldLayoutMkLst>
            <pc:docMk/>
            <pc:sldMasterMk cId="4230200862" sldId="2147483732"/>
            <pc:sldLayoutMk cId="1227324971" sldId="2147483740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4:54.578" v="16"/>
          <pc:sldLayoutMkLst>
            <pc:docMk/>
            <pc:sldMasterMk cId="4230200862" sldId="2147483732"/>
            <pc:sldLayoutMk cId="1445178660" sldId="2147483741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4:54.578" v="16"/>
          <pc:sldLayoutMkLst>
            <pc:docMk/>
            <pc:sldMasterMk cId="4230200862" sldId="2147483732"/>
            <pc:sldLayoutMk cId="3964886966" sldId="2147483742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4:54.578" v="16"/>
          <pc:sldLayoutMkLst>
            <pc:docMk/>
            <pc:sldMasterMk cId="4230200862" sldId="2147483732"/>
            <pc:sldLayoutMk cId="3534220880" sldId="2147483743"/>
          </pc:sldLayoutMkLst>
        </pc:sldLayoutChg>
      </pc:sldMasterChg>
      <pc:sldMasterChg chg="add del addSldLayout delSldLayout modSldLayout">
        <pc:chgData name="Patryk Flis" userId="S::patryk.flis@zpo-terpentyna.pl::0e5711e4-1a3d-4d56-8d5f-4d7d9f6cd3b6" providerId="AD" clId="Web-{94789CA5-05F7-E963-0BCC-7A771B4501D2}" dt="2022-02-27T17:35:04.501" v="17"/>
        <pc:sldMasterMkLst>
          <pc:docMk/>
          <pc:sldMasterMk cId="2101590758" sldId="2147483744"/>
        </pc:sldMasterMkLst>
        <pc:sldLayoutChg chg="add del mod replId">
          <pc:chgData name="Patryk Flis" userId="S::patryk.flis@zpo-terpentyna.pl::0e5711e4-1a3d-4d56-8d5f-4d7d9f6cd3b6" providerId="AD" clId="Web-{94789CA5-05F7-E963-0BCC-7A771B4501D2}" dt="2022-02-27T17:35:04.501" v="17"/>
          <pc:sldLayoutMkLst>
            <pc:docMk/>
            <pc:sldMasterMk cId="2101590758" sldId="2147483744"/>
            <pc:sldLayoutMk cId="2020472690" sldId="2147483745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04.501" v="17"/>
          <pc:sldLayoutMkLst>
            <pc:docMk/>
            <pc:sldMasterMk cId="2101590758" sldId="2147483744"/>
            <pc:sldLayoutMk cId="1743373841" sldId="2147483746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04.501" v="17"/>
          <pc:sldLayoutMkLst>
            <pc:docMk/>
            <pc:sldMasterMk cId="2101590758" sldId="2147483744"/>
            <pc:sldLayoutMk cId="1085243101" sldId="2147483747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04.501" v="17"/>
          <pc:sldLayoutMkLst>
            <pc:docMk/>
            <pc:sldMasterMk cId="2101590758" sldId="2147483744"/>
            <pc:sldLayoutMk cId="2013662311" sldId="2147483748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04.501" v="17"/>
          <pc:sldLayoutMkLst>
            <pc:docMk/>
            <pc:sldMasterMk cId="2101590758" sldId="2147483744"/>
            <pc:sldLayoutMk cId="4224243270" sldId="2147483749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04.501" v="17"/>
          <pc:sldLayoutMkLst>
            <pc:docMk/>
            <pc:sldMasterMk cId="2101590758" sldId="2147483744"/>
            <pc:sldLayoutMk cId="4222665444" sldId="2147483750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04.501" v="17"/>
          <pc:sldLayoutMkLst>
            <pc:docMk/>
            <pc:sldMasterMk cId="2101590758" sldId="2147483744"/>
            <pc:sldLayoutMk cId="2366746539" sldId="2147483751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04.501" v="17"/>
          <pc:sldLayoutMkLst>
            <pc:docMk/>
            <pc:sldMasterMk cId="2101590758" sldId="2147483744"/>
            <pc:sldLayoutMk cId="1995611489" sldId="2147483752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04.501" v="17"/>
          <pc:sldLayoutMkLst>
            <pc:docMk/>
            <pc:sldMasterMk cId="2101590758" sldId="2147483744"/>
            <pc:sldLayoutMk cId="2440594866" sldId="2147483753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04.501" v="17"/>
          <pc:sldLayoutMkLst>
            <pc:docMk/>
            <pc:sldMasterMk cId="2101590758" sldId="2147483744"/>
            <pc:sldLayoutMk cId="3909420665" sldId="2147483754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04.501" v="17"/>
          <pc:sldLayoutMkLst>
            <pc:docMk/>
            <pc:sldMasterMk cId="2101590758" sldId="2147483744"/>
            <pc:sldLayoutMk cId="4147419892" sldId="2147483755"/>
          </pc:sldLayoutMkLst>
        </pc:sldLayoutChg>
      </pc:sldMasterChg>
      <pc:sldMasterChg chg="add del addSldLayout delSldLayout modSldLayout">
        <pc:chgData name="Patryk Flis" userId="S::patryk.flis@zpo-terpentyna.pl::0e5711e4-1a3d-4d56-8d5f-4d7d9f6cd3b6" providerId="AD" clId="Web-{94789CA5-05F7-E963-0BCC-7A771B4501D2}" dt="2022-02-27T17:35:39.564" v="19"/>
        <pc:sldMasterMkLst>
          <pc:docMk/>
          <pc:sldMasterMk cId="3916992739" sldId="2147483756"/>
        </pc:sldMasterMkLst>
        <pc:sldLayoutChg chg="add del mod replId">
          <pc:chgData name="Patryk Flis" userId="S::patryk.flis@zpo-terpentyna.pl::0e5711e4-1a3d-4d56-8d5f-4d7d9f6cd3b6" providerId="AD" clId="Web-{94789CA5-05F7-E963-0BCC-7A771B4501D2}" dt="2022-02-27T17:35:39.564" v="19"/>
          <pc:sldLayoutMkLst>
            <pc:docMk/>
            <pc:sldMasterMk cId="3916992739" sldId="2147483756"/>
            <pc:sldLayoutMk cId="4270622818" sldId="2147483757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39.564" v="19"/>
          <pc:sldLayoutMkLst>
            <pc:docMk/>
            <pc:sldMasterMk cId="3916992739" sldId="2147483756"/>
            <pc:sldLayoutMk cId="2084346562" sldId="2147483758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39.564" v="19"/>
          <pc:sldLayoutMkLst>
            <pc:docMk/>
            <pc:sldMasterMk cId="3916992739" sldId="2147483756"/>
            <pc:sldLayoutMk cId="249716927" sldId="2147483759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39.564" v="19"/>
          <pc:sldLayoutMkLst>
            <pc:docMk/>
            <pc:sldMasterMk cId="3916992739" sldId="2147483756"/>
            <pc:sldLayoutMk cId="1636682093" sldId="2147483760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39.564" v="19"/>
          <pc:sldLayoutMkLst>
            <pc:docMk/>
            <pc:sldMasterMk cId="3916992739" sldId="2147483756"/>
            <pc:sldLayoutMk cId="2632219538" sldId="2147483761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39.564" v="19"/>
          <pc:sldLayoutMkLst>
            <pc:docMk/>
            <pc:sldMasterMk cId="3916992739" sldId="2147483756"/>
            <pc:sldLayoutMk cId="3928119240" sldId="2147483762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39.564" v="19"/>
          <pc:sldLayoutMkLst>
            <pc:docMk/>
            <pc:sldMasterMk cId="3916992739" sldId="2147483756"/>
            <pc:sldLayoutMk cId="1858623750" sldId="2147483763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39.564" v="19"/>
          <pc:sldLayoutMkLst>
            <pc:docMk/>
            <pc:sldMasterMk cId="3916992739" sldId="2147483756"/>
            <pc:sldLayoutMk cId="2102017948" sldId="2147483764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39.564" v="19"/>
          <pc:sldLayoutMkLst>
            <pc:docMk/>
            <pc:sldMasterMk cId="3916992739" sldId="2147483756"/>
            <pc:sldLayoutMk cId="1257124461" sldId="2147483765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39.564" v="19"/>
          <pc:sldLayoutMkLst>
            <pc:docMk/>
            <pc:sldMasterMk cId="3916992739" sldId="2147483756"/>
            <pc:sldLayoutMk cId="1942102108" sldId="2147483766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39.564" v="19"/>
          <pc:sldLayoutMkLst>
            <pc:docMk/>
            <pc:sldMasterMk cId="3916992739" sldId="2147483756"/>
            <pc:sldLayoutMk cId="1460168180" sldId="2147483767"/>
          </pc:sldLayoutMkLst>
        </pc:sldLayoutChg>
      </pc:sldMasterChg>
      <pc:sldMasterChg chg="add del addSldLayout delSldLayout modSldLayout">
        <pc:chgData name="Patryk Flis" userId="S::patryk.flis@zpo-terpentyna.pl::0e5711e4-1a3d-4d56-8d5f-4d7d9f6cd3b6" providerId="AD" clId="Web-{94789CA5-05F7-E963-0BCC-7A771B4501D2}" dt="2022-02-27T17:35:55.643" v="20"/>
        <pc:sldMasterMkLst>
          <pc:docMk/>
          <pc:sldMasterMk cId="1457405256" sldId="2147483768"/>
        </pc:sldMasterMkLst>
        <pc:sldLayoutChg chg="add del mod replId">
          <pc:chgData name="Patryk Flis" userId="S::patryk.flis@zpo-terpentyna.pl::0e5711e4-1a3d-4d56-8d5f-4d7d9f6cd3b6" providerId="AD" clId="Web-{94789CA5-05F7-E963-0BCC-7A771B4501D2}" dt="2022-02-27T17:35:55.643" v="20"/>
          <pc:sldLayoutMkLst>
            <pc:docMk/>
            <pc:sldMasterMk cId="1457405256" sldId="2147483768"/>
            <pc:sldLayoutMk cId="3328715072" sldId="2147483769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55.643" v="20"/>
          <pc:sldLayoutMkLst>
            <pc:docMk/>
            <pc:sldMasterMk cId="1457405256" sldId="2147483768"/>
            <pc:sldLayoutMk cId="770482478" sldId="2147483770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55.643" v="20"/>
          <pc:sldLayoutMkLst>
            <pc:docMk/>
            <pc:sldMasterMk cId="1457405256" sldId="2147483768"/>
            <pc:sldLayoutMk cId="1468106183" sldId="2147483771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55.643" v="20"/>
          <pc:sldLayoutMkLst>
            <pc:docMk/>
            <pc:sldMasterMk cId="1457405256" sldId="2147483768"/>
            <pc:sldLayoutMk cId="2601169185" sldId="2147483772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55.643" v="20"/>
          <pc:sldLayoutMkLst>
            <pc:docMk/>
            <pc:sldMasterMk cId="1457405256" sldId="2147483768"/>
            <pc:sldLayoutMk cId="405886079" sldId="2147483773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55.643" v="20"/>
          <pc:sldLayoutMkLst>
            <pc:docMk/>
            <pc:sldMasterMk cId="1457405256" sldId="2147483768"/>
            <pc:sldLayoutMk cId="3739582132" sldId="2147483774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55.643" v="20"/>
          <pc:sldLayoutMkLst>
            <pc:docMk/>
            <pc:sldMasterMk cId="1457405256" sldId="2147483768"/>
            <pc:sldLayoutMk cId="3066084949" sldId="2147483775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55.643" v="20"/>
          <pc:sldLayoutMkLst>
            <pc:docMk/>
            <pc:sldMasterMk cId="1457405256" sldId="2147483768"/>
            <pc:sldLayoutMk cId="348809551" sldId="2147483776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55.643" v="20"/>
          <pc:sldLayoutMkLst>
            <pc:docMk/>
            <pc:sldMasterMk cId="1457405256" sldId="2147483768"/>
            <pc:sldLayoutMk cId="2123269007" sldId="2147483777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55.643" v="20"/>
          <pc:sldLayoutMkLst>
            <pc:docMk/>
            <pc:sldMasterMk cId="1457405256" sldId="2147483768"/>
            <pc:sldLayoutMk cId="2771494267" sldId="2147483778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5:55.643" v="20"/>
          <pc:sldLayoutMkLst>
            <pc:docMk/>
            <pc:sldMasterMk cId="1457405256" sldId="2147483768"/>
            <pc:sldLayoutMk cId="149428721" sldId="2147483779"/>
          </pc:sldLayoutMkLst>
        </pc:sldLayoutChg>
      </pc:sldMasterChg>
      <pc:sldMasterChg chg="add del addSldLayout delSldLayout modSldLayout">
        <pc:chgData name="Patryk Flis" userId="S::patryk.flis@zpo-terpentyna.pl::0e5711e4-1a3d-4d56-8d5f-4d7d9f6cd3b6" providerId="AD" clId="Web-{94789CA5-05F7-E963-0BCC-7A771B4501D2}" dt="2022-02-27T17:38:07.006" v="24"/>
        <pc:sldMasterMkLst>
          <pc:docMk/>
          <pc:sldMasterMk cId="145371915" sldId="2147483780"/>
        </pc:sldMasterMkLst>
        <pc:sldLayoutChg chg="add del mod replId">
          <pc:chgData name="Patryk Flis" userId="S::patryk.flis@zpo-terpentyna.pl::0e5711e4-1a3d-4d56-8d5f-4d7d9f6cd3b6" providerId="AD" clId="Web-{94789CA5-05F7-E963-0BCC-7A771B4501D2}" dt="2022-02-27T17:38:07.006" v="24"/>
          <pc:sldLayoutMkLst>
            <pc:docMk/>
            <pc:sldMasterMk cId="145371915" sldId="2147483780"/>
            <pc:sldLayoutMk cId="1742463949" sldId="2147483781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07.006" v="24"/>
          <pc:sldLayoutMkLst>
            <pc:docMk/>
            <pc:sldMasterMk cId="145371915" sldId="2147483780"/>
            <pc:sldLayoutMk cId="1188318624" sldId="2147483782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07.006" v="24"/>
          <pc:sldLayoutMkLst>
            <pc:docMk/>
            <pc:sldMasterMk cId="145371915" sldId="2147483780"/>
            <pc:sldLayoutMk cId="2427923400" sldId="2147483783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07.006" v="24"/>
          <pc:sldLayoutMkLst>
            <pc:docMk/>
            <pc:sldMasterMk cId="145371915" sldId="2147483780"/>
            <pc:sldLayoutMk cId="1656735544" sldId="2147483784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07.006" v="24"/>
          <pc:sldLayoutMkLst>
            <pc:docMk/>
            <pc:sldMasterMk cId="145371915" sldId="2147483780"/>
            <pc:sldLayoutMk cId="3756228813" sldId="2147483785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07.006" v="24"/>
          <pc:sldLayoutMkLst>
            <pc:docMk/>
            <pc:sldMasterMk cId="145371915" sldId="2147483780"/>
            <pc:sldLayoutMk cId="1961828692" sldId="2147483786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07.006" v="24"/>
          <pc:sldLayoutMkLst>
            <pc:docMk/>
            <pc:sldMasterMk cId="145371915" sldId="2147483780"/>
            <pc:sldLayoutMk cId="3439968676" sldId="2147483787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07.006" v="24"/>
          <pc:sldLayoutMkLst>
            <pc:docMk/>
            <pc:sldMasterMk cId="145371915" sldId="2147483780"/>
            <pc:sldLayoutMk cId="691539557" sldId="2147483788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07.006" v="24"/>
          <pc:sldLayoutMkLst>
            <pc:docMk/>
            <pc:sldMasterMk cId="145371915" sldId="2147483780"/>
            <pc:sldLayoutMk cId="1171559492" sldId="2147483789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07.006" v="24"/>
          <pc:sldLayoutMkLst>
            <pc:docMk/>
            <pc:sldMasterMk cId="145371915" sldId="2147483780"/>
            <pc:sldLayoutMk cId="1110588544" sldId="2147483790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07.006" v="24"/>
          <pc:sldLayoutMkLst>
            <pc:docMk/>
            <pc:sldMasterMk cId="145371915" sldId="2147483780"/>
            <pc:sldLayoutMk cId="612062786" sldId="2147483791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07.006" v="24"/>
          <pc:sldLayoutMkLst>
            <pc:docMk/>
            <pc:sldMasterMk cId="145371915" sldId="2147483780"/>
            <pc:sldLayoutMk cId="2153392815" sldId="2147483792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07.006" v="24"/>
          <pc:sldLayoutMkLst>
            <pc:docMk/>
            <pc:sldMasterMk cId="145371915" sldId="2147483780"/>
            <pc:sldLayoutMk cId="2860787936" sldId="2147483793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07.006" v="24"/>
          <pc:sldLayoutMkLst>
            <pc:docMk/>
            <pc:sldMasterMk cId="145371915" sldId="2147483780"/>
            <pc:sldLayoutMk cId="3442817218" sldId="2147483794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07.006" v="24"/>
          <pc:sldLayoutMkLst>
            <pc:docMk/>
            <pc:sldMasterMk cId="145371915" sldId="2147483780"/>
            <pc:sldLayoutMk cId="2079950157" sldId="2147483795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07.006" v="24"/>
          <pc:sldLayoutMkLst>
            <pc:docMk/>
            <pc:sldMasterMk cId="145371915" sldId="2147483780"/>
            <pc:sldLayoutMk cId="500082360" sldId="2147483796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07.006" v="24"/>
          <pc:sldLayoutMkLst>
            <pc:docMk/>
            <pc:sldMasterMk cId="145371915" sldId="2147483780"/>
            <pc:sldLayoutMk cId="4091361454" sldId="2147483797"/>
          </pc:sldLayoutMkLst>
        </pc:sldLayoutChg>
      </pc:sldMasterChg>
      <pc:sldMasterChg chg="add del addSldLayout delSldLayout modSldLayout">
        <pc:chgData name="Patryk Flis" userId="S::patryk.flis@zpo-terpentyna.pl::0e5711e4-1a3d-4d56-8d5f-4d7d9f6cd3b6" providerId="AD" clId="Web-{94789CA5-05F7-E963-0BCC-7A771B4501D2}" dt="2022-02-27T17:38:32.445" v="25"/>
        <pc:sldMasterMkLst>
          <pc:docMk/>
          <pc:sldMasterMk cId="3958468617" sldId="2147483798"/>
        </pc:sldMasterMkLst>
        <pc:sldLayoutChg chg="add del mod replId">
          <pc:chgData name="Patryk Flis" userId="S::patryk.flis@zpo-terpentyna.pl::0e5711e4-1a3d-4d56-8d5f-4d7d9f6cd3b6" providerId="AD" clId="Web-{94789CA5-05F7-E963-0BCC-7A771B4501D2}" dt="2022-02-27T17:38:32.445" v="25"/>
          <pc:sldLayoutMkLst>
            <pc:docMk/>
            <pc:sldMasterMk cId="3958468617" sldId="2147483798"/>
            <pc:sldLayoutMk cId="389470411" sldId="2147483799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32.445" v="25"/>
          <pc:sldLayoutMkLst>
            <pc:docMk/>
            <pc:sldMasterMk cId="3958468617" sldId="2147483798"/>
            <pc:sldLayoutMk cId="4014259768" sldId="2147483800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32.445" v="25"/>
          <pc:sldLayoutMkLst>
            <pc:docMk/>
            <pc:sldMasterMk cId="3958468617" sldId="2147483798"/>
            <pc:sldLayoutMk cId="1054341933" sldId="2147483801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32.445" v="25"/>
          <pc:sldLayoutMkLst>
            <pc:docMk/>
            <pc:sldMasterMk cId="3958468617" sldId="2147483798"/>
            <pc:sldLayoutMk cId="1424011976" sldId="2147483802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32.445" v="25"/>
          <pc:sldLayoutMkLst>
            <pc:docMk/>
            <pc:sldMasterMk cId="3958468617" sldId="2147483798"/>
            <pc:sldLayoutMk cId="2018098385" sldId="2147483803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32.445" v="25"/>
          <pc:sldLayoutMkLst>
            <pc:docMk/>
            <pc:sldMasterMk cId="3958468617" sldId="2147483798"/>
            <pc:sldLayoutMk cId="3438068915" sldId="2147483804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32.445" v="25"/>
          <pc:sldLayoutMkLst>
            <pc:docMk/>
            <pc:sldMasterMk cId="3958468617" sldId="2147483798"/>
            <pc:sldLayoutMk cId="3317835903" sldId="2147483805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32.445" v="25"/>
          <pc:sldLayoutMkLst>
            <pc:docMk/>
            <pc:sldMasterMk cId="3958468617" sldId="2147483798"/>
            <pc:sldLayoutMk cId="3604884200" sldId="2147483806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32.445" v="25"/>
          <pc:sldLayoutMkLst>
            <pc:docMk/>
            <pc:sldMasterMk cId="3958468617" sldId="2147483798"/>
            <pc:sldLayoutMk cId="730091298" sldId="2147483807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32.445" v="25"/>
          <pc:sldLayoutMkLst>
            <pc:docMk/>
            <pc:sldMasterMk cId="3958468617" sldId="2147483798"/>
            <pc:sldLayoutMk cId="441434770" sldId="2147483808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32.445" v="25"/>
          <pc:sldLayoutMkLst>
            <pc:docMk/>
            <pc:sldMasterMk cId="3958468617" sldId="2147483798"/>
            <pc:sldLayoutMk cId="1102929962" sldId="2147483809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32.445" v="25"/>
          <pc:sldLayoutMkLst>
            <pc:docMk/>
            <pc:sldMasterMk cId="3958468617" sldId="2147483798"/>
            <pc:sldLayoutMk cId="700922663" sldId="2147483810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32.445" v="25"/>
          <pc:sldLayoutMkLst>
            <pc:docMk/>
            <pc:sldMasterMk cId="3958468617" sldId="2147483798"/>
            <pc:sldLayoutMk cId="2883139055" sldId="2147483811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32.445" v="25"/>
          <pc:sldLayoutMkLst>
            <pc:docMk/>
            <pc:sldMasterMk cId="3958468617" sldId="2147483798"/>
            <pc:sldLayoutMk cId="2079658264" sldId="2147483812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32.445" v="25"/>
          <pc:sldLayoutMkLst>
            <pc:docMk/>
            <pc:sldMasterMk cId="3958468617" sldId="2147483798"/>
            <pc:sldLayoutMk cId="928469457" sldId="2147483813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32.445" v="25"/>
          <pc:sldLayoutMkLst>
            <pc:docMk/>
            <pc:sldMasterMk cId="3958468617" sldId="2147483798"/>
            <pc:sldLayoutMk cId="1981066465" sldId="2147483814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32.445" v="25"/>
          <pc:sldLayoutMkLst>
            <pc:docMk/>
            <pc:sldMasterMk cId="3958468617" sldId="2147483798"/>
            <pc:sldLayoutMk cId="1388470737" sldId="2147483815"/>
          </pc:sldLayoutMkLst>
        </pc:sldLayoutChg>
      </pc:sldMasterChg>
      <pc:sldMasterChg chg="add del addSldLayout delSldLayout modSldLayout">
        <pc:chgData name="Patryk Flis" userId="S::patryk.flis@zpo-terpentyna.pl::0e5711e4-1a3d-4d56-8d5f-4d7d9f6cd3b6" providerId="AD" clId="Web-{94789CA5-05F7-E963-0BCC-7A771B4501D2}" dt="2022-02-27T17:38:54.398" v="26"/>
        <pc:sldMasterMkLst>
          <pc:docMk/>
          <pc:sldMasterMk cId="1553522779" sldId="2147483816"/>
        </pc:sldMasterMkLst>
        <pc:sldLayoutChg chg="add del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1553522779" sldId="2147483816"/>
            <pc:sldLayoutMk cId="327560666" sldId="2147483817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1553522779" sldId="2147483816"/>
            <pc:sldLayoutMk cId="2493427830" sldId="2147483818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1553522779" sldId="2147483816"/>
            <pc:sldLayoutMk cId="3149582790" sldId="2147483819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1553522779" sldId="2147483816"/>
            <pc:sldLayoutMk cId="4292727000" sldId="2147483820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1553522779" sldId="2147483816"/>
            <pc:sldLayoutMk cId="1474184092" sldId="2147483821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1553522779" sldId="2147483816"/>
            <pc:sldLayoutMk cId="1578040949" sldId="2147483822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1553522779" sldId="2147483816"/>
            <pc:sldLayoutMk cId="973040150" sldId="2147483823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1553522779" sldId="2147483816"/>
            <pc:sldLayoutMk cId="2315627755" sldId="2147483824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1553522779" sldId="2147483816"/>
            <pc:sldLayoutMk cId="3148650262" sldId="2147483825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1553522779" sldId="2147483816"/>
            <pc:sldLayoutMk cId="2346886867" sldId="2147483826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1553522779" sldId="2147483816"/>
            <pc:sldLayoutMk cId="3553355054" sldId="2147483827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1553522779" sldId="2147483816"/>
            <pc:sldLayoutMk cId="3361524355" sldId="2147483828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1553522779" sldId="2147483816"/>
            <pc:sldLayoutMk cId="3318463429" sldId="2147483829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1553522779" sldId="2147483816"/>
            <pc:sldLayoutMk cId="1067435078" sldId="2147483830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1553522779" sldId="2147483816"/>
            <pc:sldLayoutMk cId="3044692660" sldId="2147483831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1553522779" sldId="2147483816"/>
            <pc:sldLayoutMk cId="1428844603" sldId="2147483832"/>
          </pc:sldLayoutMkLst>
        </pc:sldLayoutChg>
        <pc:sldLayoutChg chg="add del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1553522779" sldId="2147483816"/>
            <pc:sldLayoutMk cId="682531181" sldId="2147483833"/>
          </pc:sldLayoutMkLst>
        </pc:sldLayoutChg>
      </pc:sldMasterChg>
      <pc:sldMasterChg chg="add addSldLayout modSldLayout">
        <pc:chgData name="Patryk Flis" userId="S::patryk.flis@zpo-terpentyna.pl::0e5711e4-1a3d-4d56-8d5f-4d7d9f6cd3b6" providerId="AD" clId="Web-{94789CA5-05F7-E963-0BCC-7A771B4501D2}" dt="2022-02-27T17:38:54.398" v="26"/>
        <pc:sldMasterMkLst>
          <pc:docMk/>
          <pc:sldMasterMk cId="2336670622" sldId="2147483834"/>
        </pc:sldMasterMkLst>
        <pc:sldLayoutChg chg="add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2336670622" sldId="2147483834"/>
            <pc:sldLayoutMk cId="3542626376" sldId="2147483835"/>
          </pc:sldLayoutMkLst>
        </pc:sldLayoutChg>
        <pc:sldLayoutChg chg="add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2336670622" sldId="2147483834"/>
            <pc:sldLayoutMk cId="1808948321" sldId="2147483836"/>
          </pc:sldLayoutMkLst>
        </pc:sldLayoutChg>
        <pc:sldLayoutChg chg="add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2336670622" sldId="2147483834"/>
            <pc:sldLayoutMk cId="3338584212" sldId="2147483837"/>
          </pc:sldLayoutMkLst>
        </pc:sldLayoutChg>
        <pc:sldLayoutChg chg="add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2336670622" sldId="2147483834"/>
            <pc:sldLayoutMk cId="738088479" sldId="2147483838"/>
          </pc:sldLayoutMkLst>
        </pc:sldLayoutChg>
        <pc:sldLayoutChg chg="add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2336670622" sldId="2147483834"/>
            <pc:sldLayoutMk cId="69392636" sldId="2147483839"/>
          </pc:sldLayoutMkLst>
        </pc:sldLayoutChg>
        <pc:sldLayoutChg chg="add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2336670622" sldId="2147483834"/>
            <pc:sldLayoutMk cId="3426582039" sldId="2147483840"/>
          </pc:sldLayoutMkLst>
        </pc:sldLayoutChg>
        <pc:sldLayoutChg chg="add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2336670622" sldId="2147483834"/>
            <pc:sldLayoutMk cId="2123777945" sldId="2147483841"/>
          </pc:sldLayoutMkLst>
        </pc:sldLayoutChg>
        <pc:sldLayoutChg chg="add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2336670622" sldId="2147483834"/>
            <pc:sldLayoutMk cId="1609014019" sldId="2147483842"/>
          </pc:sldLayoutMkLst>
        </pc:sldLayoutChg>
        <pc:sldLayoutChg chg="add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2336670622" sldId="2147483834"/>
            <pc:sldLayoutMk cId="2447036301" sldId="2147483843"/>
          </pc:sldLayoutMkLst>
        </pc:sldLayoutChg>
        <pc:sldLayoutChg chg="add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2336670622" sldId="2147483834"/>
            <pc:sldLayoutMk cId="3571441432" sldId="2147483844"/>
          </pc:sldLayoutMkLst>
        </pc:sldLayoutChg>
        <pc:sldLayoutChg chg="add mod replId">
          <pc:chgData name="Patryk Flis" userId="S::patryk.flis@zpo-terpentyna.pl::0e5711e4-1a3d-4d56-8d5f-4d7d9f6cd3b6" providerId="AD" clId="Web-{94789CA5-05F7-E963-0BCC-7A771B4501D2}" dt="2022-02-27T17:38:54.398" v="26"/>
          <pc:sldLayoutMkLst>
            <pc:docMk/>
            <pc:sldMasterMk cId="2336670622" sldId="2147483834"/>
            <pc:sldLayoutMk cId="3514967099" sldId="2147483845"/>
          </pc:sldLayoutMkLst>
        </pc:sldLayoutChg>
      </pc:sldMasterChg>
    </pc:docChg>
  </pc:docChgLst>
  <pc:docChgLst>
    <pc:chgData name="Patryk Flis" userId="S::patryk.flis@zpo-terpentyna.pl::0e5711e4-1a3d-4d56-8d5f-4d7d9f6cd3b6" providerId="AD" clId="Web-{B83087BA-C6FC-773E-5464-0EF739437177}"/>
    <pc:docChg chg="addSld delSld modSld">
      <pc:chgData name="Patryk Flis" userId="S::patryk.flis@zpo-terpentyna.pl::0e5711e4-1a3d-4d56-8d5f-4d7d9f6cd3b6" providerId="AD" clId="Web-{B83087BA-C6FC-773E-5464-0EF739437177}" dt="2022-02-27T17:03:23.174" v="18" actId="1076"/>
      <pc:docMkLst>
        <pc:docMk/>
      </pc:docMkLst>
      <pc:sldChg chg="delSp">
        <pc:chgData name="Patryk Flis" userId="S::patryk.flis@zpo-terpentyna.pl::0e5711e4-1a3d-4d56-8d5f-4d7d9f6cd3b6" providerId="AD" clId="Web-{B83087BA-C6FC-773E-5464-0EF739437177}" dt="2022-02-27T16:53:52.710" v="0"/>
        <pc:sldMkLst>
          <pc:docMk/>
          <pc:sldMk cId="73596110" sldId="256"/>
        </pc:sldMkLst>
        <pc:spChg chg="del">
          <ac:chgData name="Patryk Flis" userId="S::patryk.flis@zpo-terpentyna.pl::0e5711e4-1a3d-4d56-8d5f-4d7d9f6cd3b6" providerId="AD" clId="Web-{B83087BA-C6FC-773E-5464-0EF739437177}" dt="2022-02-27T16:53:52.710" v="0"/>
          <ac:spMkLst>
            <pc:docMk/>
            <pc:sldMk cId="73596110" sldId="256"/>
            <ac:spMk id="3" creationId="{BE3E761A-E50C-4F31-B2B1-1CF1AB435C20}"/>
          </ac:spMkLst>
        </pc:spChg>
      </pc:sldChg>
      <pc:sldChg chg="delSp">
        <pc:chgData name="Patryk Flis" userId="S::patryk.flis@zpo-terpentyna.pl::0e5711e4-1a3d-4d56-8d5f-4d7d9f6cd3b6" providerId="AD" clId="Web-{B83087BA-C6FC-773E-5464-0EF739437177}" dt="2022-02-27T17:00:03.954" v="1"/>
        <pc:sldMkLst>
          <pc:docMk/>
          <pc:sldMk cId="3748533864" sldId="257"/>
        </pc:sldMkLst>
        <pc:spChg chg="del">
          <ac:chgData name="Patryk Flis" userId="S::patryk.flis@zpo-terpentyna.pl::0e5711e4-1a3d-4d56-8d5f-4d7d9f6cd3b6" providerId="AD" clId="Web-{B83087BA-C6FC-773E-5464-0EF739437177}" dt="2022-02-27T17:00:03.954" v="1"/>
          <ac:spMkLst>
            <pc:docMk/>
            <pc:sldMk cId="3748533864" sldId="257"/>
            <ac:spMk id="19" creationId="{111CB958-31B8-4C52-ACB5-899C292D8859}"/>
          </ac:spMkLst>
        </pc:spChg>
      </pc:sldChg>
      <pc:sldChg chg="delSp">
        <pc:chgData name="Patryk Flis" userId="S::patryk.flis@zpo-terpentyna.pl::0e5711e4-1a3d-4d56-8d5f-4d7d9f6cd3b6" providerId="AD" clId="Web-{B83087BA-C6FC-773E-5464-0EF739437177}" dt="2022-02-27T17:00:47.801" v="5"/>
        <pc:sldMkLst>
          <pc:docMk/>
          <pc:sldMk cId="2874432191" sldId="258"/>
        </pc:sldMkLst>
        <pc:spChg chg="del">
          <ac:chgData name="Patryk Flis" userId="S::patryk.flis@zpo-terpentyna.pl::0e5711e4-1a3d-4d56-8d5f-4d7d9f6cd3b6" providerId="AD" clId="Web-{B83087BA-C6FC-773E-5464-0EF739437177}" dt="2022-02-27T17:00:03.970" v="2"/>
          <ac:spMkLst>
            <pc:docMk/>
            <pc:sldMk cId="2874432191" sldId="258"/>
            <ac:spMk id="8" creationId="{42C77122-9378-43DB-804D-9C85EC08D9DB}"/>
          </ac:spMkLst>
        </pc:spChg>
        <pc:spChg chg="del">
          <ac:chgData name="Patryk Flis" userId="S::patryk.flis@zpo-terpentyna.pl::0e5711e4-1a3d-4d56-8d5f-4d7d9f6cd3b6" providerId="AD" clId="Web-{B83087BA-C6FC-773E-5464-0EF739437177}" dt="2022-02-27T17:00:47.801" v="5"/>
          <ac:spMkLst>
            <pc:docMk/>
            <pc:sldMk cId="2874432191" sldId="258"/>
            <ac:spMk id="9" creationId="{8D9F58B3-8BAB-4C1B-905A-9912A4F1CEA2}"/>
          </ac:spMkLst>
        </pc:spChg>
      </pc:sldChg>
      <pc:sldChg chg="delSp">
        <pc:chgData name="Patryk Flis" userId="S::patryk.flis@zpo-terpentyna.pl::0e5711e4-1a3d-4d56-8d5f-4d7d9f6cd3b6" providerId="AD" clId="Web-{B83087BA-C6FC-773E-5464-0EF739437177}" dt="2022-02-27T17:01:09.537" v="6"/>
        <pc:sldMkLst>
          <pc:docMk/>
          <pc:sldMk cId="2554265825" sldId="259"/>
        </pc:sldMkLst>
        <pc:spChg chg="del">
          <ac:chgData name="Patryk Flis" userId="S::patryk.flis@zpo-terpentyna.pl::0e5711e4-1a3d-4d56-8d5f-4d7d9f6cd3b6" providerId="AD" clId="Web-{B83087BA-C6FC-773E-5464-0EF739437177}" dt="2022-02-27T17:01:09.537" v="6"/>
          <ac:spMkLst>
            <pc:docMk/>
            <pc:sldMk cId="2554265825" sldId="259"/>
            <ac:spMk id="2" creationId="{8FA34B42-4B8D-420F-8C5C-DB3C5C4340E8}"/>
          </ac:spMkLst>
        </pc:spChg>
      </pc:sldChg>
      <pc:sldChg chg="delSp modSp">
        <pc:chgData name="Patryk Flis" userId="S::patryk.flis@zpo-terpentyna.pl::0e5711e4-1a3d-4d56-8d5f-4d7d9f6cd3b6" providerId="AD" clId="Web-{B83087BA-C6FC-773E-5464-0EF739437177}" dt="2022-02-27T17:01:57.762" v="13" actId="14100"/>
        <pc:sldMkLst>
          <pc:docMk/>
          <pc:sldMk cId="596216316" sldId="264"/>
        </pc:sldMkLst>
        <pc:spChg chg="del">
          <ac:chgData name="Patryk Flis" userId="S::patryk.flis@zpo-terpentyna.pl::0e5711e4-1a3d-4d56-8d5f-4d7d9f6cd3b6" providerId="AD" clId="Web-{B83087BA-C6FC-773E-5464-0EF739437177}" dt="2022-02-27T17:01:19.475" v="7"/>
          <ac:spMkLst>
            <pc:docMk/>
            <pc:sldMk cId="596216316" sldId="264"/>
            <ac:spMk id="2" creationId="{FB727C0C-4BEC-40A7-BA71-82872211A71B}"/>
          </ac:spMkLst>
        </pc:spChg>
        <pc:picChg chg="mod modCrop">
          <ac:chgData name="Patryk Flis" userId="S::patryk.flis@zpo-terpentyna.pl::0e5711e4-1a3d-4d56-8d5f-4d7d9f6cd3b6" providerId="AD" clId="Web-{B83087BA-C6FC-773E-5464-0EF739437177}" dt="2022-02-27T17:01:57.762" v="13" actId="14100"/>
          <ac:picMkLst>
            <pc:docMk/>
            <pc:sldMk cId="596216316" sldId="264"/>
            <ac:picMk id="5" creationId="{F5F85417-C3B6-4943-A2A2-B996E9931AA0}"/>
          </ac:picMkLst>
        </pc:picChg>
      </pc:sldChg>
      <pc:sldChg chg="delSp modSp">
        <pc:chgData name="Patryk Flis" userId="S::patryk.flis@zpo-terpentyna.pl::0e5711e4-1a3d-4d56-8d5f-4d7d9f6cd3b6" providerId="AD" clId="Web-{B83087BA-C6FC-773E-5464-0EF739437177}" dt="2022-02-27T17:03:23.174" v="18" actId="1076"/>
        <pc:sldMkLst>
          <pc:docMk/>
          <pc:sldMk cId="430879488" sldId="266"/>
        </pc:sldMkLst>
        <pc:spChg chg="del">
          <ac:chgData name="Patryk Flis" userId="S::patryk.flis@zpo-terpentyna.pl::0e5711e4-1a3d-4d56-8d5f-4d7d9f6cd3b6" providerId="AD" clId="Web-{B83087BA-C6FC-773E-5464-0EF739437177}" dt="2022-02-27T17:03:09.955" v="17"/>
          <ac:spMkLst>
            <pc:docMk/>
            <pc:sldMk cId="430879488" sldId="266"/>
            <ac:spMk id="19" creationId="{21622585-9578-4FCF-AD58-D6F2DAF831E1}"/>
          </ac:spMkLst>
        </pc:spChg>
        <pc:picChg chg="mod modCrop">
          <ac:chgData name="Patryk Flis" userId="S::patryk.flis@zpo-terpentyna.pl::0e5711e4-1a3d-4d56-8d5f-4d7d9f6cd3b6" providerId="AD" clId="Web-{B83087BA-C6FC-773E-5464-0EF739437177}" dt="2022-02-27T17:02:37.671" v="15"/>
          <ac:picMkLst>
            <pc:docMk/>
            <pc:sldMk cId="430879488" sldId="266"/>
            <ac:picMk id="4" creationId="{88A253B8-165A-4FA9-BFE8-759F0DA16E67}"/>
          </ac:picMkLst>
        </pc:picChg>
        <pc:inkChg chg="mod">
          <ac:chgData name="Patryk Flis" userId="S::patryk.flis@zpo-terpentyna.pl::0e5711e4-1a3d-4d56-8d5f-4d7d9f6cd3b6" providerId="AD" clId="Web-{B83087BA-C6FC-773E-5464-0EF739437177}" dt="2022-02-27T17:03:23.174" v="18" actId="1076"/>
          <ac:inkMkLst>
            <pc:docMk/>
            <pc:sldMk cId="430879488" sldId="266"/>
            <ac:inkMk id="12" creationId="{8F9FF308-B01B-4EA2-A2E4-0DF3646D766C}"/>
          </ac:inkMkLst>
        </pc:inkChg>
      </pc:sldChg>
      <pc:sldChg chg="new del">
        <pc:chgData name="Patryk Flis" userId="S::patryk.flis@zpo-terpentyna.pl::0e5711e4-1a3d-4d56-8d5f-4d7d9f6cd3b6" providerId="AD" clId="Web-{B83087BA-C6FC-773E-5464-0EF739437177}" dt="2022-02-27T17:00:27.596" v="4"/>
        <pc:sldMkLst>
          <pc:docMk/>
          <pc:sldMk cId="1702449587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3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6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7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9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4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63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2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6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9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6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49060D-9816-49FC-A45B-544564F3C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227" y="1872219"/>
            <a:ext cx="3869959" cy="27358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400">
                <a:solidFill>
                  <a:srgbClr val="EBEBEB"/>
                </a:solidFill>
                <a:cs typeface="Calibri Light"/>
              </a:rPr>
              <a:t>DZIEŃ BEZPIECZNEGO INTERNETU</a:t>
            </a:r>
            <a:endParaRPr lang="pl-PL" sz="3400">
              <a:solidFill>
                <a:srgbClr val="EBEBEB"/>
              </a:solidFill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7AE8DA68-C9E6-4DFD-9902-FBA82B3E9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488" b="-526"/>
          <a:stretch/>
        </p:blipFill>
        <p:spPr>
          <a:xfrm>
            <a:off x="4123175" y="2057312"/>
            <a:ext cx="3724878" cy="27573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3596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EF7DFD-7075-4CC9-A082-F0223563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4196" y="1526359"/>
            <a:ext cx="3636042" cy="322365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sz="3800">
                <a:solidFill>
                  <a:srgbClr val="FFFFFF"/>
                </a:solidFill>
              </a:rPr>
              <a:t>NIE PODAWAJ IMIENIA I NAZWISKA, ADRESU DOMOWEGO I NUMERU TELEFONU</a:t>
            </a:r>
          </a:p>
        </p:txBody>
      </p:sp>
      <p:pic>
        <p:nvPicPr>
          <p:cNvPr id="5" name="Obraz 5" descr="Obraz zawierający clipart&#10;&#10;Opis wygenerowany automatycznie">
            <a:extLst>
              <a:ext uri="{FF2B5EF4-FFF2-40B4-BE49-F238E27FC236}">
                <a16:creationId xmlns:a16="http://schemas.microsoft.com/office/drawing/2014/main" id="{BDFBF066-FD2A-47D7-82C6-569B0422C9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8237" b="8237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3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>
            <a:extLst>
              <a:ext uri="{FF2B5EF4-FFF2-40B4-BE49-F238E27FC236}">
                <a16:creationId xmlns:a16="http://schemas.microsoft.com/office/drawing/2014/main" id="{07874C45-7491-4CA9-8843-D9FA3461F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67" b="9849"/>
          <a:stretch/>
        </p:blipFill>
        <p:spPr>
          <a:xfrm>
            <a:off x="4724874" y="1810857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D038749-3A7F-4514-B77E-102B6B5FA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>
                <a:cs typeface="Calibri Light"/>
              </a:rPr>
              <a:t>.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CE4F655-BF32-4E30-B78B-AB2470DB3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151" y="701065"/>
            <a:ext cx="3208161" cy="54758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>
                <a:cs typeface="Calibri"/>
              </a:rPr>
              <a:t>PAMIĘTAJ, ABY NIE UŻYWAĆ JEDNEGO HASŁA DO  WIELU KONT.</a:t>
            </a:r>
            <a:endParaRPr lang="pl-PL" sz="2400" b="1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>
                <a:cs typeface="Calibri"/>
              </a:rPr>
              <a:t>PAMIĘTAJ ŻEBY  HASŁA SKŁADAŁY SIĘ Z OKOŁO 12  ZNAKÓW ,DUŻYCH , MAŁYCH LITER , CYFER ORAZ ZNAKÓW SPECJALNYCH  </a:t>
            </a:r>
          </a:p>
        </p:txBody>
      </p:sp>
    </p:spTree>
    <p:extLst>
      <p:ext uri="{BB962C8B-B14F-4D97-AF65-F5344CB8AC3E}">
        <p14:creationId xmlns:p14="http://schemas.microsoft.com/office/powerpoint/2010/main" val="287443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77F8BA-C8A5-4DA2-A28D-E0B65B39F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63" y="1018167"/>
            <a:ext cx="4000991" cy="50879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Calibri"/>
              </a:rPr>
              <a:t>KORZYSTAJ Z OPROGRAMOWANIA ANTYWIRUSOWEGO  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E73EBF0C-F83F-4E58-AD50-E83089660C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228" t="19538" r="56618" b="34664"/>
          <a:stretch/>
        </p:blipFill>
        <p:spPr>
          <a:xfrm>
            <a:off x="6096019" y="905784"/>
            <a:ext cx="4936908" cy="314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65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>
            <a:extLst>
              <a:ext uri="{FF2B5EF4-FFF2-40B4-BE49-F238E27FC236}">
                <a16:creationId xmlns:a16="http://schemas.microsoft.com/office/drawing/2014/main" id="{F5F85417-C3B6-4943-A2A2-B996E9931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97" r="49116" b="51481"/>
          <a:stretch/>
        </p:blipFill>
        <p:spPr>
          <a:xfrm>
            <a:off x="4327225" y="1231518"/>
            <a:ext cx="6784818" cy="3865327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3924FC4-8B0F-4FEC-80F0-73F14EB24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1" y="849702"/>
            <a:ext cx="3184615" cy="40416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b="1" dirty="0">
                <a:cs typeface="Calibri"/>
              </a:rPr>
              <a:t>NIE WCHODŹ NA STRONY , KTÓRE NIE SĄ ODPOWIEDNIE DO WIEKU </a:t>
            </a:r>
            <a:endParaRPr lang="pl-PL" sz="18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21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7597BC-9916-46F5-872A-3D92085C2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557" y="1653703"/>
            <a:ext cx="3361953" cy="2470488"/>
          </a:xfrm>
        </p:spPr>
        <p:txBody>
          <a:bodyPr>
            <a:normAutofit/>
          </a:bodyPr>
          <a:lstStyle/>
          <a:p>
            <a:r>
              <a:rPr lang="pl-PL" sz="3100">
                <a:solidFill>
                  <a:schemeClr val="bg1"/>
                </a:solidFill>
                <a:cs typeface="Calibri Light"/>
              </a:rPr>
              <a:t>NIE WYSYŁAJ</a:t>
            </a:r>
            <a:br>
              <a:rPr lang="pl-PL" sz="3100">
                <a:solidFill>
                  <a:schemeClr val="bg1"/>
                </a:solidFill>
                <a:cs typeface="Calibri Light"/>
              </a:rPr>
            </a:br>
            <a:r>
              <a:rPr lang="pl-PL" sz="3100">
                <a:solidFill>
                  <a:schemeClr val="bg1"/>
                </a:solidFill>
                <a:cs typeface="Calibri Light"/>
              </a:rPr>
              <a:t> ZDJĘĆ DO NIEZNAJOMYCH. </a:t>
            </a:r>
            <a:br>
              <a:rPr lang="pl-PL" sz="3100">
                <a:solidFill>
                  <a:schemeClr val="bg1"/>
                </a:solidFill>
                <a:cs typeface="Calibri Light"/>
              </a:rPr>
            </a:br>
            <a:r>
              <a:rPr lang="pl-PL" sz="3100">
                <a:solidFill>
                  <a:schemeClr val="bg1"/>
                </a:solidFill>
                <a:cs typeface="Calibri Light"/>
              </a:rPr>
              <a:t>NIE WIESZ DO KOGO ONE  TRAFIĄ 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26C130D-5216-4A57-B2B0-EA7902F14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724" y="4260714"/>
            <a:ext cx="3331786" cy="1032093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Kliknij, aby dodać tekst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8A253B8-165A-4FA9-BFE8-759F0DA16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3" t="18040" r="82783" b="56125"/>
          <a:stretch/>
        </p:blipFill>
        <p:spPr>
          <a:xfrm>
            <a:off x="4504630" y="643467"/>
            <a:ext cx="702660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7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B60049-CEE1-4157-A354-39ABEE6E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42" y="307"/>
            <a:ext cx="2959387" cy="36638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spc="-100">
                <a:solidFill>
                  <a:schemeClr val="bg1"/>
                </a:solidFill>
              </a:rPr>
              <a:t>NIE ODPISUJ NA WULGARNE I NIEPOKOJĄCE WIADOMOŚCI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DC0A5E5F-D5C5-4BC7-94F1-357D5EAAC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96" t="4734" r="63583" b="68889"/>
          <a:stretch/>
        </p:blipFill>
        <p:spPr>
          <a:xfrm>
            <a:off x="3466172" y="1281122"/>
            <a:ext cx="8241678" cy="490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46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>
            <a:extLst>
              <a:ext uri="{FF2B5EF4-FFF2-40B4-BE49-F238E27FC236}">
                <a16:creationId xmlns:a16="http://schemas.microsoft.com/office/drawing/2014/main" id="{8E2BCCF1-68A9-4ABC-9A50-F244AB2DB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5" t="317" r="56007" b="56190"/>
          <a:stretch/>
        </p:blipFill>
        <p:spPr>
          <a:xfrm>
            <a:off x="3793274" y="1355319"/>
            <a:ext cx="7933794" cy="4589623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B60751-51A0-4D29-895D-4FB695F5A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675" y="1053837"/>
            <a:ext cx="2947482" cy="3759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2400" b="1" dirty="0">
                <a:solidFill>
                  <a:schemeClr val="bg1"/>
                </a:solidFill>
              </a:rPr>
              <a:t>NIE OTWIERAJ OD NIEZNAJOMYCH PLIKÓW I E-MAILI </a:t>
            </a:r>
          </a:p>
        </p:txBody>
      </p:sp>
    </p:spTree>
    <p:extLst>
      <p:ext uri="{BB962C8B-B14F-4D97-AF65-F5344CB8AC3E}">
        <p14:creationId xmlns:p14="http://schemas.microsoft.com/office/powerpoint/2010/main" val="292506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4E6C82-A272-4182-BB39-54C2A951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78" y="-126993"/>
            <a:ext cx="3148765" cy="4903107"/>
          </a:xfrm>
        </p:spPr>
        <p:txBody>
          <a:bodyPr/>
          <a:lstStyle/>
          <a:p>
            <a:r>
              <a:rPr lang="pl-PL" sz="2400" dirty="0"/>
              <a:t>Prezentację wykonał </a:t>
            </a:r>
            <a:br>
              <a:rPr lang="pl-PL" sz="2400" dirty="0"/>
            </a:br>
            <a:r>
              <a:rPr lang="pl-PL" sz="2400" dirty="0"/>
              <a:t>Patryk Flis z klasy 7B</a:t>
            </a:r>
          </a:p>
        </p:txBody>
      </p:sp>
    </p:spTree>
    <p:extLst>
      <p:ext uri="{BB962C8B-B14F-4D97-AF65-F5344CB8AC3E}">
        <p14:creationId xmlns:p14="http://schemas.microsoft.com/office/powerpoint/2010/main" val="19681162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9</Slides>
  <Notes>0</Notes>
  <HiddenSlides>1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Frame</vt:lpstr>
      <vt:lpstr>DZIEŃ BEZPIECZNEGO INTERNETU</vt:lpstr>
      <vt:lpstr>NIE PODAWAJ IMIENIA I NAZWISKA, ADRESU DOMOWEGO I NUMERU TELEFONU</vt:lpstr>
      <vt:lpstr>.</vt:lpstr>
      <vt:lpstr>Prezentacja programu PowerPoint</vt:lpstr>
      <vt:lpstr>Prezentacja programu PowerPoint</vt:lpstr>
      <vt:lpstr>NIE WYSYŁAJ  ZDJĘĆ DO NIEZNAJOMYCH.  NIE WIESZ DO KOGO ONE  TRAFIĄ </vt:lpstr>
      <vt:lpstr>NIE ODPISUJ NA WULGARNE I NIEPOKOJĄCE WIADOMOŚCI</vt:lpstr>
      <vt:lpstr>Prezentacja programu PowerPoint</vt:lpstr>
      <vt:lpstr>Prezentację wykonał  Patryk Flis z klasy 7B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519</cp:revision>
  <dcterms:created xsi:type="dcterms:W3CDTF">2012-08-15T16:54:36Z</dcterms:created>
  <dcterms:modified xsi:type="dcterms:W3CDTF">2022-04-03T16:13:56Z</dcterms:modified>
</cp:coreProperties>
</file>