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5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722F66-727D-4150-ADA5-49CF3A0F68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0352" y="1122363"/>
            <a:ext cx="10072922" cy="1978346"/>
          </a:xfrm>
        </p:spPr>
        <p:txBody>
          <a:bodyPr anchor="b">
            <a:normAutofit/>
          </a:bodyPr>
          <a:lstStyle>
            <a:lvl1pPr algn="l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DD9A1FE-C39F-4D7C-B93D-F8C203A1D6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0352" y="3509963"/>
            <a:ext cx="10072922" cy="1747837"/>
          </a:xfrm>
        </p:spPr>
        <p:txBody>
          <a:bodyPr>
            <a:normAutofit/>
          </a:bodyPr>
          <a:lstStyle>
            <a:lvl1pPr marL="0" indent="0" algn="l">
              <a:buNone/>
              <a:defRPr sz="2000" i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008AAC-7D41-4304-8D59-EF34B232682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30352" y="136525"/>
            <a:ext cx="2743200" cy="365125"/>
          </a:xfrm>
        </p:spPr>
        <p:txBody>
          <a:bodyPr/>
          <a:lstStyle>
            <a:lvl1pPr algn="l">
              <a:defRPr/>
            </a:lvl1pPr>
          </a:lstStyle>
          <a:p>
            <a:fld id="{524C6359-9BB8-4148-8114-537E698DA205}" type="datetime1">
              <a:rPr lang="en-US" smtClean="0"/>
              <a:t>4/2/2022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24D078-DE22-4F23-8B48-21FB1415C3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0352" y="6356350"/>
            <a:ext cx="4114800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64C1F5-608B-4335-9F2A-17F63D5FAF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76ED0-0DB3-4879-AAE5-5C20D22C1DF4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aphic 78">
            <a:extLst>
              <a:ext uri="{FF2B5EF4-FFF2-40B4-BE49-F238E27FC236}">
                <a16:creationId xmlns:a16="http://schemas.microsoft.com/office/drawing/2014/main" id="{51B01909-73B8-4486-A749-C643B1D7E3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30225" y="3267690"/>
            <a:ext cx="972241" cy="45719"/>
            <a:chOff x="4886325" y="3371754"/>
            <a:chExt cx="2418492" cy="113728"/>
          </a:xfrm>
          <a:solidFill>
            <a:schemeClr val="accent1"/>
          </a:solidFill>
        </p:grpSpPr>
        <p:sp>
          <p:nvSpPr>
            <p:cNvPr id="8" name="Graphic 78">
              <a:extLst>
                <a:ext uri="{FF2B5EF4-FFF2-40B4-BE49-F238E27FC236}">
                  <a16:creationId xmlns:a16="http://schemas.microsoft.com/office/drawing/2014/main" id="{5E279D86-4533-45F1-B0AA-D237399A5ED5}"/>
                </a:ext>
              </a:extLst>
            </p:cNvPr>
            <p:cNvSpPr/>
            <p:nvPr/>
          </p:nvSpPr>
          <p:spPr>
            <a:xfrm>
              <a:off x="4886325" y="3428428"/>
              <a:ext cx="2418302" cy="9525"/>
            </a:xfrm>
            <a:custGeom>
              <a:avLst/>
              <a:gdLst>
                <a:gd name="connsiteX0" fmla="*/ 0 w 2418302"/>
                <a:gd name="connsiteY0" fmla="*/ 0 h 9525"/>
                <a:gd name="connsiteX1" fmla="*/ 2418302 w 2418302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18302" h="9525">
                  <a:moveTo>
                    <a:pt x="0" y="0"/>
                  </a:moveTo>
                  <a:lnTo>
                    <a:pt x="2418302" y="0"/>
                  </a:ln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" name="Graphic 78">
              <a:extLst>
                <a:ext uri="{FF2B5EF4-FFF2-40B4-BE49-F238E27FC236}">
                  <a16:creationId xmlns:a16="http://schemas.microsoft.com/office/drawing/2014/main" id="{764FD722-CB31-4326-ADD8-CBA52FD1FF59}"/>
                </a:ext>
              </a:extLst>
            </p:cNvPr>
            <p:cNvGrpSpPr/>
            <p:nvPr/>
          </p:nvGrpSpPr>
          <p:grpSpPr>
            <a:xfrm>
              <a:off x="4886709" y="3371754"/>
              <a:ext cx="2418108" cy="113728"/>
              <a:chOff x="4886709" y="3371754"/>
              <a:chExt cx="2418108" cy="113728"/>
            </a:xfrm>
            <a:grpFill/>
          </p:grpSpPr>
          <p:sp>
            <p:nvSpPr>
              <p:cNvPr id="10" name="Graphic 78">
                <a:extLst>
                  <a:ext uri="{FF2B5EF4-FFF2-40B4-BE49-F238E27FC236}">
                    <a16:creationId xmlns:a16="http://schemas.microsoft.com/office/drawing/2014/main" id="{24E4BCEC-8B0A-444E-8509-1B3BB0449E5B}"/>
                  </a:ext>
                </a:extLst>
              </p:cNvPr>
              <p:cNvSpPr/>
              <p:nvPr/>
            </p:nvSpPr>
            <p:spPr>
              <a:xfrm>
                <a:off x="4895088" y="3474384"/>
                <a:ext cx="32575" cy="2906"/>
              </a:xfrm>
              <a:custGeom>
                <a:avLst/>
                <a:gdLst>
                  <a:gd name="connsiteX0" fmla="*/ 0 w 32575"/>
                  <a:gd name="connsiteY0" fmla="*/ 49 h 2906"/>
                  <a:gd name="connsiteX1" fmla="*/ 32576 w 32575"/>
                  <a:gd name="connsiteY1" fmla="*/ 2907 h 2906"/>
                  <a:gd name="connsiteX2" fmla="*/ 0 w 32575"/>
                  <a:gd name="connsiteY2" fmla="*/ 49 h 2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575" h="2906">
                    <a:moveTo>
                      <a:pt x="0" y="49"/>
                    </a:moveTo>
                    <a:cubicBezTo>
                      <a:pt x="7430" y="2335"/>
                      <a:pt x="20384" y="2526"/>
                      <a:pt x="32576" y="2907"/>
                    </a:cubicBezTo>
                    <a:cubicBezTo>
                      <a:pt x="23146" y="716"/>
                      <a:pt x="13240" y="-236"/>
                      <a:pt x="0" y="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Graphic 78">
                <a:extLst>
                  <a:ext uri="{FF2B5EF4-FFF2-40B4-BE49-F238E27FC236}">
                    <a16:creationId xmlns:a16="http://schemas.microsoft.com/office/drawing/2014/main" id="{9DB36622-1DC7-4B17-8984-588BA8999FF6}"/>
                  </a:ext>
                </a:extLst>
              </p:cNvPr>
              <p:cNvSpPr/>
              <p:nvPr/>
            </p:nvSpPr>
            <p:spPr>
              <a:xfrm>
                <a:off x="4927758" y="3477344"/>
                <a:ext cx="380" cy="42"/>
              </a:xfrm>
              <a:custGeom>
                <a:avLst/>
                <a:gdLst>
                  <a:gd name="connsiteX0" fmla="*/ 190 w 380"/>
                  <a:gd name="connsiteY0" fmla="*/ 42 h 42"/>
                  <a:gd name="connsiteX1" fmla="*/ 381 w 380"/>
                  <a:gd name="connsiteY1" fmla="*/ 42 h 42"/>
                  <a:gd name="connsiteX2" fmla="*/ 0 w 380"/>
                  <a:gd name="connsiteY2" fmla="*/ 42 h 42"/>
                  <a:gd name="connsiteX3" fmla="*/ 190 w 380"/>
                  <a:gd name="connsiteY3" fmla="*/ 42 h 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0" h="42">
                    <a:moveTo>
                      <a:pt x="190" y="42"/>
                    </a:moveTo>
                    <a:cubicBezTo>
                      <a:pt x="190" y="42"/>
                      <a:pt x="286" y="42"/>
                      <a:pt x="381" y="42"/>
                    </a:cubicBezTo>
                    <a:cubicBezTo>
                      <a:pt x="190" y="42"/>
                      <a:pt x="95" y="42"/>
                      <a:pt x="0" y="42"/>
                    </a:cubicBezTo>
                    <a:cubicBezTo>
                      <a:pt x="0" y="-53"/>
                      <a:pt x="95" y="42"/>
                      <a:pt x="190" y="4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Graphic 78">
                <a:extLst>
                  <a:ext uri="{FF2B5EF4-FFF2-40B4-BE49-F238E27FC236}">
                    <a16:creationId xmlns:a16="http://schemas.microsoft.com/office/drawing/2014/main" id="{51B97AF0-1974-42B9-B5FC-A332C52E8272}"/>
                  </a:ext>
                </a:extLst>
              </p:cNvPr>
              <p:cNvSpPr/>
              <p:nvPr/>
            </p:nvSpPr>
            <p:spPr>
              <a:xfrm>
                <a:off x="7285577" y="3374517"/>
                <a:ext cx="10001" cy="190"/>
              </a:xfrm>
              <a:custGeom>
                <a:avLst/>
                <a:gdLst>
                  <a:gd name="connsiteX0" fmla="*/ 10001 w 10001"/>
                  <a:gd name="connsiteY0" fmla="*/ 0 h 190"/>
                  <a:gd name="connsiteX1" fmla="*/ 0 w 10001"/>
                  <a:gd name="connsiteY1" fmla="*/ 191 h 190"/>
                  <a:gd name="connsiteX2" fmla="*/ 10001 w 10001"/>
                  <a:gd name="connsiteY2" fmla="*/ 0 h 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001" h="190">
                    <a:moveTo>
                      <a:pt x="10001" y="0"/>
                    </a:moveTo>
                    <a:cubicBezTo>
                      <a:pt x="6953" y="0"/>
                      <a:pt x="3524" y="95"/>
                      <a:pt x="0" y="191"/>
                    </a:cubicBezTo>
                    <a:cubicBezTo>
                      <a:pt x="3334" y="191"/>
                      <a:pt x="6763" y="191"/>
                      <a:pt x="10001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Graphic 78">
                <a:extLst>
                  <a:ext uri="{FF2B5EF4-FFF2-40B4-BE49-F238E27FC236}">
                    <a16:creationId xmlns:a16="http://schemas.microsoft.com/office/drawing/2014/main" id="{95A298AD-BE5D-4BE1-8CDF-DBFB42D63FEB}"/>
                  </a:ext>
                </a:extLst>
              </p:cNvPr>
              <p:cNvSpPr/>
              <p:nvPr/>
            </p:nvSpPr>
            <p:spPr>
              <a:xfrm>
                <a:off x="4886709" y="3371754"/>
                <a:ext cx="2418108" cy="113728"/>
              </a:xfrm>
              <a:custGeom>
                <a:avLst/>
                <a:gdLst>
                  <a:gd name="connsiteX0" fmla="*/ 632266 w 2418108"/>
                  <a:gd name="connsiteY0" fmla="*/ 112205 h 113728"/>
                  <a:gd name="connsiteX1" fmla="*/ 723039 w 2418108"/>
                  <a:gd name="connsiteY1" fmla="*/ 109538 h 113728"/>
                  <a:gd name="connsiteX2" fmla="*/ 735136 w 2418108"/>
                  <a:gd name="connsiteY2" fmla="*/ 111823 h 113728"/>
                  <a:gd name="connsiteX3" fmla="*/ 752471 w 2418108"/>
                  <a:gd name="connsiteY3" fmla="*/ 108680 h 113728"/>
                  <a:gd name="connsiteX4" fmla="*/ 772569 w 2418108"/>
                  <a:gd name="connsiteY4" fmla="*/ 110585 h 113728"/>
                  <a:gd name="connsiteX5" fmla="*/ 1112993 w 2418108"/>
                  <a:gd name="connsiteY5" fmla="*/ 112967 h 113728"/>
                  <a:gd name="connsiteX6" fmla="*/ 1083465 w 2418108"/>
                  <a:gd name="connsiteY6" fmla="*/ 108776 h 113728"/>
                  <a:gd name="connsiteX7" fmla="*/ 1296825 w 2418108"/>
                  <a:gd name="connsiteY7" fmla="*/ 108966 h 113728"/>
                  <a:gd name="connsiteX8" fmla="*/ 1346736 w 2418108"/>
                  <a:gd name="connsiteY8" fmla="*/ 103632 h 113728"/>
                  <a:gd name="connsiteX9" fmla="*/ 1360643 w 2418108"/>
                  <a:gd name="connsiteY9" fmla="*/ 107633 h 113728"/>
                  <a:gd name="connsiteX10" fmla="*/ 1381788 w 2418108"/>
                  <a:gd name="connsiteY10" fmla="*/ 107442 h 113728"/>
                  <a:gd name="connsiteX11" fmla="*/ 1371692 w 2418108"/>
                  <a:gd name="connsiteY11" fmla="*/ 106490 h 113728"/>
                  <a:gd name="connsiteX12" fmla="*/ 1430080 w 2418108"/>
                  <a:gd name="connsiteY12" fmla="*/ 105537 h 113728"/>
                  <a:gd name="connsiteX13" fmla="*/ 1420269 w 2418108"/>
                  <a:gd name="connsiteY13" fmla="*/ 104108 h 113728"/>
                  <a:gd name="connsiteX14" fmla="*/ 1455702 w 2418108"/>
                  <a:gd name="connsiteY14" fmla="*/ 107061 h 113728"/>
                  <a:gd name="connsiteX15" fmla="*/ 1439414 w 2418108"/>
                  <a:gd name="connsiteY15" fmla="*/ 108109 h 113728"/>
                  <a:gd name="connsiteX16" fmla="*/ 1503613 w 2418108"/>
                  <a:gd name="connsiteY16" fmla="*/ 105918 h 113728"/>
                  <a:gd name="connsiteX17" fmla="*/ 1495802 w 2418108"/>
                  <a:gd name="connsiteY17" fmla="*/ 105823 h 113728"/>
                  <a:gd name="connsiteX18" fmla="*/ 1695923 w 2418108"/>
                  <a:gd name="connsiteY18" fmla="*/ 95155 h 113728"/>
                  <a:gd name="connsiteX19" fmla="*/ 1684016 w 2418108"/>
                  <a:gd name="connsiteY19" fmla="*/ 92488 h 113728"/>
                  <a:gd name="connsiteX20" fmla="*/ 1706210 w 2418108"/>
                  <a:gd name="connsiteY20" fmla="*/ 90202 h 113728"/>
                  <a:gd name="connsiteX21" fmla="*/ 1693351 w 2418108"/>
                  <a:gd name="connsiteY21" fmla="*/ 98108 h 113728"/>
                  <a:gd name="connsiteX22" fmla="*/ 2058539 w 2418108"/>
                  <a:gd name="connsiteY22" fmla="*/ 102203 h 113728"/>
                  <a:gd name="connsiteX23" fmla="*/ 2064540 w 2418108"/>
                  <a:gd name="connsiteY23" fmla="*/ 95060 h 113728"/>
                  <a:gd name="connsiteX24" fmla="*/ 2227132 w 2418108"/>
                  <a:gd name="connsiteY24" fmla="*/ 96203 h 113728"/>
                  <a:gd name="connsiteX25" fmla="*/ 2245229 w 2418108"/>
                  <a:gd name="connsiteY25" fmla="*/ 96869 h 113728"/>
                  <a:gd name="connsiteX26" fmla="*/ 2254278 w 2418108"/>
                  <a:gd name="connsiteY26" fmla="*/ 94393 h 113728"/>
                  <a:gd name="connsiteX27" fmla="*/ 2418108 w 2418108"/>
                  <a:gd name="connsiteY27" fmla="*/ 5810 h 113728"/>
                  <a:gd name="connsiteX28" fmla="*/ 2399058 w 2418108"/>
                  <a:gd name="connsiteY28" fmla="*/ 2858 h 113728"/>
                  <a:gd name="connsiteX29" fmla="*/ 2241039 w 2418108"/>
                  <a:gd name="connsiteY29" fmla="*/ 1905 h 113728"/>
                  <a:gd name="connsiteX30" fmla="*/ 2243991 w 2418108"/>
                  <a:gd name="connsiteY30" fmla="*/ 1048 h 113728"/>
                  <a:gd name="connsiteX31" fmla="*/ 2197128 w 2418108"/>
                  <a:gd name="connsiteY31" fmla="*/ 0 h 113728"/>
                  <a:gd name="connsiteX32" fmla="*/ 1710591 w 2418108"/>
                  <a:gd name="connsiteY32" fmla="*/ 6287 h 113728"/>
                  <a:gd name="connsiteX33" fmla="*/ 1713353 w 2418108"/>
                  <a:gd name="connsiteY33" fmla="*/ 5906 h 113728"/>
                  <a:gd name="connsiteX34" fmla="*/ 1210814 w 2418108"/>
                  <a:gd name="connsiteY34" fmla="*/ 7715 h 113728"/>
                  <a:gd name="connsiteX35" fmla="*/ 684463 w 2418108"/>
                  <a:gd name="connsiteY35" fmla="*/ 13716 h 113728"/>
                  <a:gd name="connsiteX36" fmla="*/ 687511 w 2418108"/>
                  <a:gd name="connsiteY36" fmla="*/ 12859 h 113728"/>
                  <a:gd name="connsiteX37" fmla="*/ 435670 w 2418108"/>
                  <a:gd name="connsiteY37" fmla="*/ 12192 h 113728"/>
                  <a:gd name="connsiteX38" fmla="*/ 440718 w 2418108"/>
                  <a:gd name="connsiteY38" fmla="*/ 12668 h 113728"/>
                  <a:gd name="connsiteX39" fmla="*/ 386807 w 2418108"/>
                  <a:gd name="connsiteY39" fmla="*/ 9906 h 113728"/>
                  <a:gd name="connsiteX40" fmla="*/ 16856 w 2418108"/>
                  <a:gd name="connsiteY40" fmla="*/ 12192 h 113728"/>
                  <a:gd name="connsiteX41" fmla="*/ 63528 w 2418108"/>
                  <a:gd name="connsiteY41" fmla="*/ 102870 h 113728"/>
                  <a:gd name="connsiteX42" fmla="*/ 42668 w 2418108"/>
                  <a:gd name="connsiteY42" fmla="*/ 102584 h 113728"/>
                  <a:gd name="connsiteX43" fmla="*/ 41430 w 2418108"/>
                  <a:gd name="connsiteY43" fmla="*/ 105537 h 113728"/>
                  <a:gd name="connsiteX44" fmla="*/ 54575 w 2418108"/>
                  <a:gd name="connsiteY44" fmla="*/ 105347 h 113728"/>
                  <a:gd name="connsiteX45" fmla="*/ 388140 w 2418108"/>
                  <a:gd name="connsiteY45" fmla="*/ 112109 h 113728"/>
                  <a:gd name="connsiteX46" fmla="*/ 482152 w 2418108"/>
                  <a:gd name="connsiteY46" fmla="*/ 113729 h 113728"/>
                  <a:gd name="connsiteX47" fmla="*/ 632266 w 2418108"/>
                  <a:gd name="connsiteY47" fmla="*/ 112205 h 1137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2418108" h="113728">
                    <a:moveTo>
                      <a:pt x="632266" y="112205"/>
                    </a:moveTo>
                    <a:cubicBezTo>
                      <a:pt x="656364" y="104680"/>
                      <a:pt x="694940" y="114110"/>
                      <a:pt x="723039" y="109538"/>
                    </a:cubicBezTo>
                    <a:cubicBezTo>
                      <a:pt x="722849" y="109919"/>
                      <a:pt x="735898" y="110109"/>
                      <a:pt x="735136" y="111823"/>
                    </a:cubicBezTo>
                    <a:cubicBezTo>
                      <a:pt x="735041" y="108776"/>
                      <a:pt x="767616" y="112300"/>
                      <a:pt x="752471" y="108680"/>
                    </a:cubicBezTo>
                    <a:cubicBezTo>
                      <a:pt x="754757" y="107633"/>
                      <a:pt x="790571" y="107633"/>
                      <a:pt x="772569" y="110585"/>
                    </a:cubicBezTo>
                    <a:cubicBezTo>
                      <a:pt x="822099" y="111633"/>
                      <a:pt x="1059653" y="114395"/>
                      <a:pt x="1112993" y="112967"/>
                    </a:cubicBezTo>
                    <a:cubicBezTo>
                      <a:pt x="1106135" y="110776"/>
                      <a:pt x="1089656" y="112205"/>
                      <a:pt x="1083465" y="108776"/>
                    </a:cubicBezTo>
                    <a:cubicBezTo>
                      <a:pt x="1153950" y="111728"/>
                      <a:pt x="1230626" y="113157"/>
                      <a:pt x="1296825" y="108966"/>
                    </a:cubicBezTo>
                    <a:cubicBezTo>
                      <a:pt x="1277680" y="103251"/>
                      <a:pt x="1356071" y="110966"/>
                      <a:pt x="1346736" y="103632"/>
                    </a:cubicBezTo>
                    <a:cubicBezTo>
                      <a:pt x="1351213" y="105347"/>
                      <a:pt x="1374454" y="106109"/>
                      <a:pt x="1360643" y="107633"/>
                    </a:cubicBezTo>
                    <a:cubicBezTo>
                      <a:pt x="1368548" y="107728"/>
                      <a:pt x="1376168" y="108299"/>
                      <a:pt x="1381788" y="107442"/>
                    </a:cubicBezTo>
                    <a:lnTo>
                      <a:pt x="1371692" y="106490"/>
                    </a:lnTo>
                    <a:cubicBezTo>
                      <a:pt x="1398266" y="106013"/>
                      <a:pt x="1412744" y="108680"/>
                      <a:pt x="1430080" y="105537"/>
                    </a:cubicBezTo>
                    <a:lnTo>
                      <a:pt x="1420269" y="104108"/>
                    </a:lnTo>
                    <a:cubicBezTo>
                      <a:pt x="1436176" y="103918"/>
                      <a:pt x="1449416" y="103632"/>
                      <a:pt x="1455702" y="107061"/>
                    </a:cubicBezTo>
                    <a:lnTo>
                      <a:pt x="1439414" y="108109"/>
                    </a:lnTo>
                    <a:cubicBezTo>
                      <a:pt x="1465799" y="108014"/>
                      <a:pt x="1481610" y="107823"/>
                      <a:pt x="1503613" y="105918"/>
                    </a:cubicBezTo>
                    <a:lnTo>
                      <a:pt x="1495802" y="105823"/>
                    </a:lnTo>
                    <a:cubicBezTo>
                      <a:pt x="1523806" y="102394"/>
                      <a:pt x="1670110" y="99441"/>
                      <a:pt x="1695923" y="95155"/>
                    </a:cubicBezTo>
                    <a:lnTo>
                      <a:pt x="1684016" y="92488"/>
                    </a:lnTo>
                    <a:lnTo>
                      <a:pt x="1706210" y="90202"/>
                    </a:lnTo>
                    <a:cubicBezTo>
                      <a:pt x="1703543" y="90202"/>
                      <a:pt x="1695542" y="98965"/>
                      <a:pt x="1693351" y="98108"/>
                    </a:cubicBezTo>
                    <a:cubicBezTo>
                      <a:pt x="1757549" y="99441"/>
                      <a:pt x="2045109" y="91345"/>
                      <a:pt x="2058539" y="102203"/>
                    </a:cubicBezTo>
                    <a:cubicBezTo>
                      <a:pt x="2079780" y="101917"/>
                      <a:pt x="2071303" y="103918"/>
                      <a:pt x="2064540" y="95060"/>
                    </a:cubicBezTo>
                    <a:cubicBezTo>
                      <a:pt x="2086638" y="95441"/>
                      <a:pt x="2259707" y="88773"/>
                      <a:pt x="2227132" y="96203"/>
                    </a:cubicBezTo>
                    <a:cubicBezTo>
                      <a:pt x="2232371" y="96298"/>
                      <a:pt x="2240372" y="95917"/>
                      <a:pt x="2245229" y="96869"/>
                    </a:cubicBezTo>
                    <a:cubicBezTo>
                      <a:pt x="2235704" y="94583"/>
                      <a:pt x="2261708" y="95345"/>
                      <a:pt x="2254278" y="94393"/>
                    </a:cubicBezTo>
                    <a:cubicBezTo>
                      <a:pt x="2395724" y="108776"/>
                      <a:pt x="2341527" y="36576"/>
                      <a:pt x="2418108" y="5810"/>
                    </a:cubicBezTo>
                    <a:cubicBezTo>
                      <a:pt x="2398772" y="4763"/>
                      <a:pt x="2335717" y="7239"/>
                      <a:pt x="2399058" y="2858"/>
                    </a:cubicBezTo>
                    <a:cubicBezTo>
                      <a:pt x="2343527" y="-572"/>
                      <a:pt x="2296283" y="1238"/>
                      <a:pt x="2241039" y="1905"/>
                    </a:cubicBezTo>
                    <a:lnTo>
                      <a:pt x="2243991" y="1048"/>
                    </a:lnTo>
                    <a:cubicBezTo>
                      <a:pt x="2234181" y="-381"/>
                      <a:pt x="2214845" y="1524"/>
                      <a:pt x="2197128" y="0"/>
                    </a:cubicBezTo>
                    <a:cubicBezTo>
                      <a:pt x="2115880" y="6096"/>
                      <a:pt x="1816128" y="3524"/>
                      <a:pt x="1710591" y="6287"/>
                    </a:cubicBezTo>
                    <a:lnTo>
                      <a:pt x="1713353" y="5906"/>
                    </a:lnTo>
                    <a:cubicBezTo>
                      <a:pt x="1577146" y="5429"/>
                      <a:pt x="1349308" y="11240"/>
                      <a:pt x="1210814" y="7715"/>
                    </a:cubicBezTo>
                    <a:cubicBezTo>
                      <a:pt x="1095848" y="23717"/>
                      <a:pt x="819051" y="5429"/>
                      <a:pt x="684463" y="13716"/>
                    </a:cubicBezTo>
                    <a:lnTo>
                      <a:pt x="687511" y="12859"/>
                    </a:lnTo>
                    <a:cubicBezTo>
                      <a:pt x="655316" y="14192"/>
                      <a:pt x="473008" y="10954"/>
                      <a:pt x="435670" y="12192"/>
                    </a:cubicBezTo>
                    <a:lnTo>
                      <a:pt x="440718" y="12668"/>
                    </a:lnTo>
                    <a:cubicBezTo>
                      <a:pt x="408047" y="14764"/>
                      <a:pt x="412524" y="11049"/>
                      <a:pt x="386807" y="9906"/>
                    </a:cubicBezTo>
                    <a:cubicBezTo>
                      <a:pt x="275174" y="28004"/>
                      <a:pt x="142395" y="18764"/>
                      <a:pt x="16856" y="12192"/>
                    </a:cubicBezTo>
                    <a:cubicBezTo>
                      <a:pt x="-6195" y="35528"/>
                      <a:pt x="-17434" y="114395"/>
                      <a:pt x="63528" y="102870"/>
                    </a:cubicBezTo>
                    <a:cubicBezTo>
                      <a:pt x="63528" y="102870"/>
                      <a:pt x="42668" y="102584"/>
                      <a:pt x="42668" y="102584"/>
                    </a:cubicBezTo>
                    <a:cubicBezTo>
                      <a:pt x="58004" y="103156"/>
                      <a:pt x="47336" y="104299"/>
                      <a:pt x="41430" y="105537"/>
                    </a:cubicBezTo>
                    <a:cubicBezTo>
                      <a:pt x="46764" y="105537"/>
                      <a:pt x="68386" y="107442"/>
                      <a:pt x="54575" y="105347"/>
                    </a:cubicBezTo>
                    <a:cubicBezTo>
                      <a:pt x="158588" y="108109"/>
                      <a:pt x="297462" y="110109"/>
                      <a:pt x="388140" y="112109"/>
                    </a:cubicBezTo>
                    <a:cubicBezTo>
                      <a:pt x="420525" y="113348"/>
                      <a:pt x="453577" y="106680"/>
                      <a:pt x="482152" y="113729"/>
                    </a:cubicBezTo>
                    <a:cubicBezTo>
                      <a:pt x="477580" y="111919"/>
                      <a:pt x="629885" y="111728"/>
                      <a:pt x="632266" y="11220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9848135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9F2C5-A3FC-44EF-BA15-CEC83C83D6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45040D3-67DB-455C-AD79-49E185DB63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B2B07A-258E-42DD-9A68-2C76F7D540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49BD0-10DB-43E7-8F22-40B3D51B8FC3}" type="datetime1">
              <a:rPr lang="en-US" smtClean="0"/>
              <a:t>4/2/2022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01E9BC-3BB8-40CD-9294-59A2E59E1B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13979D-5589-4770-9D29-046F2B506C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76ED0-0DB3-4879-AAE5-5C20D22C1DF4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aphic 78">
            <a:extLst>
              <a:ext uri="{FF2B5EF4-FFF2-40B4-BE49-F238E27FC236}">
                <a16:creationId xmlns:a16="http://schemas.microsoft.com/office/drawing/2014/main" id="{12EF7969-DB38-4989-A65C-9D190A2455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30225" y="2333456"/>
            <a:ext cx="972241" cy="45719"/>
            <a:chOff x="4886325" y="3371754"/>
            <a:chExt cx="2418492" cy="113728"/>
          </a:xfrm>
          <a:solidFill>
            <a:schemeClr val="accent1"/>
          </a:solidFill>
        </p:grpSpPr>
        <p:sp>
          <p:nvSpPr>
            <p:cNvPr id="8" name="Graphic 78">
              <a:extLst>
                <a:ext uri="{FF2B5EF4-FFF2-40B4-BE49-F238E27FC236}">
                  <a16:creationId xmlns:a16="http://schemas.microsoft.com/office/drawing/2014/main" id="{2145BE25-C437-45FE-A3D3-BBAAF108CC9B}"/>
                </a:ext>
              </a:extLst>
            </p:cNvPr>
            <p:cNvSpPr/>
            <p:nvPr/>
          </p:nvSpPr>
          <p:spPr>
            <a:xfrm>
              <a:off x="4886325" y="3428428"/>
              <a:ext cx="2418302" cy="9525"/>
            </a:xfrm>
            <a:custGeom>
              <a:avLst/>
              <a:gdLst>
                <a:gd name="connsiteX0" fmla="*/ 0 w 2418302"/>
                <a:gd name="connsiteY0" fmla="*/ 0 h 9525"/>
                <a:gd name="connsiteX1" fmla="*/ 2418302 w 2418302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18302" h="9525">
                  <a:moveTo>
                    <a:pt x="0" y="0"/>
                  </a:moveTo>
                  <a:lnTo>
                    <a:pt x="2418302" y="0"/>
                  </a:ln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" name="Graphic 78">
              <a:extLst>
                <a:ext uri="{FF2B5EF4-FFF2-40B4-BE49-F238E27FC236}">
                  <a16:creationId xmlns:a16="http://schemas.microsoft.com/office/drawing/2014/main" id="{4A9D0FA0-682C-4076-B779-D865AEEFC66C}"/>
                </a:ext>
              </a:extLst>
            </p:cNvPr>
            <p:cNvGrpSpPr/>
            <p:nvPr/>
          </p:nvGrpSpPr>
          <p:grpSpPr>
            <a:xfrm>
              <a:off x="4886709" y="3371754"/>
              <a:ext cx="2418108" cy="113728"/>
              <a:chOff x="4886709" y="3371754"/>
              <a:chExt cx="2418108" cy="113728"/>
            </a:xfrm>
            <a:grpFill/>
          </p:grpSpPr>
          <p:sp>
            <p:nvSpPr>
              <p:cNvPr id="10" name="Graphic 78">
                <a:extLst>
                  <a:ext uri="{FF2B5EF4-FFF2-40B4-BE49-F238E27FC236}">
                    <a16:creationId xmlns:a16="http://schemas.microsoft.com/office/drawing/2014/main" id="{AB60163C-1A2D-4F00-BC61-8A3C11E2D2BE}"/>
                  </a:ext>
                </a:extLst>
              </p:cNvPr>
              <p:cNvSpPr/>
              <p:nvPr/>
            </p:nvSpPr>
            <p:spPr>
              <a:xfrm>
                <a:off x="4895088" y="3474384"/>
                <a:ext cx="32575" cy="2906"/>
              </a:xfrm>
              <a:custGeom>
                <a:avLst/>
                <a:gdLst>
                  <a:gd name="connsiteX0" fmla="*/ 0 w 32575"/>
                  <a:gd name="connsiteY0" fmla="*/ 49 h 2906"/>
                  <a:gd name="connsiteX1" fmla="*/ 32576 w 32575"/>
                  <a:gd name="connsiteY1" fmla="*/ 2907 h 2906"/>
                  <a:gd name="connsiteX2" fmla="*/ 0 w 32575"/>
                  <a:gd name="connsiteY2" fmla="*/ 49 h 2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575" h="2906">
                    <a:moveTo>
                      <a:pt x="0" y="49"/>
                    </a:moveTo>
                    <a:cubicBezTo>
                      <a:pt x="7430" y="2335"/>
                      <a:pt x="20384" y="2526"/>
                      <a:pt x="32576" y="2907"/>
                    </a:cubicBezTo>
                    <a:cubicBezTo>
                      <a:pt x="23146" y="716"/>
                      <a:pt x="13240" y="-236"/>
                      <a:pt x="0" y="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Graphic 78">
                <a:extLst>
                  <a:ext uri="{FF2B5EF4-FFF2-40B4-BE49-F238E27FC236}">
                    <a16:creationId xmlns:a16="http://schemas.microsoft.com/office/drawing/2014/main" id="{3FF8D873-9CF9-4A0A-A7B8-875C0B8233D6}"/>
                  </a:ext>
                </a:extLst>
              </p:cNvPr>
              <p:cNvSpPr/>
              <p:nvPr/>
            </p:nvSpPr>
            <p:spPr>
              <a:xfrm>
                <a:off x="4927758" y="3477344"/>
                <a:ext cx="380" cy="42"/>
              </a:xfrm>
              <a:custGeom>
                <a:avLst/>
                <a:gdLst>
                  <a:gd name="connsiteX0" fmla="*/ 190 w 380"/>
                  <a:gd name="connsiteY0" fmla="*/ 42 h 42"/>
                  <a:gd name="connsiteX1" fmla="*/ 381 w 380"/>
                  <a:gd name="connsiteY1" fmla="*/ 42 h 42"/>
                  <a:gd name="connsiteX2" fmla="*/ 0 w 380"/>
                  <a:gd name="connsiteY2" fmla="*/ 42 h 42"/>
                  <a:gd name="connsiteX3" fmla="*/ 190 w 380"/>
                  <a:gd name="connsiteY3" fmla="*/ 42 h 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0" h="42">
                    <a:moveTo>
                      <a:pt x="190" y="42"/>
                    </a:moveTo>
                    <a:cubicBezTo>
                      <a:pt x="190" y="42"/>
                      <a:pt x="286" y="42"/>
                      <a:pt x="381" y="42"/>
                    </a:cubicBezTo>
                    <a:cubicBezTo>
                      <a:pt x="190" y="42"/>
                      <a:pt x="95" y="42"/>
                      <a:pt x="0" y="42"/>
                    </a:cubicBezTo>
                    <a:cubicBezTo>
                      <a:pt x="0" y="-53"/>
                      <a:pt x="95" y="42"/>
                      <a:pt x="190" y="4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Graphic 78">
                <a:extLst>
                  <a:ext uri="{FF2B5EF4-FFF2-40B4-BE49-F238E27FC236}">
                    <a16:creationId xmlns:a16="http://schemas.microsoft.com/office/drawing/2014/main" id="{2B645470-F624-4417-A8A4-FC242E43C9DB}"/>
                  </a:ext>
                </a:extLst>
              </p:cNvPr>
              <p:cNvSpPr/>
              <p:nvPr/>
            </p:nvSpPr>
            <p:spPr>
              <a:xfrm>
                <a:off x="7285577" y="3374517"/>
                <a:ext cx="10001" cy="190"/>
              </a:xfrm>
              <a:custGeom>
                <a:avLst/>
                <a:gdLst>
                  <a:gd name="connsiteX0" fmla="*/ 10001 w 10001"/>
                  <a:gd name="connsiteY0" fmla="*/ 0 h 190"/>
                  <a:gd name="connsiteX1" fmla="*/ 0 w 10001"/>
                  <a:gd name="connsiteY1" fmla="*/ 191 h 190"/>
                  <a:gd name="connsiteX2" fmla="*/ 10001 w 10001"/>
                  <a:gd name="connsiteY2" fmla="*/ 0 h 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001" h="190">
                    <a:moveTo>
                      <a:pt x="10001" y="0"/>
                    </a:moveTo>
                    <a:cubicBezTo>
                      <a:pt x="6953" y="0"/>
                      <a:pt x="3524" y="95"/>
                      <a:pt x="0" y="191"/>
                    </a:cubicBezTo>
                    <a:cubicBezTo>
                      <a:pt x="3334" y="191"/>
                      <a:pt x="6763" y="191"/>
                      <a:pt x="10001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Graphic 78">
                <a:extLst>
                  <a:ext uri="{FF2B5EF4-FFF2-40B4-BE49-F238E27FC236}">
                    <a16:creationId xmlns:a16="http://schemas.microsoft.com/office/drawing/2014/main" id="{ECC7EFEF-6B2A-4210-9275-0077ACF2827B}"/>
                  </a:ext>
                </a:extLst>
              </p:cNvPr>
              <p:cNvSpPr/>
              <p:nvPr/>
            </p:nvSpPr>
            <p:spPr>
              <a:xfrm>
                <a:off x="4886709" y="3371754"/>
                <a:ext cx="2418108" cy="113728"/>
              </a:xfrm>
              <a:custGeom>
                <a:avLst/>
                <a:gdLst>
                  <a:gd name="connsiteX0" fmla="*/ 632266 w 2418108"/>
                  <a:gd name="connsiteY0" fmla="*/ 112205 h 113728"/>
                  <a:gd name="connsiteX1" fmla="*/ 723039 w 2418108"/>
                  <a:gd name="connsiteY1" fmla="*/ 109538 h 113728"/>
                  <a:gd name="connsiteX2" fmla="*/ 735136 w 2418108"/>
                  <a:gd name="connsiteY2" fmla="*/ 111823 h 113728"/>
                  <a:gd name="connsiteX3" fmla="*/ 752471 w 2418108"/>
                  <a:gd name="connsiteY3" fmla="*/ 108680 h 113728"/>
                  <a:gd name="connsiteX4" fmla="*/ 772569 w 2418108"/>
                  <a:gd name="connsiteY4" fmla="*/ 110585 h 113728"/>
                  <a:gd name="connsiteX5" fmla="*/ 1112993 w 2418108"/>
                  <a:gd name="connsiteY5" fmla="*/ 112967 h 113728"/>
                  <a:gd name="connsiteX6" fmla="*/ 1083465 w 2418108"/>
                  <a:gd name="connsiteY6" fmla="*/ 108776 h 113728"/>
                  <a:gd name="connsiteX7" fmla="*/ 1296825 w 2418108"/>
                  <a:gd name="connsiteY7" fmla="*/ 108966 h 113728"/>
                  <a:gd name="connsiteX8" fmla="*/ 1346736 w 2418108"/>
                  <a:gd name="connsiteY8" fmla="*/ 103632 h 113728"/>
                  <a:gd name="connsiteX9" fmla="*/ 1360643 w 2418108"/>
                  <a:gd name="connsiteY9" fmla="*/ 107633 h 113728"/>
                  <a:gd name="connsiteX10" fmla="*/ 1381788 w 2418108"/>
                  <a:gd name="connsiteY10" fmla="*/ 107442 h 113728"/>
                  <a:gd name="connsiteX11" fmla="*/ 1371692 w 2418108"/>
                  <a:gd name="connsiteY11" fmla="*/ 106490 h 113728"/>
                  <a:gd name="connsiteX12" fmla="*/ 1430080 w 2418108"/>
                  <a:gd name="connsiteY12" fmla="*/ 105537 h 113728"/>
                  <a:gd name="connsiteX13" fmla="*/ 1420269 w 2418108"/>
                  <a:gd name="connsiteY13" fmla="*/ 104108 h 113728"/>
                  <a:gd name="connsiteX14" fmla="*/ 1455702 w 2418108"/>
                  <a:gd name="connsiteY14" fmla="*/ 107061 h 113728"/>
                  <a:gd name="connsiteX15" fmla="*/ 1439414 w 2418108"/>
                  <a:gd name="connsiteY15" fmla="*/ 108109 h 113728"/>
                  <a:gd name="connsiteX16" fmla="*/ 1503613 w 2418108"/>
                  <a:gd name="connsiteY16" fmla="*/ 105918 h 113728"/>
                  <a:gd name="connsiteX17" fmla="*/ 1495802 w 2418108"/>
                  <a:gd name="connsiteY17" fmla="*/ 105823 h 113728"/>
                  <a:gd name="connsiteX18" fmla="*/ 1695923 w 2418108"/>
                  <a:gd name="connsiteY18" fmla="*/ 95155 h 113728"/>
                  <a:gd name="connsiteX19" fmla="*/ 1684016 w 2418108"/>
                  <a:gd name="connsiteY19" fmla="*/ 92488 h 113728"/>
                  <a:gd name="connsiteX20" fmla="*/ 1706210 w 2418108"/>
                  <a:gd name="connsiteY20" fmla="*/ 90202 h 113728"/>
                  <a:gd name="connsiteX21" fmla="*/ 1693351 w 2418108"/>
                  <a:gd name="connsiteY21" fmla="*/ 98108 h 113728"/>
                  <a:gd name="connsiteX22" fmla="*/ 2058539 w 2418108"/>
                  <a:gd name="connsiteY22" fmla="*/ 102203 h 113728"/>
                  <a:gd name="connsiteX23" fmla="*/ 2064540 w 2418108"/>
                  <a:gd name="connsiteY23" fmla="*/ 95060 h 113728"/>
                  <a:gd name="connsiteX24" fmla="*/ 2227132 w 2418108"/>
                  <a:gd name="connsiteY24" fmla="*/ 96203 h 113728"/>
                  <a:gd name="connsiteX25" fmla="*/ 2245229 w 2418108"/>
                  <a:gd name="connsiteY25" fmla="*/ 96869 h 113728"/>
                  <a:gd name="connsiteX26" fmla="*/ 2254278 w 2418108"/>
                  <a:gd name="connsiteY26" fmla="*/ 94393 h 113728"/>
                  <a:gd name="connsiteX27" fmla="*/ 2418108 w 2418108"/>
                  <a:gd name="connsiteY27" fmla="*/ 5810 h 113728"/>
                  <a:gd name="connsiteX28" fmla="*/ 2399058 w 2418108"/>
                  <a:gd name="connsiteY28" fmla="*/ 2858 h 113728"/>
                  <a:gd name="connsiteX29" fmla="*/ 2241039 w 2418108"/>
                  <a:gd name="connsiteY29" fmla="*/ 1905 h 113728"/>
                  <a:gd name="connsiteX30" fmla="*/ 2243991 w 2418108"/>
                  <a:gd name="connsiteY30" fmla="*/ 1048 h 113728"/>
                  <a:gd name="connsiteX31" fmla="*/ 2197128 w 2418108"/>
                  <a:gd name="connsiteY31" fmla="*/ 0 h 113728"/>
                  <a:gd name="connsiteX32" fmla="*/ 1710591 w 2418108"/>
                  <a:gd name="connsiteY32" fmla="*/ 6287 h 113728"/>
                  <a:gd name="connsiteX33" fmla="*/ 1713353 w 2418108"/>
                  <a:gd name="connsiteY33" fmla="*/ 5906 h 113728"/>
                  <a:gd name="connsiteX34" fmla="*/ 1210814 w 2418108"/>
                  <a:gd name="connsiteY34" fmla="*/ 7715 h 113728"/>
                  <a:gd name="connsiteX35" fmla="*/ 684463 w 2418108"/>
                  <a:gd name="connsiteY35" fmla="*/ 13716 h 113728"/>
                  <a:gd name="connsiteX36" fmla="*/ 687511 w 2418108"/>
                  <a:gd name="connsiteY36" fmla="*/ 12859 h 113728"/>
                  <a:gd name="connsiteX37" fmla="*/ 435670 w 2418108"/>
                  <a:gd name="connsiteY37" fmla="*/ 12192 h 113728"/>
                  <a:gd name="connsiteX38" fmla="*/ 440718 w 2418108"/>
                  <a:gd name="connsiteY38" fmla="*/ 12668 h 113728"/>
                  <a:gd name="connsiteX39" fmla="*/ 386807 w 2418108"/>
                  <a:gd name="connsiteY39" fmla="*/ 9906 h 113728"/>
                  <a:gd name="connsiteX40" fmla="*/ 16856 w 2418108"/>
                  <a:gd name="connsiteY40" fmla="*/ 12192 h 113728"/>
                  <a:gd name="connsiteX41" fmla="*/ 63528 w 2418108"/>
                  <a:gd name="connsiteY41" fmla="*/ 102870 h 113728"/>
                  <a:gd name="connsiteX42" fmla="*/ 42668 w 2418108"/>
                  <a:gd name="connsiteY42" fmla="*/ 102584 h 113728"/>
                  <a:gd name="connsiteX43" fmla="*/ 41430 w 2418108"/>
                  <a:gd name="connsiteY43" fmla="*/ 105537 h 113728"/>
                  <a:gd name="connsiteX44" fmla="*/ 54575 w 2418108"/>
                  <a:gd name="connsiteY44" fmla="*/ 105347 h 113728"/>
                  <a:gd name="connsiteX45" fmla="*/ 388140 w 2418108"/>
                  <a:gd name="connsiteY45" fmla="*/ 112109 h 113728"/>
                  <a:gd name="connsiteX46" fmla="*/ 482152 w 2418108"/>
                  <a:gd name="connsiteY46" fmla="*/ 113729 h 113728"/>
                  <a:gd name="connsiteX47" fmla="*/ 632266 w 2418108"/>
                  <a:gd name="connsiteY47" fmla="*/ 112205 h 1137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2418108" h="113728">
                    <a:moveTo>
                      <a:pt x="632266" y="112205"/>
                    </a:moveTo>
                    <a:cubicBezTo>
                      <a:pt x="656364" y="104680"/>
                      <a:pt x="694940" y="114110"/>
                      <a:pt x="723039" y="109538"/>
                    </a:cubicBezTo>
                    <a:cubicBezTo>
                      <a:pt x="722849" y="109919"/>
                      <a:pt x="735898" y="110109"/>
                      <a:pt x="735136" y="111823"/>
                    </a:cubicBezTo>
                    <a:cubicBezTo>
                      <a:pt x="735041" y="108776"/>
                      <a:pt x="767616" y="112300"/>
                      <a:pt x="752471" y="108680"/>
                    </a:cubicBezTo>
                    <a:cubicBezTo>
                      <a:pt x="754757" y="107633"/>
                      <a:pt x="790571" y="107633"/>
                      <a:pt x="772569" y="110585"/>
                    </a:cubicBezTo>
                    <a:cubicBezTo>
                      <a:pt x="822099" y="111633"/>
                      <a:pt x="1059653" y="114395"/>
                      <a:pt x="1112993" y="112967"/>
                    </a:cubicBezTo>
                    <a:cubicBezTo>
                      <a:pt x="1106135" y="110776"/>
                      <a:pt x="1089656" y="112205"/>
                      <a:pt x="1083465" y="108776"/>
                    </a:cubicBezTo>
                    <a:cubicBezTo>
                      <a:pt x="1153950" y="111728"/>
                      <a:pt x="1230626" y="113157"/>
                      <a:pt x="1296825" y="108966"/>
                    </a:cubicBezTo>
                    <a:cubicBezTo>
                      <a:pt x="1277680" y="103251"/>
                      <a:pt x="1356071" y="110966"/>
                      <a:pt x="1346736" y="103632"/>
                    </a:cubicBezTo>
                    <a:cubicBezTo>
                      <a:pt x="1351213" y="105347"/>
                      <a:pt x="1374454" y="106109"/>
                      <a:pt x="1360643" y="107633"/>
                    </a:cubicBezTo>
                    <a:cubicBezTo>
                      <a:pt x="1368548" y="107728"/>
                      <a:pt x="1376168" y="108299"/>
                      <a:pt x="1381788" y="107442"/>
                    </a:cubicBezTo>
                    <a:lnTo>
                      <a:pt x="1371692" y="106490"/>
                    </a:lnTo>
                    <a:cubicBezTo>
                      <a:pt x="1398266" y="106013"/>
                      <a:pt x="1412744" y="108680"/>
                      <a:pt x="1430080" y="105537"/>
                    </a:cubicBezTo>
                    <a:lnTo>
                      <a:pt x="1420269" y="104108"/>
                    </a:lnTo>
                    <a:cubicBezTo>
                      <a:pt x="1436176" y="103918"/>
                      <a:pt x="1449416" y="103632"/>
                      <a:pt x="1455702" y="107061"/>
                    </a:cubicBezTo>
                    <a:lnTo>
                      <a:pt x="1439414" y="108109"/>
                    </a:lnTo>
                    <a:cubicBezTo>
                      <a:pt x="1465799" y="108014"/>
                      <a:pt x="1481610" y="107823"/>
                      <a:pt x="1503613" y="105918"/>
                    </a:cubicBezTo>
                    <a:lnTo>
                      <a:pt x="1495802" y="105823"/>
                    </a:lnTo>
                    <a:cubicBezTo>
                      <a:pt x="1523806" y="102394"/>
                      <a:pt x="1670110" y="99441"/>
                      <a:pt x="1695923" y="95155"/>
                    </a:cubicBezTo>
                    <a:lnTo>
                      <a:pt x="1684016" y="92488"/>
                    </a:lnTo>
                    <a:lnTo>
                      <a:pt x="1706210" y="90202"/>
                    </a:lnTo>
                    <a:cubicBezTo>
                      <a:pt x="1703543" y="90202"/>
                      <a:pt x="1695542" y="98965"/>
                      <a:pt x="1693351" y="98108"/>
                    </a:cubicBezTo>
                    <a:cubicBezTo>
                      <a:pt x="1757549" y="99441"/>
                      <a:pt x="2045109" y="91345"/>
                      <a:pt x="2058539" y="102203"/>
                    </a:cubicBezTo>
                    <a:cubicBezTo>
                      <a:pt x="2079780" y="101917"/>
                      <a:pt x="2071303" y="103918"/>
                      <a:pt x="2064540" y="95060"/>
                    </a:cubicBezTo>
                    <a:cubicBezTo>
                      <a:pt x="2086638" y="95441"/>
                      <a:pt x="2259707" y="88773"/>
                      <a:pt x="2227132" y="96203"/>
                    </a:cubicBezTo>
                    <a:cubicBezTo>
                      <a:pt x="2232371" y="96298"/>
                      <a:pt x="2240372" y="95917"/>
                      <a:pt x="2245229" y="96869"/>
                    </a:cubicBezTo>
                    <a:cubicBezTo>
                      <a:pt x="2235704" y="94583"/>
                      <a:pt x="2261708" y="95345"/>
                      <a:pt x="2254278" y="94393"/>
                    </a:cubicBezTo>
                    <a:cubicBezTo>
                      <a:pt x="2395724" y="108776"/>
                      <a:pt x="2341527" y="36576"/>
                      <a:pt x="2418108" y="5810"/>
                    </a:cubicBezTo>
                    <a:cubicBezTo>
                      <a:pt x="2398772" y="4763"/>
                      <a:pt x="2335717" y="7239"/>
                      <a:pt x="2399058" y="2858"/>
                    </a:cubicBezTo>
                    <a:cubicBezTo>
                      <a:pt x="2343527" y="-572"/>
                      <a:pt x="2296283" y="1238"/>
                      <a:pt x="2241039" y="1905"/>
                    </a:cubicBezTo>
                    <a:lnTo>
                      <a:pt x="2243991" y="1048"/>
                    </a:lnTo>
                    <a:cubicBezTo>
                      <a:pt x="2234181" y="-381"/>
                      <a:pt x="2214845" y="1524"/>
                      <a:pt x="2197128" y="0"/>
                    </a:cubicBezTo>
                    <a:cubicBezTo>
                      <a:pt x="2115880" y="6096"/>
                      <a:pt x="1816128" y="3524"/>
                      <a:pt x="1710591" y="6287"/>
                    </a:cubicBezTo>
                    <a:lnTo>
                      <a:pt x="1713353" y="5906"/>
                    </a:lnTo>
                    <a:cubicBezTo>
                      <a:pt x="1577146" y="5429"/>
                      <a:pt x="1349308" y="11240"/>
                      <a:pt x="1210814" y="7715"/>
                    </a:cubicBezTo>
                    <a:cubicBezTo>
                      <a:pt x="1095848" y="23717"/>
                      <a:pt x="819051" y="5429"/>
                      <a:pt x="684463" y="13716"/>
                    </a:cubicBezTo>
                    <a:lnTo>
                      <a:pt x="687511" y="12859"/>
                    </a:lnTo>
                    <a:cubicBezTo>
                      <a:pt x="655316" y="14192"/>
                      <a:pt x="473008" y="10954"/>
                      <a:pt x="435670" y="12192"/>
                    </a:cubicBezTo>
                    <a:lnTo>
                      <a:pt x="440718" y="12668"/>
                    </a:lnTo>
                    <a:cubicBezTo>
                      <a:pt x="408047" y="14764"/>
                      <a:pt x="412524" y="11049"/>
                      <a:pt x="386807" y="9906"/>
                    </a:cubicBezTo>
                    <a:cubicBezTo>
                      <a:pt x="275174" y="28004"/>
                      <a:pt x="142395" y="18764"/>
                      <a:pt x="16856" y="12192"/>
                    </a:cubicBezTo>
                    <a:cubicBezTo>
                      <a:pt x="-6195" y="35528"/>
                      <a:pt x="-17434" y="114395"/>
                      <a:pt x="63528" y="102870"/>
                    </a:cubicBezTo>
                    <a:cubicBezTo>
                      <a:pt x="63528" y="102870"/>
                      <a:pt x="42668" y="102584"/>
                      <a:pt x="42668" y="102584"/>
                    </a:cubicBezTo>
                    <a:cubicBezTo>
                      <a:pt x="58004" y="103156"/>
                      <a:pt x="47336" y="104299"/>
                      <a:pt x="41430" y="105537"/>
                    </a:cubicBezTo>
                    <a:cubicBezTo>
                      <a:pt x="46764" y="105537"/>
                      <a:pt x="68386" y="107442"/>
                      <a:pt x="54575" y="105347"/>
                    </a:cubicBezTo>
                    <a:cubicBezTo>
                      <a:pt x="158588" y="108109"/>
                      <a:pt x="297462" y="110109"/>
                      <a:pt x="388140" y="112109"/>
                    </a:cubicBezTo>
                    <a:cubicBezTo>
                      <a:pt x="420525" y="113348"/>
                      <a:pt x="453577" y="106680"/>
                      <a:pt x="482152" y="113729"/>
                    </a:cubicBezTo>
                    <a:cubicBezTo>
                      <a:pt x="477580" y="111919"/>
                      <a:pt x="629885" y="111728"/>
                      <a:pt x="632266" y="11220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8245796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C6693CD-CB65-4F37-A6DA-F300B93C14D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974374" y="787067"/>
            <a:ext cx="2628900" cy="538989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448D117-7AE6-4831-9867-5145F64A0C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25719" y="787067"/>
            <a:ext cx="7039402" cy="538989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988CF8-397F-485E-8081-AFA4DADD44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6C79C-F566-427A-93F6-434A4E613134}" type="datetime1">
              <a:rPr lang="en-US" smtClean="0"/>
              <a:t>4/2/2022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CE4773-4660-4F21-83CF-1A449395BB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B59537-EB47-40FA-893E-785D6FE00A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76ED0-0DB3-4879-AAE5-5C20D22C1DF4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aphic 78">
            <a:extLst>
              <a:ext uri="{FF2B5EF4-FFF2-40B4-BE49-F238E27FC236}">
                <a16:creationId xmlns:a16="http://schemas.microsoft.com/office/drawing/2014/main" id="{588F505F-2957-41FC-9AAA-962853A671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5400000">
            <a:off x="7283627" y="1250328"/>
            <a:ext cx="972241" cy="45719"/>
            <a:chOff x="4886325" y="3371754"/>
            <a:chExt cx="2418492" cy="113728"/>
          </a:xfrm>
          <a:solidFill>
            <a:schemeClr val="accent1"/>
          </a:solidFill>
        </p:grpSpPr>
        <p:sp>
          <p:nvSpPr>
            <p:cNvPr id="8" name="Graphic 78">
              <a:extLst>
                <a:ext uri="{FF2B5EF4-FFF2-40B4-BE49-F238E27FC236}">
                  <a16:creationId xmlns:a16="http://schemas.microsoft.com/office/drawing/2014/main" id="{091A36EB-8545-4EFE-B619-165D36D644D1}"/>
                </a:ext>
              </a:extLst>
            </p:cNvPr>
            <p:cNvSpPr/>
            <p:nvPr/>
          </p:nvSpPr>
          <p:spPr>
            <a:xfrm>
              <a:off x="4886325" y="3428428"/>
              <a:ext cx="2418302" cy="9525"/>
            </a:xfrm>
            <a:custGeom>
              <a:avLst/>
              <a:gdLst>
                <a:gd name="connsiteX0" fmla="*/ 0 w 2418302"/>
                <a:gd name="connsiteY0" fmla="*/ 0 h 9525"/>
                <a:gd name="connsiteX1" fmla="*/ 2418302 w 2418302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18302" h="9525">
                  <a:moveTo>
                    <a:pt x="0" y="0"/>
                  </a:moveTo>
                  <a:lnTo>
                    <a:pt x="2418302" y="0"/>
                  </a:ln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" name="Graphic 78">
              <a:extLst>
                <a:ext uri="{FF2B5EF4-FFF2-40B4-BE49-F238E27FC236}">
                  <a16:creationId xmlns:a16="http://schemas.microsoft.com/office/drawing/2014/main" id="{8D075D29-6706-486B-A55A-13866882BA88}"/>
                </a:ext>
              </a:extLst>
            </p:cNvPr>
            <p:cNvGrpSpPr/>
            <p:nvPr/>
          </p:nvGrpSpPr>
          <p:grpSpPr>
            <a:xfrm>
              <a:off x="4886709" y="3371754"/>
              <a:ext cx="2418108" cy="113728"/>
              <a:chOff x="4886709" y="3371754"/>
              <a:chExt cx="2418108" cy="113728"/>
            </a:xfrm>
            <a:grpFill/>
          </p:grpSpPr>
          <p:sp>
            <p:nvSpPr>
              <p:cNvPr id="10" name="Graphic 78">
                <a:extLst>
                  <a:ext uri="{FF2B5EF4-FFF2-40B4-BE49-F238E27FC236}">
                    <a16:creationId xmlns:a16="http://schemas.microsoft.com/office/drawing/2014/main" id="{3FAE751A-10F0-48F2-BBC3-D2FE499B345B}"/>
                  </a:ext>
                </a:extLst>
              </p:cNvPr>
              <p:cNvSpPr/>
              <p:nvPr/>
            </p:nvSpPr>
            <p:spPr>
              <a:xfrm>
                <a:off x="4895088" y="3474384"/>
                <a:ext cx="32575" cy="2906"/>
              </a:xfrm>
              <a:custGeom>
                <a:avLst/>
                <a:gdLst>
                  <a:gd name="connsiteX0" fmla="*/ 0 w 32575"/>
                  <a:gd name="connsiteY0" fmla="*/ 49 h 2906"/>
                  <a:gd name="connsiteX1" fmla="*/ 32576 w 32575"/>
                  <a:gd name="connsiteY1" fmla="*/ 2907 h 2906"/>
                  <a:gd name="connsiteX2" fmla="*/ 0 w 32575"/>
                  <a:gd name="connsiteY2" fmla="*/ 49 h 2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575" h="2906">
                    <a:moveTo>
                      <a:pt x="0" y="49"/>
                    </a:moveTo>
                    <a:cubicBezTo>
                      <a:pt x="7430" y="2335"/>
                      <a:pt x="20384" y="2526"/>
                      <a:pt x="32576" y="2907"/>
                    </a:cubicBezTo>
                    <a:cubicBezTo>
                      <a:pt x="23146" y="716"/>
                      <a:pt x="13240" y="-236"/>
                      <a:pt x="0" y="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Graphic 78">
                <a:extLst>
                  <a:ext uri="{FF2B5EF4-FFF2-40B4-BE49-F238E27FC236}">
                    <a16:creationId xmlns:a16="http://schemas.microsoft.com/office/drawing/2014/main" id="{52289CAF-683C-4BCC-8AA5-95A3BF799B0F}"/>
                  </a:ext>
                </a:extLst>
              </p:cNvPr>
              <p:cNvSpPr/>
              <p:nvPr/>
            </p:nvSpPr>
            <p:spPr>
              <a:xfrm>
                <a:off x="4927758" y="3477344"/>
                <a:ext cx="380" cy="42"/>
              </a:xfrm>
              <a:custGeom>
                <a:avLst/>
                <a:gdLst>
                  <a:gd name="connsiteX0" fmla="*/ 190 w 380"/>
                  <a:gd name="connsiteY0" fmla="*/ 42 h 42"/>
                  <a:gd name="connsiteX1" fmla="*/ 381 w 380"/>
                  <a:gd name="connsiteY1" fmla="*/ 42 h 42"/>
                  <a:gd name="connsiteX2" fmla="*/ 0 w 380"/>
                  <a:gd name="connsiteY2" fmla="*/ 42 h 42"/>
                  <a:gd name="connsiteX3" fmla="*/ 190 w 380"/>
                  <a:gd name="connsiteY3" fmla="*/ 42 h 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0" h="42">
                    <a:moveTo>
                      <a:pt x="190" y="42"/>
                    </a:moveTo>
                    <a:cubicBezTo>
                      <a:pt x="190" y="42"/>
                      <a:pt x="286" y="42"/>
                      <a:pt x="381" y="42"/>
                    </a:cubicBezTo>
                    <a:cubicBezTo>
                      <a:pt x="190" y="42"/>
                      <a:pt x="95" y="42"/>
                      <a:pt x="0" y="42"/>
                    </a:cubicBezTo>
                    <a:cubicBezTo>
                      <a:pt x="0" y="-53"/>
                      <a:pt x="95" y="42"/>
                      <a:pt x="190" y="4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Graphic 78">
                <a:extLst>
                  <a:ext uri="{FF2B5EF4-FFF2-40B4-BE49-F238E27FC236}">
                    <a16:creationId xmlns:a16="http://schemas.microsoft.com/office/drawing/2014/main" id="{3BC8403A-C46F-4DA1-A015-00A80215F289}"/>
                  </a:ext>
                </a:extLst>
              </p:cNvPr>
              <p:cNvSpPr/>
              <p:nvPr/>
            </p:nvSpPr>
            <p:spPr>
              <a:xfrm>
                <a:off x="7285577" y="3374517"/>
                <a:ext cx="10001" cy="190"/>
              </a:xfrm>
              <a:custGeom>
                <a:avLst/>
                <a:gdLst>
                  <a:gd name="connsiteX0" fmla="*/ 10001 w 10001"/>
                  <a:gd name="connsiteY0" fmla="*/ 0 h 190"/>
                  <a:gd name="connsiteX1" fmla="*/ 0 w 10001"/>
                  <a:gd name="connsiteY1" fmla="*/ 191 h 190"/>
                  <a:gd name="connsiteX2" fmla="*/ 10001 w 10001"/>
                  <a:gd name="connsiteY2" fmla="*/ 0 h 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001" h="190">
                    <a:moveTo>
                      <a:pt x="10001" y="0"/>
                    </a:moveTo>
                    <a:cubicBezTo>
                      <a:pt x="6953" y="0"/>
                      <a:pt x="3524" y="95"/>
                      <a:pt x="0" y="191"/>
                    </a:cubicBezTo>
                    <a:cubicBezTo>
                      <a:pt x="3334" y="191"/>
                      <a:pt x="6763" y="191"/>
                      <a:pt x="10001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Graphic 78">
                <a:extLst>
                  <a:ext uri="{FF2B5EF4-FFF2-40B4-BE49-F238E27FC236}">
                    <a16:creationId xmlns:a16="http://schemas.microsoft.com/office/drawing/2014/main" id="{A797D957-3A2C-42DF-B73E-CBB47BE036B7}"/>
                  </a:ext>
                </a:extLst>
              </p:cNvPr>
              <p:cNvSpPr/>
              <p:nvPr/>
            </p:nvSpPr>
            <p:spPr>
              <a:xfrm>
                <a:off x="4886709" y="3371754"/>
                <a:ext cx="2418108" cy="113728"/>
              </a:xfrm>
              <a:custGeom>
                <a:avLst/>
                <a:gdLst>
                  <a:gd name="connsiteX0" fmla="*/ 632266 w 2418108"/>
                  <a:gd name="connsiteY0" fmla="*/ 112205 h 113728"/>
                  <a:gd name="connsiteX1" fmla="*/ 723039 w 2418108"/>
                  <a:gd name="connsiteY1" fmla="*/ 109538 h 113728"/>
                  <a:gd name="connsiteX2" fmla="*/ 735136 w 2418108"/>
                  <a:gd name="connsiteY2" fmla="*/ 111823 h 113728"/>
                  <a:gd name="connsiteX3" fmla="*/ 752471 w 2418108"/>
                  <a:gd name="connsiteY3" fmla="*/ 108680 h 113728"/>
                  <a:gd name="connsiteX4" fmla="*/ 772569 w 2418108"/>
                  <a:gd name="connsiteY4" fmla="*/ 110585 h 113728"/>
                  <a:gd name="connsiteX5" fmla="*/ 1112993 w 2418108"/>
                  <a:gd name="connsiteY5" fmla="*/ 112967 h 113728"/>
                  <a:gd name="connsiteX6" fmla="*/ 1083465 w 2418108"/>
                  <a:gd name="connsiteY6" fmla="*/ 108776 h 113728"/>
                  <a:gd name="connsiteX7" fmla="*/ 1296825 w 2418108"/>
                  <a:gd name="connsiteY7" fmla="*/ 108966 h 113728"/>
                  <a:gd name="connsiteX8" fmla="*/ 1346736 w 2418108"/>
                  <a:gd name="connsiteY8" fmla="*/ 103632 h 113728"/>
                  <a:gd name="connsiteX9" fmla="*/ 1360643 w 2418108"/>
                  <a:gd name="connsiteY9" fmla="*/ 107633 h 113728"/>
                  <a:gd name="connsiteX10" fmla="*/ 1381788 w 2418108"/>
                  <a:gd name="connsiteY10" fmla="*/ 107442 h 113728"/>
                  <a:gd name="connsiteX11" fmla="*/ 1371692 w 2418108"/>
                  <a:gd name="connsiteY11" fmla="*/ 106490 h 113728"/>
                  <a:gd name="connsiteX12" fmla="*/ 1430080 w 2418108"/>
                  <a:gd name="connsiteY12" fmla="*/ 105537 h 113728"/>
                  <a:gd name="connsiteX13" fmla="*/ 1420269 w 2418108"/>
                  <a:gd name="connsiteY13" fmla="*/ 104108 h 113728"/>
                  <a:gd name="connsiteX14" fmla="*/ 1455702 w 2418108"/>
                  <a:gd name="connsiteY14" fmla="*/ 107061 h 113728"/>
                  <a:gd name="connsiteX15" fmla="*/ 1439414 w 2418108"/>
                  <a:gd name="connsiteY15" fmla="*/ 108109 h 113728"/>
                  <a:gd name="connsiteX16" fmla="*/ 1503613 w 2418108"/>
                  <a:gd name="connsiteY16" fmla="*/ 105918 h 113728"/>
                  <a:gd name="connsiteX17" fmla="*/ 1495802 w 2418108"/>
                  <a:gd name="connsiteY17" fmla="*/ 105823 h 113728"/>
                  <a:gd name="connsiteX18" fmla="*/ 1695923 w 2418108"/>
                  <a:gd name="connsiteY18" fmla="*/ 95155 h 113728"/>
                  <a:gd name="connsiteX19" fmla="*/ 1684016 w 2418108"/>
                  <a:gd name="connsiteY19" fmla="*/ 92488 h 113728"/>
                  <a:gd name="connsiteX20" fmla="*/ 1706210 w 2418108"/>
                  <a:gd name="connsiteY20" fmla="*/ 90202 h 113728"/>
                  <a:gd name="connsiteX21" fmla="*/ 1693351 w 2418108"/>
                  <a:gd name="connsiteY21" fmla="*/ 98108 h 113728"/>
                  <a:gd name="connsiteX22" fmla="*/ 2058539 w 2418108"/>
                  <a:gd name="connsiteY22" fmla="*/ 102203 h 113728"/>
                  <a:gd name="connsiteX23" fmla="*/ 2064540 w 2418108"/>
                  <a:gd name="connsiteY23" fmla="*/ 95060 h 113728"/>
                  <a:gd name="connsiteX24" fmla="*/ 2227132 w 2418108"/>
                  <a:gd name="connsiteY24" fmla="*/ 96203 h 113728"/>
                  <a:gd name="connsiteX25" fmla="*/ 2245229 w 2418108"/>
                  <a:gd name="connsiteY25" fmla="*/ 96869 h 113728"/>
                  <a:gd name="connsiteX26" fmla="*/ 2254278 w 2418108"/>
                  <a:gd name="connsiteY26" fmla="*/ 94393 h 113728"/>
                  <a:gd name="connsiteX27" fmla="*/ 2418108 w 2418108"/>
                  <a:gd name="connsiteY27" fmla="*/ 5810 h 113728"/>
                  <a:gd name="connsiteX28" fmla="*/ 2399058 w 2418108"/>
                  <a:gd name="connsiteY28" fmla="*/ 2858 h 113728"/>
                  <a:gd name="connsiteX29" fmla="*/ 2241039 w 2418108"/>
                  <a:gd name="connsiteY29" fmla="*/ 1905 h 113728"/>
                  <a:gd name="connsiteX30" fmla="*/ 2243991 w 2418108"/>
                  <a:gd name="connsiteY30" fmla="*/ 1048 h 113728"/>
                  <a:gd name="connsiteX31" fmla="*/ 2197128 w 2418108"/>
                  <a:gd name="connsiteY31" fmla="*/ 0 h 113728"/>
                  <a:gd name="connsiteX32" fmla="*/ 1710591 w 2418108"/>
                  <a:gd name="connsiteY32" fmla="*/ 6287 h 113728"/>
                  <a:gd name="connsiteX33" fmla="*/ 1713353 w 2418108"/>
                  <a:gd name="connsiteY33" fmla="*/ 5906 h 113728"/>
                  <a:gd name="connsiteX34" fmla="*/ 1210814 w 2418108"/>
                  <a:gd name="connsiteY34" fmla="*/ 7715 h 113728"/>
                  <a:gd name="connsiteX35" fmla="*/ 684463 w 2418108"/>
                  <a:gd name="connsiteY35" fmla="*/ 13716 h 113728"/>
                  <a:gd name="connsiteX36" fmla="*/ 687511 w 2418108"/>
                  <a:gd name="connsiteY36" fmla="*/ 12859 h 113728"/>
                  <a:gd name="connsiteX37" fmla="*/ 435670 w 2418108"/>
                  <a:gd name="connsiteY37" fmla="*/ 12192 h 113728"/>
                  <a:gd name="connsiteX38" fmla="*/ 440718 w 2418108"/>
                  <a:gd name="connsiteY38" fmla="*/ 12668 h 113728"/>
                  <a:gd name="connsiteX39" fmla="*/ 386807 w 2418108"/>
                  <a:gd name="connsiteY39" fmla="*/ 9906 h 113728"/>
                  <a:gd name="connsiteX40" fmla="*/ 16856 w 2418108"/>
                  <a:gd name="connsiteY40" fmla="*/ 12192 h 113728"/>
                  <a:gd name="connsiteX41" fmla="*/ 63528 w 2418108"/>
                  <a:gd name="connsiteY41" fmla="*/ 102870 h 113728"/>
                  <a:gd name="connsiteX42" fmla="*/ 42668 w 2418108"/>
                  <a:gd name="connsiteY42" fmla="*/ 102584 h 113728"/>
                  <a:gd name="connsiteX43" fmla="*/ 41430 w 2418108"/>
                  <a:gd name="connsiteY43" fmla="*/ 105537 h 113728"/>
                  <a:gd name="connsiteX44" fmla="*/ 54575 w 2418108"/>
                  <a:gd name="connsiteY44" fmla="*/ 105347 h 113728"/>
                  <a:gd name="connsiteX45" fmla="*/ 388140 w 2418108"/>
                  <a:gd name="connsiteY45" fmla="*/ 112109 h 113728"/>
                  <a:gd name="connsiteX46" fmla="*/ 482152 w 2418108"/>
                  <a:gd name="connsiteY46" fmla="*/ 113729 h 113728"/>
                  <a:gd name="connsiteX47" fmla="*/ 632266 w 2418108"/>
                  <a:gd name="connsiteY47" fmla="*/ 112205 h 1137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2418108" h="113728">
                    <a:moveTo>
                      <a:pt x="632266" y="112205"/>
                    </a:moveTo>
                    <a:cubicBezTo>
                      <a:pt x="656364" y="104680"/>
                      <a:pt x="694940" y="114110"/>
                      <a:pt x="723039" y="109538"/>
                    </a:cubicBezTo>
                    <a:cubicBezTo>
                      <a:pt x="722849" y="109919"/>
                      <a:pt x="735898" y="110109"/>
                      <a:pt x="735136" y="111823"/>
                    </a:cubicBezTo>
                    <a:cubicBezTo>
                      <a:pt x="735041" y="108776"/>
                      <a:pt x="767616" y="112300"/>
                      <a:pt x="752471" y="108680"/>
                    </a:cubicBezTo>
                    <a:cubicBezTo>
                      <a:pt x="754757" y="107633"/>
                      <a:pt x="790571" y="107633"/>
                      <a:pt x="772569" y="110585"/>
                    </a:cubicBezTo>
                    <a:cubicBezTo>
                      <a:pt x="822099" y="111633"/>
                      <a:pt x="1059653" y="114395"/>
                      <a:pt x="1112993" y="112967"/>
                    </a:cubicBezTo>
                    <a:cubicBezTo>
                      <a:pt x="1106135" y="110776"/>
                      <a:pt x="1089656" y="112205"/>
                      <a:pt x="1083465" y="108776"/>
                    </a:cubicBezTo>
                    <a:cubicBezTo>
                      <a:pt x="1153950" y="111728"/>
                      <a:pt x="1230626" y="113157"/>
                      <a:pt x="1296825" y="108966"/>
                    </a:cubicBezTo>
                    <a:cubicBezTo>
                      <a:pt x="1277680" y="103251"/>
                      <a:pt x="1356071" y="110966"/>
                      <a:pt x="1346736" y="103632"/>
                    </a:cubicBezTo>
                    <a:cubicBezTo>
                      <a:pt x="1351213" y="105347"/>
                      <a:pt x="1374454" y="106109"/>
                      <a:pt x="1360643" y="107633"/>
                    </a:cubicBezTo>
                    <a:cubicBezTo>
                      <a:pt x="1368548" y="107728"/>
                      <a:pt x="1376168" y="108299"/>
                      <a:pt x="1381788" y="107442"/>
                    </a:cubicBezTo>
                    <a:lnTo>
                      <a:pt x="1371692" y="106490"/>
                    </a:lnTo>
                    <a:cubicBezTo>
                      <a:pt x="1398266" y="106013"/>
                      <a:pt x="1412744" y="108680"/>
                      <a:pt x="1430080" y="105537"/>
                    </a:cubicBezTo>
                    <a:lnTo>
                      <a:pt x="1420269" y="104108"/>
                    </a:lnTo>
                    <a:cubicBezTo>
                      <a:pt x="1436176" y="103918"/>
                      <a:pt x="1449416" y="103632"/>
                      <a:pt x="1455702" y="107061"/>
                    </a:cubicBezTo>
                    <a:lnTo>
                      <a:pt x="1439414" y="108109"/>
                    </a:lnTo>
                    <a:cubicBezTo>
                      <a:pt x="1465799" y="108014"/>
                      <a:pt x="1481610" y="107823"/>
                      <a:pt x="1503613" y="105918"/>
                    </a:cubicBezTo>
                    <a:lnTo>
                      <a:pt x="1495802" y="105823"/>
                    </a:lnTo>
                    <a:cubicBezTo>
                      <a:pt x="1523806" y="102394"/>
                      <a:pt x="1670110" y="99441"/>
                      <a:pt x="1695923" y="95155"/>
                    </a:cubicBezTo>
                    <a:lnTo>
                      <a:pt x="1684016" y="92488"/>
                    </a:lnTo>
                    <a:lnTo>
                      <a:pt x="1706210" y="90202"/>
                    </a:lnTo>
                    <a:cubicBezTo>
                      <a:pt x="1703543" y="90202"/>
                      <a:pt x="1695542" y="98965"/>
                      <a:pt x="1693351" y="98108"/>
                    </a:cubicBezTo>
                    <a:cubicBezTo>
                      <a:pt x="1757549" y="99441"/>
                      <a:pt x="2045109" y="91345"/>
                      <a:pt x="2058539" y="102203"/>
                    </a:cubicBezTo>
                    <a:cubicBezTo>
                      <a:pt x="2079780" y="101917"/>
                      <a:pt x="2071303" y="103918"/>
                      <a:pt x="2064540" y="95060"/>
                    </a:cubicBezTo>
                    <a:cubicBezTo>
                      <a:pt x="2086638" y="95441"/>
                      <a:pt x="2259707" y="88773"/>
                      <a:pt x="2227132" y="96203"/>
                    </a:cubicBezTo>
                    <a:cubicBezTo>
                      <a:pt x="2232371" y="96298"/>
                      <a:pt x="2240372" y="95917"/>
                      <a:pt x="2245229" y="96869"/>
                    </a:cubicBezTo>
                    <a:cubicBezTo>
                      <a:pt x="2235704" y="94583"/>
                      <a:pt x="2261708" y="95345"/>
                      <a:pt x="2254278" y="94393"/>
                    </a:cubicBezTo>
                    <a:cubicBezTo>
                      <a:pt x="2395724" y="108776"/>
                      <a:pt x="2341527" y="36576"/>
                      <a:pt x="2418108" y="5810"/>
                    </a:cubicBezTo>
                    <a:cubicBezTo>
                      <a:pt x="2398772" y="4763"/>
                      <a:pt x="2335717" y="7239"/>
                      <a:pt x="2399058" y="2858"/>
                    </a:cubicBezTo>
                    <a:cubicBezTo>
                      <a:pt x="2343527" y="-572"/>
                      <a:pt x="2296283" y="1238"/>
                      <a:pt x="2241039" y="1905"/>
                    </a:cubicBezTo>
                    <a:lnTo>
                      <a:pt x="2243991" y="1048"/>
                    </a:lnTo>
                    <a:cubicBezTo>
                      <a:pt x="2234181" y="-381"/>
                      <a:pt x="2214845" y="1524"/>
                      <a:pt x="2197128" y="0"/>
                    </a:cubicBezTo>
                    <a:cubicBezTo>
                      <a:pt x="2115880" y="6096"/>
                      <a:pt x="1816128" y="3524"/>
                      <a:pt x="1710591" y="6287"/>
                    </a:cubicBezTo>
                    <a:lnTo>
                      <a:pt x="1713353" y="5906"/>
                    </a:lnTo>
                    <a:cubicBezTo>
                      <a:pt x="1577146" y="5429"/>
                      <a:pt x="1349308" y="11240"/>
                      <a:pt x="1210814" y="7715"/>
                    </a:cubicBezTo>
                    <a:cubicBezTo>
                      <a:pt x="1095848" y="23717"/>
                      <a:pt x="819051" y="5429"/>
                      <a:pt x="684463" y="13716"/>
                    </a:cubicBezTo>
                    <a:lnTo>
                      <a:pt x="687511" y="12859"/>
                    </a:lnTo>
                    <a:cubicBezTo>
                      <a:pt x="655316" y="14192"/>
                      <a:pt x="473008" y="10954"/>
                      <a:pt x="435670" y="12192"/>
                    </a:cubicBezTo>
                    <a:lnTo>
                      <a:pt x="440718" y="12668"/>
                    </a:lnTo>
                    <a:cubicBezTo>
                      <a:pt x="408047" y="14764"/>
                      <a:pt x="412524" y="11049"/>
                      <a:pt x="386807" y="9906"/>
                    </a:cubicBezTo>
                    <a:cubicBezTo>
                      <a:pt x="275174" y="28004"/>
                      <a:pt x="142395" y="18764"/>
                      <a:pt x="16856" y="12192"/>
                    </a:cubicBezTo>
                    <a:cubicBezTo>
                      <a:pt x="-6195" y="35528"/>
                      <a:pt x="-17434" y="114395"/>
                      <a:pt x="63528" y="102870"/>
                    </a:cubicBezTo>
                    <a:cubicBezTo>
                      <a:pt x="63528" y="102870"/>
                      <a:pt x="42668" y="102584"/>
                      <a:pt x="42668" y="102584"/>
                    </a:cubicBezTo>
                    <a:cubicBezTo>
                      <a:pt x="58004" y="103156"/>
                      <a:pt x="47336" y="104299"/>
                      <a:pt x="41430" y="105537"/>
                    </a:cubicBezTo>
                    <a:cubicBezTo>
                      <a:pt x="46764" y="105537"/>
                      <a:pt x="68386" y="107442"/>
                      <a:pt x="54575" y="105347"/>
                    </a:cubicBezTo>
                    <a:cubicBezTo>
                      <a:pt x="158588" y="108109"/>
                      <a:pt x="297462" y="110109"/>
                      <a:pt x="388140" y="112109"/>
                    </a:cubicBezTo>
                    <a:cubicBezTo>
                      <a:pt x="420525" y="113348"/>
                      <a:pt x="453577" y="106680"/>
                      <a:pt x="482152" y="113729"/>
                    </a:cubicBezTo>
                    <a:cubicBezTo>
                      <a:pt x="477580" y="111919"/>
                      <a:pt x="629885" y="111728"/>
                      <a:pt x="632266" y="11220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1689100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E7B4A7-C566-48F4-B4B8-3A5E7B6C5C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3B93F5-BC8B-452C-ACE2-C7E01D1B80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9A49B3-A57D-46C5-8462-0C52509F8FC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30352" y="136525"/>
            <a:ext cx="2743200" cy="365125"/>
          </a:xfrm>
        </p:spPr>
        <p:txBody>
          <a:bodyPr/>
          <a:lstStyle/>
          <a:p>
            <a:fld id="{9376191F-481E-48E9-BB9A-369A67A7362D}" type="datetime1">
              <a:rPr lang="en-US" smtClean="0"/>
              <a:t>4/2/2022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C8C810-EAF4-4D86-84DD-2E574122DD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87E738-8574-490B-974B-9AD3B2AAE5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76ED0-0DB3-4879-AAE5-5C20D22C1DF4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aphic 78">
            <a:extLst>
              <a:ext uri="{FF2B5EF4-FFF2-40B4-BE49-F238E27FC236}">
                <a16:creationId xmlns:a16="http://schemas.microsoft.com/office/drawing/2014/main" id="{AC552FEA-472E-4E74-B31D-531852C190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30225" y="2310597"/>
            <a:ext cx="972241" cy="45719"/>
            <a:chOff x="4886325" y="3371754"/>
            <a:chExt cx="2418492" cy="113728"/>
          </a:xfrm>
          <a:solidFill>
            <a:schemeClr val="accent1"/>
          </a:solidFill>
        </p:grpSpPr>
        <p:sp>
          <p:nvSpPr>
            <p:cNvPr id="8" name="Graphic 78">
              <a:extLst>
                <a:ext uri="{FF2B5EF4-FFF2-40B4-BE49-F238E27FC236}">
                  <a16:creationId xmlns:a16="http://schemas.microsoft.com/office/drawing/2014/main" id="{41DF3078-C636-4776-A616-D5BF3BC280C9}"/>
                </a:ext>
              </a:extLst>
            </p:cNvPr>
            <p:cNvSpPr/>
            <p:nvPr/>
          </p:nvSpPr>
          <p:spPr>
            <a:xfrm>
              <a:off x="4886325" y="3428428"/>
              <a:ext cx="2418302" cy="9525"/>
            </a:xfrm>
            <a:custGeom>
              <a:avLst/>
              <a:gdLst>
                <a:gd name="connsiteX0" fmla="*/ 0 w 2418302"/>
                <a:gd name="connsiteY0" fmla="*/ 0 h 9525"/>
                <a:gd name="connsiteX1" fmla="*/ 2418302 w 2418302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18302" h="9525">
                  <a:moveTo>
                    <a:pt x="0" y="0"/>
                  </a:moveTo>
                  <a:lnTo>
                    <a:pt x="2418302" y="0"/>
                  </a:ln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" name="Graphic 78">
              <a:extLst>
                <a:ext uri="{FF2B5EF4-FFF2-40B4-BE49-F238E27FC236}">
                  <a16:creationId xmlns:a16="http://schemas.microsoft.com/office/drawing/2014/main" id="{0D1A27FA-1310-4BC3-A071-1566746B2FB1}"/>
                </a:ext>
              </a:extLst>
            </p:cNvPr>
            <p:cNvGrpSpPr/>
            <p:nvPr/>
          </p:nvGrpSpPr>
          <p:grpSpPr>
            <a:xfrm>
              <a:off x="4886709" y="3371754"/>
              <a:ext cx="2418108" cy="113728"/>
              <a:chOff x="4886709" y="3371754"/>
              <a:chExt cx="2418108" cy="113728"/>
            </a:xfrm>
            <a:grpFill/>
          </p:grpSpPr>
          <p:sp>
            <p:nvSpPr>
              <p:cNvPr id="10" name="Graphic 78">
                <a:extLst>
                  <a:ext uri="{FF2B5EF4-FFF2-40B4-BE49-F238E27FC236}">
                    <a16:creationId xmlns:a16="http://schemas.microsoft.com/office/drawing/2014/main" id="{99ACB9EB-84FE-4B33-9EF9-4EC7DAC25DD5}"/>
                  </a:ext>
                </a:extLst>
              </p:cNvPr>
              <p:cNvSpPr/>
              <p:nvPr/>
            </p:nvSpPr>
            <p:spPr>
              <a:xfrm>
                <a:off x="4895088" y="3474384"/>
                <a:ext cx="32575" cy="2906"/>
              </a:xfrm>
              <a:custGeom>
                <a:avLst/>
                <a:gdLst>
                  <a:gd name="connsiteX0" fmla="*/ 0 w 32575"/>
                  <a:gd name="connsiteY0" fmla="*/ 49 h 2906"/>
                  <a:gd name="connsiteX1" fmla="*/ 32576 w 32575"/>
                  <a:gd name="connsiteY1" fmla="*/ 2907 h 2906"/>
                  <a:gd name="connsiteX2" fmla="*/ 0 w 32575"/>
                  <a:gd name="connsiteY2" fmla="*/ 49 h 2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575" h="2906">
                    <a:moveTo>
                      <a:pt x="0" y="49"/>
                    </a:moveTo>
                    <a:cubicBezTo>
                      <a:pt x="7430" y="2335"/>
                      <a:pt x="20384" y="2526"/>
                      <a:pt x="32576" y="2907"/>
                    </a:cubicBezTo>
                    <a:cubicBezTo>
                      <a:pt x="23146" y="716"/>
                      <a:pt x="13240" y="-236"/>
                      <a:pt x="0" y="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Graphic 78">
                <a:extLst>
                  <a:ext uri="{FF2B5EF4-FFF2-40B4-BE49-F238E27FC236}">
                    <a16:creationId xmlns:a16="http://schemas.microsoft.com/office/drawing/2014/main" id="{826E5EFB-0EF9-4DB8-99CB-5DD72009DB2C}"/>
                  </a:ext>
                </a:extLst>
              </p:cNvPr>
              <p:cNvSpPr/>
              <p:nvPr/>
            </p:nvSpPr>
            <p:spPr>
              <a:xfrm>
                <a:off x="4927758" y="3477344"/>
                <a:ext cx="380" cy="42"/>
              </a:xfrm>
              <a:custGeom>
                <a:avLst/>
                <a:gdLst>
                  <a:gd name="connsiteX0" fmla="*/ 190 w 380"/>
                  <a:gd name="connsiteY0" fmla="*/ 42 h 42"/>
                  <a:gd name="connsiteX1" fmla="*/ 381 w 380"/>
                  <a:gd name="connsiteY1" fmla="*/ 42 h 42"/>
                  <a:gd name="connsiteX2" fmla="*/ 0 w 380"/>
                  <a:gd name="connsiteY2" fmla="*/ 42 h 42"/>
                  <a:gd name="connsiteX3" fmla="*/ 190 w 380"/>
                  <a:gd name="connsiteY3" fmla="*/ 42 h 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0" h="42">
                    <a:moveTo>
                      <a:pt x="190" y="42"/>
                    </a:moveTo>
                    <a:cubicBezTo>
                      <a:pt x="190" y="42"/>
                      <a:pt x="286" y="42"/>
                      <a:pt x="381" y="42"/>
                    </a:cubicBezTo>
                    <a:cubicBezTo>
                      <a:pt x="190" y="42"/>
                      <a:pt x="95" y="42"/>
                      <a:pt x="0" y="42"/>
                    </a:cubicBezTo>
                    <a:cubicBezTo>
                      <a:pt x="0" y="-53"/>
                      <a:pt x="95" y="42"/>
                      <a:pt x="190" y="4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Graphic 78">
                <a:extLst>
                  <a:ext uri="{FF2B5EF4-FFF2-40B4-BE49-F238E27FC236}">
                    <a16:creationId xmlns:a16="http://schemas.microsoft.com/office/drawing/2014/main" id="{86238E12-0689-4123-8B2E-E1CCFCC4C882}"/>
                  </a:ext>
                </a:extLst>
              </p:cNvPr>
              <p:cNvSpPr/>
              <p:nvPr/>
            </p:nvSpPr>
            <p:spPr>
              <a:xfrm>
                <a:off x="7285577" y="3374517"/>
                <a:ext cx="10001" cy="190"/>
              </a:xfrm>
              <a:custGeom>
                <a:avLst/>
                <a:gdLst>
                  <a:gd name="connsiteX0" fmla="*/ 10001 w 10001"/>
                  <a:gd name="connsiteY0" fmla="*/ 0 h 190"/>
                  <a:gd name="connsiteX1" fmla="*/ 0 w 10001"/>
                  <a:gd name="connsiteY1" fmla="*/ 191 h 190"/>
                  <a:gd name="connsiteX2" fmla="*/ 10001 w 10001"/>
                  <a:gd name="connsiteY2" fmla="*/ 0 h 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001" h="190">
                    <a:moveTo>
                      <a:pt x="10001" y="0"/>
                    </a:moveTo>
                    <a:cubicBezTo>
                      <a:pt x="6953" y="0"/>
                      <a:pt x="3524" y="95"/>
                      <a:pt x="0" y="191"/>
                    </a:cubicBezTo>
                    <a:cubicBezTo>
                      <a:pt x="3334" y="191"/>
                      <a:pt x="6763" y="191"/>
                      <a:pt x="10001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Graphic 78">
                <a:extLst>
                  <a:ext uri="{FF2B5EF4-FFF2-40B4-BE49-F238E27FC236}">
                    <a16:creationId xmlns:a16="http://schemas.microsoft.com/office/drawing/2014/main" id="{8538CF67-A00E-4955-A447-001BE02E771A}"/>
                  </a:ext>
                </a:extLst>
              </p:cNvPr>
              <p:cNvSpPr/>
              <p:nvPr/>
            </p:nvSpPr>
            <p:spPr>
              <a:xfrm>
                <a:off x="4886709" y="3371754"/>
                <a:ext cx="2418108" cy="113728"/>
              </a:xfrm>
              <a:custGeom>
                <a:avLst/>
                <a:gdLst>
                  <a:gd name="connsiteX0" fmla="*/ 632266 w 2418108"/>
                  <a:gd name="connsiteY0" fmla="*/ 112205 h 113728"/>
                  <a:gd name="connsiteX1" fmla="*/ 723039 w 2418108"/>
                  <a:gd name="connsiteY1" fmla="*/ 109538 h 113728"/>
                  <a:gd name="connsiteX2" fmla="*/ 735136 w 2418108"/>
                  <a:gd name="connsiteY2" fmla="*/ 111823 h 113728"/>
                  <a:gd name="connsiteX3" fmla="*/ 752471 w 2418108"/>
                  <a:gd name="connsiteY3" fmla="*/ 108680 h 113728"/>
                  <a:gd name="connsiteX4" fmla="*/ 772569 w 2418108"/>
                  <a:gd name="connsiteY4" fmla="*/ 110585 h 113728"/>
                  <a:gd name="connsiteX5" fmla="*/ 1112993 w 2418108"/>
                  <a:gd name="connsiteY5" fmla="*/ 112967 h 113728"/>
                  <a:gd name="connsiteX6" fmla="*/ 1083465 w 2418108"/>
                  <a:gd name="connsiteY6" fmla="*/ 108776 h 113728"/>
                  <a:gd name="connsiteX7" fmla="*/ 1296825 w 2418108"/>
                  <a:gd name="connsiteY7" fmla="*/ 108966 h 113728"/>
                  <a:gd name="connsiteX8" fmla="*/ 1346736 w 2418108"/>
                  <a:gd name="connsiteY8" fmla="*/ 103632 h 113728"/>
                  <a:gd name="connsiteX9" fmla="*/ 1360643 w 2418108"/>
                  <a:gd name="connsiteY9" fmla="*/ 107633 h 113728"/>
                  <a:gd name="connsiteX10" fmla="*/ 1381788 w 2418108"/>
                  <a:gd name="connsiteY10" fmla="*/ 107442 h 113728"/>
                  <a:gd name="connsiteX11" fmla="*/ 1371692 w 2418108"/>
                  <a:gd name="connsiteY11" fmla="*/ 106490 h 113728"/>
                  <a:gd name="connsiteX12" fmla="*/ 1430080 w 2418108"/>
                  <a:gd name="connsiteY12" fmla="*/ 105537 h 113728"/>
                  <a:gd name="connsiteX13" fmla="*/ 1420269 w 2418108"/>
                  <a:gd name="connsiteY13" fmla="*/ 104108 h 113728"/>
                  <a:gd name="connsiteX14" fmla="*/ 1455702 w 2418108"/>
                  <a:gd name="connsiteY14" fmla="*/ 107061 h 113728"/>
                  <a:gd name="connsiteX15" fmla="*/ 1439414 w 2418108"/>
                  <a:gd name="connsiteY15" fmla="*/ 108109 h 113728"/>
                  <a:gd name="connsiteX16" fmla="*/ 1503613 w 2418108"/>
                  <a:gd name="connsiteY16" fmla="*/ 105918 h 113728"/>
                  <a:gd name="connsiteX17" fmla="*/ 1495802 w 2418108"/>
                  <a:gd name="connsiteY17" fmla="*/ 105823 h 113728"/>
                  <a:gd name="connsiteX18" fmla="*/ 1695923 w 2418108"/>
                  <a:gd name="connsiteY18" fmla="*/ 95155 h 113728"/>
                  <a:gd name="connsiteX19" fmla="*/ 1684016 w 2418108"/>
                  <a:gd name="connsiteY19" fmla="*/ 92488 h 113728"/>
                  <a:gd name="connsiteX20" fmla="*/ 1706210 w 2418108"/>
                  <a:gd name="connsiteY20" fmla="*/ 90202 h 113728"/>
                  <a:gd name="connsiteX21" fmla="*/ 1693351 w 2418108"/>
                  <a:gd name="connsiteY21" fmla="*/ 98108 h 113728"/>
                  <a:gd name="connsiteX22" fmla="*/ 2058539 w 2418108"/>
                  <a:gd name="connsiteY22" fmla="*/ 102203 h 113728"/>
                  <a:gd name="connsiteX23" fmla="*/ 2064540 w 2418108"/>
                  <a:gd name="connsiteY23" fmla="*/ 95060 h 113728"/>
                  <a:gd name="connsiteX24" fmla="*/ 2227132 w 2418108"/>
                  <a:gd name="connsiteY24" fmla="*/ 96203 h 113728"/>
                  <a:gd name="connsiteX25" fmla="*/ 2245229 w 2418108"/>
                  <a:gd name="connsiteY25" fmla="*/ 96869 h 113728"/>
                  <a:gd name="connsiteX26" fmla="*/ 2254278 w 2418108"/>
                  <a:gd name="connsiteY26" fmla="*/ 94393 h 113728"/>
                  <a:gd name="connsiteX27" fmla="*/ 2418108 w 2418108"/>
                  <a:gd name="connsiteY27" fmla="*/ 5810 h 113728"/>
                  <a:gd name="connsiteX28" fmla="*/ 2399058 w 2418108"/>
                  <a:gd name="connsiteY28" fmla="*/ 2858 h 113728"/>
                  <a:gd name="connsiteX29" fmla="*/ 2241039 w 2418108"/>
                  <a:gd name="connsiteY29" fmla="*/ 1905 h 113728"/>
                  <a:gd name="connsiteX30" fmla="*/ 2243991 w 2418108"/>
                  <a:gd name="connsiteY30" fmla="*/ 1048 h 113728"/>
                  <a:gd name="connsiteX31" fmla="*/ 2197128 w 2418108"/>
                  <a:gd name="connsiteY31" fmla="*/ 0 h 113728"/>
                  <a:gd name="connsiteX32" fmla="*/ 1710591 w 2418108"/>
                  <a:gd name="connsiteY32" fmla="*/ 6287 h 113728"/>
                  <a:gd name="connsiteX33" fmla="*/ 1713353 w 2418108"/>
                  <a:gd name="connsiteY33" fmla="*/ 5906 h 113728"/>
                  <a:gd name="connsiteX34" fmla="*/ 1210814 w 2418108"/>
                  <a:gd name="connsiteY34" fmla="*/ 7715 h 113728"/>
                  <a:gd name="connsiteX35" fmla="*/ 684463 w 2418108"/>
                  <a:gd name="connsiteY35" fmla="*/ 13716 h 113728"/>
                  <a:gd name="connsiteX36" fmla="*/ 687511 w 2418108"/>
                  <a:gd name="connsiteY36" fmla="*/ 12859 h 113728"/>
                  <a:gd name="connsiteX37" fmla="*/ 435670 w 2418108"/>
                  <a:gd name="connsiteY37" fmla="*/ 12192 h 113728"/>
                  <a:gd name="connsiteX38" fmla="*/ 440718 w 2418108"/>
                  <a:gd name="connsiteY38" fmla="*/ 12668 h 113728"/>
                  <a:gd name="connsiteX39" fmla="*/ 386807 w 2418108"/>
                  <a:gd name="connsiteY39" fmla="*/ 9906 h 113728"/>
                  <a:gd name="connsiteX40" fmla="*/ 16856 w 2418108"/>
                  <a:gd name="connsiteY40" fmla="*/ 12192 h 113728"/>
                  <a:gd name="connsiteX41" fmla="*/ 63528 w 2418108"/>
                  <a:gd name="connsiteY41" fmla="*/ 102870 h 113728"/>
                  <a:gd name="connsiteX42" fmla="*/ 42668 w 2418108"/>
                  <a:gd name="connsiteY42" fmla="*/ 102584 h 113728"/>
                  <a:gd name="connsiteX43" fmla="*/ 41430 w 2418108"/>
                  <a:gd name="connsiteY43" fmla="*/ 105537 h 113728"/>
                  <a:gd name="connsiteX44" fmla="*/ 54575 w 2418108"/>
                  <a:gd name="connsiteY44" fmla="*/ 105347 h 113728"/>
                  <a:gd name="connsiteX45" fmla="*/ 388140 w 2418108"/>
                  <a:gd name="connsiteY45" fmla="*/ 112109 h 113728"/>
                  <a:gd name="connsiteX46" fmla="*/ 482152 w 2418108"/>
                  <a:gd name="connsiteY46" fmla="*/ 113729 h 113728"/>
                  <a:gd name="connsiteX47" fmla="*/ 632266 w 2418108"/>
                  <a:gd name="connsiteY47" fmla="*/ 112205 h 1137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2418108" h="113728">
                    <a:moveTo>
                      <a:pt x="632266" y="112205"/>
                    </a:moveTo>
                    <a:cubicBezTo>
                      <a:pt x="656364" y="104680"/>
                      <a:pt x="694940" y="114110"/>
                      <a:pt x="723039" y="109538"/>
                    </a:cubicBezTo>
                    <a:cubicBezTo>
                      <a:pt x="722849" y="109919"/>
                      <a:pt x="735898" y="110109"/>
                      <a:pt x="735136" y="111823"/>
                    </a:cubicBezTo>
                    <a:cubicBezTo>
                      <a:pt x="735041" y="108776"/>
                      <a:pt x="767616" y="112300"/>
                      <a:pt x="752471" y="108680"/>
                    </a:cubicBezTo>
                    <a:cubicBezTo>
                      <a:pt x="754757" y="107633"/>
                      <a:pt x="790571" y="107633"/>
                      <a:pt x="772569" y="110585"/>
                    </a:cubicBezTo>
                    <a:cubicBezTo>
                      <a:pt x="822099" y="111633"/>
                      <a:pt x="1059653" y="114395"/>
                      <a:pt x="1112993" y="112967"/>
                    </a:cubicBezTo>
                    <a:cubicBezTo>
                      <a:pt x="1106135" y="110776"/>
                      <a:pt x="1089656" y="112205"/>
                      <a:pt x="1083465" y="108776"/>
                    </a:cubicBezTo>
                    <a:cubicBezTo>
                      <a:pt x="1153950" y="111728"/>
                      <a:pt x="1230626" y="113157"/>
                      <a:pt x="1296825" y="108966"/>
                    </a:cubicBezTo>
                    <a:cubicBezTo>
                      <a:pt x="1277680" y="103251"/>
                      <a:pt x="1356071" y="110966"/>
                      <a:pt x="1346736" y="103632"/>
                    </a:cubicBezTo>
                    <a:cubicBezTo>
                      <a:pt x="1351213" y="105347"/>
                      <a:pt x="1374454" y="106109"/>
                      <a:pt x="1360643" y="107633"/>
                    </a:cubicBezTo>
                    <a:cubicBezTo>
                      <a:pt x="1368548" y="107728"/>
                      <a:pt x="1376168" y="108299"/>
                      <a:pt x="1381788" y="107442"/>
                    </a:cubicBezTo>
                    <a:lnTo>
                      <a:pt x="1371692" y="106490"/>
                    </a:lnTo>
                    <a:cubicBezTo>
                      <a:pt x="1398266" y="106013"/>
                      <a:pt x="1412744" y="108680"/>
                      <a:pt x="1430080" y="105537"/>
                    </a:cubicBezTo>
                    <a:lnTo>
                      <a:pt x="1420269" y="104108"/>
                    </a:lnTo>
                    <a:cubicBezTo>
                      <a:pt x="1436176" y="103918"/>
                      <a:pt x="1449416" y="103632"/>
                      <a:pt x="1455702" y="107061"/>
                    </a:cubicBezTo>
                    <a:lnTo>
                      <a:pt x="1439414" y="108109"/>
                    </a:lnTo>
                    <a:cubicBezTo>
                      <a:pt x="1465799" y="108014"/>
                      <a:pt x="1481610" y="107823"/>
                      <a:pt x="1503613" y="105918"/>
                    </a:cubicBezTo>
                    <a:lnTo>
                      <a:pt x="1495802" y="105823"/>
                    </a:lnTo>
                    <a:cubicBezTo>
                      <a:pt x="1523806" y="102394"/>
                      <a:pt x="1670110" y="99441"/>
                      <a:pt x="1695923" y="95155"/>
                    </a:cubicBezTo>
                    <a:lnTo>
                      <a:pt x="1684016" y="92488"/>
                    </a:lnTo>
                    <a:lnTo>
                      <a:pt x="1706210" y="90202"/>
                    </a:lnTo>
                    <a:cubicBezTo>
                      <a:pt x="1703543" y="90202"/>
                      <a:pt x="1695542" y="98965"/>
                      <a:pt x="1693351" y="98108"/>
                    </a:cubicBezTo>
                    <a:cubicBezTo>
                      <a:pt x="1757549" y="99441"/>
                      <a:pt x="2045109" y="91345"/>
                      <a:pt x="2058539" y="102203"/>
                    </a:cubicBezTo>
                    <a:cubicBezTo>
                      <a:pt x="2079780" y="101917"/>
                      <a:pt x="2071303" y="103918"/>
                      <a:pt x="2064540" y="95060"/>
                    </a:cubicBezTo>
                    <a:cubicBezTo>
                      <a:pt x="2086638" y="95441"/>
                      <a:pt x="2259707" y="88773"/>
                      <a:pt x="2227132" y="96203"/>
                    </a:cubicBezTo>
                    <a:cubicBezTo>
                      <a:pt x="2232371" y="96298"/>
                      <a:pt x="2240372" y="95917"/>
                      <a:pt x="2245229" y="96869"/>
                    </a:cubicBezTo>
                    <a:cubicBezTo>
                      <a:pt x="2235704" y="94583"/>
                      <a:pt x="2261708" y="95345"/>
                      <a:pt x="2254278" y="94393"/>
                    </a:cubicBezTo>
                    <a:cubicBezTo>
                      <a:pt x="2395724" y="108776"/>
                      <a:pt x="2341527" y="36576"/>
                      <a:pt x="2418108" y="5810"/>
                    </a:cubicBezTo>
                    <a:cubicBezTo>
                      <a:pt x="2398772" y="4763"/>
                      <a:pt x="2335717" y="7239"/>
                      <a:pt x="2399058" y="2858"/>
                    </a:cubicBezTo>
                    <a:cubicBezTo>
                      <a:pt x="2343527" y="-572"/>
                      <a:pt x="2296283" y="1238"/>
                      <a:pt x="2241039" y="1905"/>
                    </a:cubicBezTo>
                    <a:lnTo>
                      <a:pt x="2243991" y="1048"/>
                    </a:lnTo>
                    <a:cubicBezTo>
                      <a:pt x="2234181" y="-381"/>
                      <a:pt x="2214845" y="1524"/>
                      <a:pt x="2197128" y="0"/>
                    </a:cubicBezTo>
                    <a:cubicBezTo>
                      <a:pt x="2115880" y="6096"/>
                      <a:pt x="1816128" y="3524"/>
                      <a:pt x="1710591" y="6287"/>
                    </a:cubicBezTo>
                    <a:lnTo>
                      <a:pt x="1713353" y="5906"/>
                    </a:lnTo>
                    <a:cubicBezTo>
                      <a:pt x="1577146" y="5429"/>
                      <a:pt x="1349308" y="11240"/>
                      <a:pt x="1210814" y="7715"/>
                    </a:cubicBezTo>
                    <a:cubicBezTo>
                      <a:pt x="1095848" y="23717"/>
                      <a:pt x="819051" y="5429"/>
                      <a:pt x="684463" y="13716"/>
                    </a:cubicBezTo>
                    <a:lnTo>
                      <a:pt x="687511" y="12859"/>
                    </a:lnTo>
                    <a:cubicBezTo>
                      <a:pt x="655316" y="14192"/>
                      <a:pt x="473008" y="10954"/>
                      <a:pt x="435670" y="12192"/>
                    </a:cubicBezTo>
                    <a:lnTo>
                      <a:pt x="440718" y="12668"/>
                    </a:lnTo>
                    <a:cubicBezTo>
                      <a:pt x="408047" y="14764"/>
                      <a:pt x="412524" y="11049"/>
                      <a:pt x="386807" y="9906"/>
                    </a:cubicBezTo>
                    <a:cubicBezTo>
                      <a:pt x="275174" y="28004"/>
                      <a:pt x="142395" y="18764"/>
                      <a:pt x="16856" y="12192"/>
                    </a:cubicBezTo>
                    <a:cubicBezTo>
                      <a:pt x="-6195" y="35528"/>
                      <a:pt x="-17434" y="114395"/>
                      <a:pt x="63528" y="102870"/>
                    </a:cubicBezTo>
                    <a:cubicBezTo>
                      <a:pt x="63528" y="102870"/>
                      <a:pt x="42668" y="102584"/>
                      <a:pt x="42668" y="102584"/>
                    </a:cubicBezTo>
                    <a:cubicBezTo>
                      <a:pt x="58004" y="103156"/>
                      <a:pt x="47336" y="104299"/>
                      <a:pt x="41430" y="105537"/>
                    </a:cubicBezTo>
                    <a:cubicBezTo>
                      <a:pt x="46764" y="105537"/>
                      <a:pt x="68386" y="107442"/>
                      <a:pt x="54575" y="105347"/>
                    </a:cubicBezTo>
                    <a:cubicBezTo>
                      <a:pt x="158588" y="108109"/>
                      <a:pt x="297462" y="110109"/>
                      <a:pt x="388140" y="112109"/>
                    </a:cubicBezTo>
                    <a:cubicBezTo>
                      <a:pt x="420525" y="113348"/>
                      <a:pt x="453577" y="106680"/>
                      <a:pt x="482152" y="113729"/>
                    </a:cubicBezTo>
                    <a:cubicBezTo>
                      <a:pt x="477580" y="111919"/>
                      <a:pt x="629885" y="111728"/>
                      <a:pt x="632266" y="11220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2152617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39764E-4B3D-4B6A-A210-B50E4F60E2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352" y="787068"/>
            <a:ext cx="10072922" cy="2313641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30AEC2-B6E6-4C09-A16F-5E2A1C9A0D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0352" y="3509963"/>
            <a:ext cx="10072922" cy="2579687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A37CAB-B545-4E42-BB5A-F1DAA93350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677DE-DD04-48CC-9C18-7BE9FF2DEB6B}" type="datetime1">
              <a:rPr lang="en-US" smtClean="0"/>
              <a:t>4/2/2022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6D720B-7E58-43F4-9659-ADB2403A50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95F53F-2FA5-4B5C-A151-F07BBC002B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76ED0-0DB3-4879-AAE5-5C20D22C1DF4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aphic 78">
            <a:extLst>
              <a:ext uri="{FF2B5EF4-FFF2-40B4-BE49-F238E27FC236}">
                <a16:creationId xmlns:a16="http://schemas.microsoft.com/office/drawing/2014/main" id="{37B4CDD2-E09A-418A-9131-FBDEE440A1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30225" y="3267690"/>
            <a:ext cx="972241" cy="45719"/>
            <a:chOff x="4886325" y="3371754"/>
            <a:chExt cx="2418492" cy="113728"/>
          </a:xfrm>
          <a:solidFill>
            <a:schemeClr val="accent1"/>
          </a:solidFill>
        </p:grpSpPr>
        <p:sp>
          <p:nvSpPr>
            <p:cNvPr id="8" name="Graphic 78">
              <a:extLst>
                <a:ext uri="{FF2B5EF4-FFF2-40B4-BE49-F238E27FC236}">
                  <a16:creationId xmlns:a16="http://schemas.microsoft.com/office/drawing/2014/main" id="{8852E5FB-B268-4CCA-8E55-803038F7A00D}"/>
                </a:ext>
              </a:extLst>
            </p:cNvPr>
            <p:cNvSpPr/>
            <p:nvPr/>
          </p:nvSpPr>
          <p:spPr>
            <a:xfrm>
              <a:off x="4886325" y="3428428"/>
              <a:ext cx="2418302" cy="9525"/>
            </a:xfrm>
            <a:custGeom>
              <a:avLst/>
              <a:gdLst>
                <a:gd name="connsiteX0" fmla="*/ 0 w 2418302"/>
                <a:gd name="connsiteY0" fmla="*/ 0 h 9525"/>
                <a:gd name="connsiteX1" fmla="*/ 2418302 w 2418302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18302" h="9525">
                  <a:moveTo>
                    <a:pt x="0" y="0"/>
                  </a:moveTo>
                  <a:lnTo>
                    <a:pt x="2418302" y="0"/>
                  </a:ln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" name="Graphic 78">
              <a:extLst>
                <a:ext uri="{FF2B5EF4-FFF2-40B4-BE49-F238E27FC236}">
                  <a16:creationId xmlns:a16="http://schemas.microsoft.com/office/drawing/2014/main" id="{A1C9CBB3-97C0-4A35-9088-C69233F5CEE7}"/>
                </a:ext>
              </a:extLst>
            </p:cNvPr>
            <p:cNvGrpSpPr/>
            <p:nvPr/>
          </p:nvGrpSpPr>
          <p:grpSpPr>
            <a:xfrm>
              <a:off x="4886709" y="3371754"/>
              <a:ext cx="2418108" cy="113728"/>
              <a:chOff x="4886709" y="3371754"/>
              <a:chExt cx="2418108" cy="113728"/>
            </a:xfrm>
            <a:grpFill/>
          </p:grpSpPr>
          <p:sp>
            <p:nvSpPr>
              <p:cNvPr id="10" name="Graphic 78">
                <a:extLst>
                  <a:ext uri="{FF2B5EF4-FFF2-40B4-BE49-F238E27FC236}">
                    <a16:creationId xmlns:a16="http://schemas.microsoft.com/office/drawing/2014/main" id="{31610871-AEE9-46EB-9D27-BA1D9D688124}"/>
                  </a:ext>
                </a:extLst>
              </p:cNvPr>
              <p:cNvSpPr/>
              <p:nvPr/>
            </p:nvSpPr>
            <p:spPr>
              <a:xfrm>
                <a:off x="4895088" y="3474384"/>
                <a:ext cx="32575" cy="2906"/>
              </a:xfrm>
              <a:custGeom>
                <a:avLst/>
                <a:gdLst>
                  <a:gd name="connsiteX0" fmla="*/ 0 w 32575"/>
                  <a:gd name="connsiteY0" fmla="*/ 49 h 2906"/>
                  <a:gd name="connsiteX1" fmla="*/ 32576 w 32575"/>
                  <a:gd name="connsiteY1" fmla="*/ 2907 h 2906"/>
                  <a:gd name="connsiteX2" fmla="*/ 0 w 32575"/>
                  <a:gd name="connsiteY2" fmla="*/ 49 h 2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575" h="2906">
                    <a:moveTo>
                      <a:pt x="0" y="49"/>
                    </a:moveTo>
                    <a:cubicBezTo>
                      <a:pt x="7430" y="2335"/>
                      <a:pt x="20384" y="2526"/>
                      <a:pt x="32576" y="2907"/>
                    </a:cubicBezTo>
                    <a:cubicBezTo>
                      <a:pt x="23146" y="716"/>
                      <a:pt x="13240" y="-236"/>
                      <a:pt x="0" y="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Graphic 78">
                <a:extLst>
                  <a:ext uri="{FF2B5EF4-FFF2-40B4-BE49-F238E27FC236}">
                    <a16:creationId xmlns:a16="http://schemas.microsoft.com/office/drawing/2014/main" id="{27478059-2A11-484D-A2D7-199F74778E50}"/>
                  </a:ext>
                </a:extLst>
              </p:cNvPr>
              <p:cNvSpPr/>
              <p:nvPr/>
            </p:nvSpPr>
            <p:spPr>
              <a:xfrm>
                <a:off x="4927758" y="3477344"/>
                <a:ext cx="380" cy="42"/>
              </a:xfrm>
              <a:custGeom>
                <a:avLst/>
                <a:gdLst>
                  <a:gd name="connsiteX0" fmla="*/ 190 w 380"/>
                  <a:gd name="connsiteY0" fmla="*/ 42 h 42"/>
                  <a:gd name="connsiteX1" fmla="*/ 381 w 380"/>
                  <a:gd name="connsiteY1" fmla="*/ 42 h 42"/>
                  <a:gd name="connsiteX2" fmla="*/ 0 w 380"/>
                  <a:gd name="connsiteY2" fmla="*/ 42 h 42"/>
                  <a:gd name="connsiteX3" fmla="*/ 190 w 380"/>
                  <a:gd name="connsiteY3" fmla="*/ 42 h 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0" h="42">
                    <a:moveTo>
                      <a:pt x="190" y="42"/>
                    </a:moveTo>
                    <a:cubicBezTo>
                      <a:pt x="190" y="42"/>
                      <a:pt x="286" y="42"/>
                      <a:pt x="381" y="42"/>
                    </a:cubicBezTo>
                    <a:cubicBezTo>
                      <a:pt x="190" y="42"/>
                      <a:pt x="95" y="42"/>
                      <a:pt x="0" y="42"/>
                    </a:cubicBezTo>
                    <a:cubicBezTo>
                      <a:pt x="0" y="-53"/>
                      <a:pt x="95" y="42"/>
                      <a:pt x="190" y="4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Graphic 78">
                <a:extLst>
                  <a:ext uri="{FF2B5EF4-FFF2-40B4-BE49-F238E27FC236}">
                    <a16:creationId xmlns:a16="http://schemas.microsoft.com/office/drawing/2014/main" id="{30EC0886-DDB9-47F1-9414-C121C1D3F954}"/>
                  </a:ext>
                </a:extLst>
              </p:cNvPr>
              <p:cNvSpPr/>
              <p:nvPr/>
            </p:nvSpPr>
            <p:spPr>
              <a:xfrm>
                <a:off x="7285577" y="3374517"/>
                <a:ext cx="10001" cy="190"/>
              </a:xfrm>
              <a:custGeom>
                <a:avLst/>
                <a:gdLst>
                  <a:gd name="connsiteX0" fmla="*/ 10001 w 10001"/>
                  <a:gd name="connsiteY0" fmla="*/ 0 h 190"/>
                  <a:gd name="connsiteX1" fmla="*/ 0 w 10001"/>
                  <a:gd name="connsiteY1" fmla="*/ 191 h 190"/>
                  <a:gd name="connsiteX2" fmla="*/ 10001 w 10001"/>
                  <a:gd name="connsiteY2" fmla="*/ 0 h 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001" h="190">
                    <a:moveTo>
                      <a:pt x="10001" y="0"/>
                    </a:moveTo>
                    <a:cubicBezTo>
                      <a:pt x="6953" y="0"/>
                      <a:pt x="3524" y="95"/>
                      <a:pt x="0" y="191"/>
                    </a:cubicBezTo>
                    <a:cubicBezTo>
                      <a:pt x="3334" y="191"/>
                      <a:pt x="6763" y="191"/>
                      <a:pt x="10001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Graphic 78">
                <a:extLst>
                  <a:ext uri="{FF2B5EF4-FFF2-40B4-BE49-F238E27FC236}">
                    <a16:creationId xmlns:a16="http://schemas.microsoft.com/office/drawing/2014/main" id="{66A10427-DF20-4284-B215-EABA4D366E20}"/>
                  </a:ext>
                </a:extLst>
              </p:cNvPr>
              <p:cNvSpPr/>
              <p:nvPr/>
            </p:nvSpPr>
            <p:spPr>
              <a:xfrm>
                <a:off x="4886709" y="3371754"/>
                <a:ext cx="2418108" cy="113728"/>
              </a:xfrm>
              <a:custGeom>
                <a:avLst/>
                <a:gdLst>
                  <a:gd name="connsiteX0" fmla="*/ 632266 w 2418108"/>
                  <a:gd name="connsiteY0" fmla="*/ 112205 h 113728"/>
                  <a:gd name="connsiteX1" fmla="*/ 723039 w 2418108"/>
                  <a:gd name="connsiteY1" fmla="*/ 109538 h 113728"/>
                  <a:gd name="connsiteX2" fmla="*/ 735136 w 2418108"/>
                  <a:gd name="connsiteY2" fmla="*/ 111823 h 113728"/>
                  <a:gd name="connsiteX3" fmla="*/ 752471 w 2418108"/>
                  <a:gd name="connsiteY3" fmla="*/ 108680 h 113728"/>
                  <a:gd name="connsiteX4" fmla="*/ 772569 w 2418108"/>
                  <a:gd name="connsiteY4" fmla="*/ 110585 h 113728"/>
                  <a:gd name="connsiteX5" fmla="*/ 1112993 w 2418108"/>
                  <a:gd name="connsiteY5" fmla="*/ 112967 h 113728"/>
                  <a:gd name="connsiteX6" fmla="*/ 1083465 w 2418108"/>
                  <a:gd name="connsiteY6" fmla="*/ 108776 h 113728"/>
                  <a:gd name="connsiteX7" fmla="*/ 1296825 w 2418108"/>
                  <a:gd name="connsiteY7" fmla="*/ 108966 h 113728"/>
                  <a:gd name="connsiteX8" fmla="*/ 1346736 w 2418108"/>
                  <a:gd name="connsiteY8" fmla="*/ 103632 h 113728"/>
                  <a:gd name="connsiteX9" fmla="*/ 1360643 w 2418108"/>
                  <a:gd name="connsiteY9" fmla="*/ 107633 h 113728"/>
                  <a:gd name="connsiteX10" fmla="*/ 1381788 w 2418108"/>
                  <a:gd name="connsiteY10" fmla="*/ 107442 h 113728"/>
                  <a:gd name="connsiteX11" fmla="*/ 1371692 w 2418108"/>
                  <a:gd name="connsiteY11" fmla="*/ 106490 h 113728"/>
                  <a:gd name="connsiteX12" fmla="*/ 1430080 w 2418108"/>
                  <a:gd name="connsiteY12" fmla="*/ 105537 h 113728"/>
                  <a:gd name="connsiteX13" fmla="*/ 1420269 w 2418108"/>
                  <a:gd name="connsiteY13" fmla="*/ 104108 h 113728"/>
                  <a:gd name="connsiteX14" fmla="*/ 1455702 w 2418108"/>
                  <a:gd name="connsiteY14" fmla="*/ 107061 h 113728"/>
                  <a:gd name="connsiteX15" fmla="*/ 1439414 w 2418108"/>
                  <a:gd name="connsiteY15" fmla="*/ 108109 h 113728"/>
                  <a:gd name="connsiteX16" fmla="*/ 1503613 w 2418108"/>
                  <a:gd name="connsiteY16" fmla="*/ 105918 h 113728"/>
                  <a:gd name="connsiteX17" fmla="*/ 1495802 w 2418108"/>
                  <a:gd name="connsiteY17" fmla="*/ 105823 h 113728"/>
                  <a:gd name="connsiteX18" fmla="*/ 1695923 w 2418108"/>
                  <a:gd name="connsiteY18" fmla="*/ 95155 h 113728"/>
                  <a:gd name="connsiteX19" fmla="*/ 1684016 w 2418108"/>
                  <a:gd name="connsiteY19" fmla="*/ 92488 h 113728"/>
                  <a:gd name="connsiteX20" fmla="*/ 1706210 w 2418108"/>
                  <a:gd name="connsiteY20" fmla="*/ 90202 h 113728"/>
                  <a:gd name="connsiteX21" fmla="*/ 1693351 w 2418108"/>
                  <a:gd name="connsiteY21" fmla="*/ 98108 h 113728"/>
                  <a:gd name="connsiteX22" fmla="*/ 2058539 w 2418108"/>
                  <a:gd name="connsiteY22" fmla="*/ 102203 h 113728"/>
                  <a:gd name="connsiteX23" fmla="*/ 2064540 w 2418108"/>
                  <a:gd name="connsiteY23" fmla="*/ 95060 h 113728"/>
                  <a:gd name="connsiteX24" fmla="*/ 2227132 w 2418108"/>
                  <a:gd name="connsiteY24" fmla="*/ 96203 h 113728"/>
                  <a:gd name="connsiteX25" fmla="*/ 2245229 w 2418108"/>
                  <a:gd name="connsiteY25" fmla="*/ 96869 h 113728"/>
                  <a:gd name="connsiteX26" fmla="*/ 2254278 w 2418108"/>
                  <a:gd name="connsiteY26" fmla="*/ 94393 h 113728"/>
                  <a:gd name="connsiteX27" fmla="*/ 2418108 w 2418108"/>
                  <a:gd name="connsiteY27" fmla="*/ 5810 h 113728"/>
                  <a:gd name="connsiteX28" fmla="*/ 2399058 w 2418108"/>
                  <a:gd name="connsiteY28" fmla="*/ 2858 h 113728"/>
                  <a:gd name="connsiteX29" fmla="*/ 2241039 w 2418108"/>
                  <a:gd name="connsiteY29" fmla="*/ 1905 h 113728"/>
                  <a:gd name="connsiteX30" fmla="*/ 2243991 w 2418108"/>
                  <a:gd name="connsiteY30" fmla="*/ 1048 h 113728"/>
                  <a:gd name="connsiteX31" fmla="*/ 2197128 w 2418108"/>
                  <a:gd name="connsiteY31" fmla="*/ 0 h 113728"/>
                  <a:gd name="connsiteX32" fmla="*/ 1710591 w 2418108"/>
                  <a:gd name="connsiteY32" fmla="*/ 6287 h 113728"/>
                  <a:gd name="connsiteX33" fmla="*/ 1713353 w 2418108"/>
                  <a:gd name="connsiteY33" fmla="*/ 5906 h 113728"/>
                  <a:gd name="connsiteX34" fmla="*/ 1210814 w 2418108"/>
                  <a:gd name="connsiteY34" fmla="*/ 7715 h 113728"/>
                  <a:gd name="connsiteX35" fmla="*/ 684463 w 2418108"/>
                  <a:gd name="connsiteY35" fmla="*/ 13716 h 113728"/>
                  <a:gd name="connsiteX36" fmla="*/ 687511 w 2418108"/>
                  <a:gd name="connsiteY36" fmla="*/ 12859 h 113728"/>
                  <a:gd name="connsiteX37" fmla="*/ 435670 w 2418108"/>
                  <a:gd name="connsiteY37" fmla="*/ 12192 h 113728"/>
                  <a:gd name="connsiteX38" fmla="*/ 440718 w 2418108"/>
                  <a:gd name="connsiteY38" fmla="*/ 12668 h 113728"/>
                  <a:gd name="connsiteX39" fmla="*/ 386807 w 2418108"/>
                  <a:gd name="connsiteY39" fmla="*/ 9906 h 113728"/>
                  <a:gd name="connsiteX40" fmla="*/ 16856 w 2418108"/>
                  <a:gd name="connsiteY40" fmla="*/ 12192 h 113728"/>
                  <a:gd name="connsiteX41" fmla="*/ 63528 w 2418108"/>
                  <a:gd name="connsiteY41" fmla="*/ 102870 h 113728"/>
                  <a:gd name="connsiteX42" fmla="*/ 42668 w 2418108"/>
                  <a:gd name="connsiteY42" fmla="*/ 102584 h 113728"/>
                  <a:gd name="connsiteX43" fmla="*/ 41430 w 2418108"/>
                  <a:gd name="connsiteY43" fmla="*/ 105537 h 113728"/>
                  <a:gd name="connsiteX44" fmla="*/ 54575 w 2418108"/>
                  <a:gd name="connsiteY44" fmla="*/ 105347 h 113728"/>
                  <a:gd name="connsiteX45" fmla="*/ 388140 w 2418108"/>
                  <a:gd name="connsiteY45" fmla="*/ 112109 h 113728"/>
                  <a:gd name="connsiteX46" fmla="*/ 482152 w 2418108"/>
                  <a:gd name="connsiteY46" fmla="*/ 113729 h 113728"/>
                  <a:gd name="connsiteX47" fmla="*/ 632266 w 2418108"/>
                  <a:gd name="connsiteY47" fmla="*/ 112205 h 1137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2418108" h="113728">
                    <a:moveTo>
                      <a:pt x="632266" y="112205"/>
                    </a:moveTo>
                    <a:cubicBezTo>
                      <a:pt x="656364" y="104680"/>
                      <a:pt x="694940" y="114110"/>
                      <a:pt x="723039" y="109538"/>
                    </a:cubicBezTo>
                    <a:cubicBezTo>
                      <a:pt x="722849" y="109919"/>
                      <a:pt x="735898" y="110109"/>
                      <a:pt x="735136" y="111823"/>
                    </a:cubicBezTo>
                    <a:cubicBezTo>
                      <a:pt x="735041" y="108776"/>
                      <a:pt x="767616" y="112300"/>
                      <a:pt x="752471" y="108680"/>
                    </a:cubicBezTo>
                    <a:cubicBezTo>
                      <a:pt x="754757" y="107633"/>
                      <a:pt x="790571" y="107633"/>
                      <a:pt x="772569" y="110585"/>
                    </a:cubicBezTo>
                    <a:cubicBezTo>
                      <a:pt x="822099" y="111633"/>
                      <a:pt x="1059653" y="114395"/>
                      <a:pt x="1112993" y="112967"/>
                    </a:cubicBezTo>
                    <a:cubicBezTo>
                      <a:pt x="1106135" y="110776"/>
                      <a:pt x="1089656" y="112205"/>
                      <a:pt x="1083465" y="108776"/>
                    </a:cubicBezTo>
                    <a:cubicBezTo>
                      <a:pt x="1153950" y="111728"/>
                      <a:pt x="1230626" y="113157"/>
                      <a:pt x="1296825" y="108966"/>
                    </a:cubicBezTo>
                    <a:cubicBezTo>
                      <a:pt x="1277680" y="103251"/>
                      <a:pt x="1356071" y="110966"/>
                      <a:pt x="1346736" y="103632"/>
                    </a:cubicBezTo>
                    <a:cubicBezTo>
                      <a:pt x="1351213" y="105347"/>
                      <a:pt x="1374454" y="106109"/>
                      <a:pt x="1360643" y="107633"/>
                    </a:cubicBezTo>
                    <a:cubicBezTo>
                      <a:pt x="1368548" y="107728"/>
                      <a:pt x="1376168" y="108299"/>
                      <a:pt x="1381788" y="107442"/>
                    </a:cubicBezTo>
                    <a:lnTo>
                      <a:pt x="1371692" y="106490"/>
                    </a:lnTo>
                    <a:cubicBezTo>
                      <a:pt x="1398266" y="106013"/>
                      <a:pt x="1412744" y="108680"/>
                      <a:pt x="1430080" y="105537"/>
                    </a:cubicBezTo>
                    <a:lnTo>
                      <a:pt x="1420269" y="104108"/>
                    </a:lnTo>
                    <a:cubicBezTo>
                      <a:pt x="1436176" y="103918"/>
                      <a:pt x="1449416" y="103632"/>
                      <a:pt x="1455702" y="107061"/>
                    </a:cubicBezTo>
                    <a:lnTo>
                      <a:pt x="1439414" y="108109"/>
                    </a:lnTo>
                    <a:cubicBezTo>
                      <a:pt x="1465799" y="108014"/>
                      <a:pt x="1481610" y="107823"/>
                      <a:pt x="1503613" y="105918"/>
                    </a:cubicBezTo>
                    <a:lnTo>
                      <a:pt x="1495802" y="105823"/>
                    </a:lnTo>
                    <a:cubicBezTo>
                      <a:pt x="1523806" y="102394"/>
                      <a:pt x="1670110" y="99441"/>
                      <a:pt x="1695923" y="95155"/>
                    </a:cubicBezTo>
                    <a:lnTo>
                      <a:pt x="1684016" y="92488"/>
                    </a:lnTo>
                    <a:lnTo>
                      <a:pt x="1706210" y="90202"/>
                    </a:lnTo>
                    <a:cubicBezTo>
                      <a:pt x="1703543" y="90202"/>
                      <a:pt x="1695542" y="98965"/>
                      <a:pt x="1693351" y="98108"/>
                    </a:cubicBezTo>
                    <a:cubicBezTo>
                      <a:pt x="1757549" y="99441"/>
                      <a:pt x="2045109" y="91345"/>
                      <a:pt x="2058539" y="102203"/>
                    </a:cubicBezTo>
                    <a:cubicBezTo>
                      <a:pt x="2079780" y="101917"/>
                      <a:pt x="2071303" y="103918"/>
                      <a:pt x="2064540" y="95060"/>
                    </a:cubicBezTo>
                    <a:cubicBezTo>
                      <a:pt x="2086638" y="95441"/>
                      <a:pt x="2259707" y="88773"/>
                      <a:pt x="2227132" y="96203"/>
                    </a:cubicBezTo>
                    <a:cubicBezTo>
                      <a:pt x="2232371" y="96298"/>
                      <a:pt x="2240372" y="95917"/>
                      <a:pt x="2245229" y="96869"/>
                    </a:cubicBezTo>
                    <a:cubicBezTo>
                      <a:pt x="2235704" y="94583"/>
                      <a:pt x="2261708" y="95345"/>
                      <a:pt x="2254278" y="94393"/>
                    </a:cubicBezTo>
                    <a:cubicBezTo>
                      <a:pt x="2395724" y="108776"/>
                      <a:pt x="2341527" y="36576"/>
                      <a:pt x="2418108" y="5810"/>
                    </a:cubicBezTo>
                    <a:cubicBezTo>
                      <a:pt x="2398772" y="4763"/>
                      <a:pt x="2335717" y="7239"/>
                      <a:pt x="2399058" y="2858"/>
                    </a:cubicBezTo>
                    <a:cubicBezTo>
                      <a:pt x="2343527" y="-572"/>
                      <a:pt x="2296283" y="1238"/>
                      <a:pt x="2241039" y="1905"/>
                    </a:cubicBezTo>
                    <a:lnTo>
                      <a:pt x="2243991" y="1048"/>
                    </a:lnTo>
                    <a:cubicBezTo>
                      <a:pt x="2234181" y="-381"/>
                      <a:pt x="2214845" y="1524"/>
                      <a:pt x="2197128" y="0"/>
                    </a:cubicBezTo>
                    <a:cubicBezTo>
                      <a:pt x="2115880" y="6096"/>
                      <a:pt x="1816128" y="3524"/>
                      <a:pt x="1710591" y="6287"/>
                    </a:cubicBezTo>
                    <a:lnTo>
                      <a:pt x="1713353" y="5906"/>
                    </a:lnTo>
                    <a:cubicBezTo>
                      <a:pt x="1577146" y="5429"/>
                      <a:pt x="1349308" y="11240"/>
                      <a:pt x="1210814" y="7715"/>
                    </a:cubicBezTo>
                    <a:cubicBezTo>
                      <a:pt x="1095848" y="23717"/>
                      <a:pt x="819051" y="5429"/>
                      <a:pt x="684463" y="13716"/>
                    </a:cubicBezTo>
                    <a:lnTo>
                      <a:pt x="687511" y="12859"/>
                    </a:lnTo>
                    <a:cubicBezTo>
                      <a:pt x="655316" y="14192"/>
                      <a:pt x="473008" y="10954"/>
                      <a:pt x="435670" y="12192"/>
                    </a:cubicBezTo>
                    <a:lnTo>
                      <a:pt x="440718" y="12668"/>
                    </a:lnTo>
                    <a:cubicBezTo>
                      <a:pt x="408047" y="14764"/>
                      <a:pt x="412524" y="11049"/>
                      <a:pt x="386807" y="9906"/>
                    </a:cubicBezTo>
                    <a:cubicBezTo>
                      <a:pt x="275174" y="28004"/>
                      <a:pt x="142395" y="18764"/>
                      <a:pt x="16856" y="12192"/>
                    </a:cubicBezTo>
                    <a:cubicBezTo>
                      <a:pt x="-6195" y="35528"/>
                      <a:pt x="-17434" y="114395"/>
                      <a:pt x="63528" y="102870"/>
                    </a:cubicBezTo>
                    <a:cubicBezTo>
                      <a:pt x="63528" y="102870"/>
                      <a:pt x="42668" y="102584"/>
                      <a:pt x="42668" y="102584"/>
                    </a:cubicBezTo>
                    <a:cubicBezTo>
                      <a:pt x="58004" y="103156"/>
                      <a:pt x="47336" y="104299"/>
                      <a:pt x="41430" y="105537"/>
                    </a:cubicBezTo>
                    <a:cubicBezTo>
                      <a:pt x="46764" y="105537"/>
                      <a:pt x="68386" y="107442"/>
                      <a:pt x="54575" y="105347"/>
                    </a:cubicBezTo>
                    <a:cubicBezTo>
                      <a:pt x="158588" y="108109"/>
                      <a:pt x="297462" y="110109"/>
                      <a:pt x="388140" y="112109"/>
                    </a:cubicBezTo>
                    <a:cubicBezTo>
                      <a:pt x="420525" y="113348"/>
                      <a:pt x="453577" y="106680"/>
                      <a:pt x="482152" y="113729"/>
                    </a:cubicBezTo>
                    <a:cubicBezTo>
                      <a:pt x="477580" y="111919"/>
                      <a:pt x="629885" y="111728"/>
                      <a:pt x="632266" y="11220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1421035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D473D3-0F03-4BF4-831F-34E80BAC55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C09409-59F2-486F-A6D0-FAEE8FFF25B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25717" y="2521885"/>
            <a:ext cx="4645152" cy="365507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3087241-B390-47A6-8070-C3D4652F88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992136" y="2521885"/>
            <a:ext cx="4611138" cy="365507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80B360-2ACA-4B93-9439-591B6D3FBC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255ED-7101-4D18-A8AE-3B5E4CB87EA5}" type="datetime1">
              <a:rPr lang="en-US" smtClean="0"/>
              <a:t>4/2/2022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4A73E2-CF78-404C-A86F-E70A284AE9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A8F42A-11E1-42A0-8ECF-A5BBA3B8CA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76ED0-0DB3-4879-AAE5-5C20D22C1DF4}" type="slidenum">
              <a:rPr lang="en-US" smtClean="0"/>
              <a:t>‹#›</a:t>
            </a:fld>
            <a:endParaRPr lang="en-US"/>
          </a:p>
        </p:txBody>
      </p:sp>
      <p:grpSp>
        <p:nvGrpSpPr>
          <p:cNvPr id="8" name="Graphic 78">
            <a:extLst>
              <a:ext uri="{FF2B5EF4-FFF2-40B4-BE49-F238E27FC236}">
                <a16:creationId xmlns:a16="http://schemas.microsoft.com/office/drawing/2014/main" id="{0CB61A83-9419-49FC-8074-2AB3D34FA8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30225" y="2319637"/>
            <a:ext cx="972241" cy="45719"/>
            <a:chOff x="4886325" y="3371754"/>
            <a:chExt cx="2418492" cy="113728"/>
          </a:xfrm>
          <a:solidFill>
            <a:schemeClr val="accent1"/>
          </a:solidFill>
        </p:grpSpPr>
        <p:sp>
          <p:nvSpPr>
            <p:cNvPr id="9" name="Graphic 78">
              <a:extLst>
                <a:ext uri="{FF2B5EF4-FFF2-40B4-BE49-F238E27FC236}">
                  <a16:creationId xmlns:a16="http://schemas.microsoft.com/office/drawing/2014/main" id="{BCD12E57-97FB-48D8-81CC-7C37E8947CB4}"/>
                </a:ext>
              </a:extLst>
            </p:cNvPr>
            <p:cNvSpPr/>
            <p:nvPr/>
          </p:nvSpPr>
          <p:spPr>
            <a:xfrm>
              <a:off x="4886325" y="3428428"/>
              <a:ext cx="2418302" cy="9525"/>
            </a:xfrm>
            <a:custGeom>
              <a:avLst/>
              <a:gdLst>
                <a:gd name="connsiteX0" fmla="*/ 0 w 2418302"/>
                <a:gd name="connsiteY0" fmla="*/ 0 h 9525"/>
                <a:gd name="connsiteX1" fmla="*/ 2418302 w 2418302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18302" h="9525">
                  <a:moveTo>
                    <a:pt x="0" y="0"/>
                  </a:moveTo>
                  <a:lnTo>
                    <a:pt x="2418302" y="0"/>
                  </a:ln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" name="Graphic 78">
              <a:extLst>
                <a:ext uri="{FF2B5EF4-FFF2-40B4-BE49-F238E27FC236}">
                  <a16:creationId xmlns:a16="http://schemas.microsoft.com/office/drawing/2014/main" id="{E487641C-E83B-4134-88C9-1D23D5FA1836}"/>
                </a:ext>
              </a:extLst>
            </p:cNvPr>
            <p:cNvGrpSpPr/>
            <p:nvPr/>
          </p:nvGrpSpPr>
          <p:grpSpPr>
            <a:xfrm>
              <a:off x="4886709" y="3371754"/>
              <a:ext cx="2418108" cy="113728"/>
              <a:chOff x="4886709" y="3371754"/>
              <a:chExt cx="2418108" cy="113728"/>
            </a:xfrm>
            <a:grpFill/>
          </p:grpSpPr>
          <p:sp>
            <p:nvSpPr>
              <p:cNvPr id="11" name="Graphic 78">
                <a:extLst>
                  <a:ext uri="{FF2B5EF4-FFF2-40B4-BE49-F238E27FC236}">
                    <a16:creationId xmlns:a16="http://schemas.microsoft.com/office/drawing/2014/main" id="{B99AB7A6-A88C-44E1-A9DE-4126B957F88A}"/>
                  </a:ext>
                </a:extLst>
              </p:cNvPr>
              <p:cNvSpPr/>
              <p:nvPr/>
            </p:nvSpPr>
            <p:spPr>
              <a:xfrm>
                <a:off x="4895088" y="3474384"/>
                <a:ext cx="32575" cy="2906"/>
              </a:xfrm>
              <a:custGeom>
                <a:avLst/>
                <a:gdLst>
                  <a:gd name="connsiteX0" fmla="*/ 0 w 32575"/>
                  <a:gd name="connsiteY0" fmla="*/ 49 h 2906"/>
                  <a:gd name="connsiteX1" fmla="*/ 32576 w 32575"/>
                  <a:gd name="connsiteY1" fmla="*/ 2907 h 2906"/>
                  <a:gd name="connsiteX2" fmla="*/ 0 w 32575"/>
                  <a:gd name="connsiteY2" fmla="*/ 49 h 2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575" h="2906">
                    <a:moveTo>
                      <a:pt x="0" y="49"/>
                    </a:moveTo>
                    <a:cubicBezTo>
                      <a:pt x="7430" y="2335"/>
                      <a:pt x="20384" y="2526"/>
                      <a:pt x="32576" y="2907"/>
                    </a:cubicBezTo>
                    <a:cubicBezTo>
                      <a:pt x="23146" y="716"/>
                      <a:pt x="13240" y="-236"/>
                      <a:pt x="0" y="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Graphic 78">
                <a:extLst>
                  <a:ext uri="{FF2B5EF4-FFF2-40B4-BE49-F238E27FC236}">
                    <a16:creationId xmlns:a16="http://schemas.microsoft.com/office/drawing/2014/main" id="{9FF0D518-1D17-44C7-BF73-7C980481DB5B}"/>
                  </a:ext>
                </a:extLst>
              </p:cNvPr>
              <p:cNvSpPr/>
              <p:nvPr/>
            </p:nvSpPr>
            <p:spPr>
              <a:xfrm>
                <a:off x="4927758" y="3477344"/>
                <a:ext cx="380" cy="42"/>
              </a:xfrm>
              <a:custGeom>
                <a:avLst/>
                <a:gdLst>
                  <a:gd name="connsiteX0" fmla="*/ 190 w 380"/>
                  <a:gd name="connsiteY0" fmla="*/ 42 h 42"/>
                  <a:gd name="connsiteX1" fmla="*/ 381 w 380"/>
                  <a:gd name="connsiteY1" fmla="*/ 42 h 42"/>
                  <a:gd name="connsiteX2" fmla="*/ 0 w 380"/>
                  <a:gd name="connsiteY2" fmla="*/ 42 h 42"/>
                  <a:gd name="connsiteX3" fmla="*/ 190 w 380"/>
                  <a:gd name="connsiteY3" fmla="*/ 42 h 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0" h="42">
                    <a:moveTo>
                      <a:pt x="190" y="42"/>
                    </a:moveTo>
                    <a:cubicBezTo>
                      <a:pt x="190" y="42"/>
                      <a:pt x="286" y="42"/>
                      <a:pt x="381" y="42"/>
                    </a:cubicBezTo>
                    <a:cubicBezTo>
                      <a:pt x="190" y="42"/>
                      <a:pt x="95" y="42"/>
                      <a:pt x="0" y="42"/>
                    </a:cubicBezTo>
                    <a:cubicBezTo>
                      <a:pt x="0" y="-53"/>
                      <a:pt x="95" y="42"/>
                      <a:pt x="190" y="4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Graphic 78">
                <a:extLst>
                  <a:ext uri="{FF2B5EF4-FFF2-40B4-BE49-F238E27FC236}">
                    <a16:creationId xmlns:a16="http://schemas.microsoft.com/office/drawing/2014/main" id="{9A7A3E12-61E8-41A0-A459-15BF375FA945}"/>
                  </a:ext>
                </a:extLst>
              </p:cNvPr>
              <p:cNvSpPr/>
              <p:nvPr/>
            </p:nvSpPr>
            <p:spPr>
              <a:xfrm>
                <a:off x="7285577" y="3374517"/>
                <a:ext cx="10001" cy="190"/>
              </a:xfrm>
              <a:custGeom>
                <a:avLst/>
                <a:gdLst>
                  <a:gd name="connsiteX0" fmla="*/ 10001 w 10001"/>
                  <a:gd name="connsiteY0" fmla="*/ 0 h 190"/>
                  <a:gd name="connsiteX1" fmla="*/ 0 w 10001"/>
                  <a:gd name="connsiteY1" fmla="*/ 191 h 190"/>
                  <a:gd name="connsiteX2" fmla="*/ 10001 w 10001"/>
                  <a:gd name="connsiteY2" fmla="*/ 0 h 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001" h="190">
                    <a:moveTo>
                      <a:pt x="10001" y="0"/>
                    </a:moveTo>
                    <a:cubicBezTo>
                      <a:pt x="6953" y="0"/>
                      <a:pt x="3524" y="95"/>
                      <a:pt x="0" y="191"/>
                    </a:cubicBezTo>
                    <a:cubicBezTo>
                      <a:pt x="3334" y="191"/>
                      <a:pt x="6763" y="191"/>
                      <a:pt x="10001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Graphic 78">
                <a:extLst>
                  <a:ext uri="{FF2B5EF4-FFF2-40B4-BE49-F238E27FC236}">
                    <a16:creationId xmlns:a16="http://schemas.microsoft.com/office/drawing/2014/main" id="{9E5E4A56-9100-4D60-8A34-0FE116F41FF1}"/>
                  </a:ext>
                </a:extLst>
              </p:cNvPr>
              <p:cNvSpPr/>
              <p:nvPr/>
            </p:nvSpPr>
            <p:spPr>
              <a:xfrm>
                <a:off x="4886709" y="3371754"/>
                <a:ext cx="2418108" cy="113728"/>
              </a:xfrm>
              <a:custGeom>
                <a:avLst/>
                <a:gdLst>
                  <a:gd name="connsiteX0" fmla="*/ 632266 w 2418108"/>
                  <a:gd name="connsiteY0" fmla="*/ 112205 h 113728"/>
                  <a:gd name="connsiteX1" fmla="*/ 723039 w 2418108"/>
                  <a:gd name="connsiteY1" fmla="*/ 109538 h 113728"/>
                  <a:gd name="connsiteX2" fmla="*/ 735136 w 2418108"/>
                  <a:gd name="connsiteY2" fmla="*/ 111823 h 113728"/>
                  <a:gd name="connsiteX3" fmla="*/ 752471 w 2418108"/>
                  <a:gd name="connsiteY3" fmla="*/ 108680 h 113728"/>
                  <a:gd name="connsiteX4" fmla="*/ 772569 w 2418108"/>
                  <a:gd name="connsiteY4" fmla="*/ 110585 h 113728"/>
                  <a:gd name="connsiteX5" fmla="*/ 1112993 w 2418108"/>
                  <a:gd name="connsiteY5" fmla="*/ 112967 h 113728"/>
                  <a:gd name="connsiteX6" fmla="*/ 1083465 w 2418108"/>
                  <a:gd name="connsiteY6" fmla="*/ 108776 h 113728"/>
                  <a:gd name="connsiteX7" fmla="*/ 1296825 w 2418108"/>
                  <a:gd name="connsiteY7" fmla="*/ 108966 h 113728"/>
                  <a:gd name="connsiteX8" fmla="*/ 1346736 w 2418108"/>
                  <a:gd name="connsiteY8" fmla="*/ 103632 h 113728"/>
                  <a:gd name="connsiteX9" fmla="*/ 1360643 w 2418108"/>
                  <a:gd name="connsiteY9" fmla="*/ 107633 h 113728"/>
                  <a:gd name="connsiteX10" fmla="*/ 1381788 w 2418108"/>
                  <a:gd name="connsiteY10" fmla="*/ 107442 h 113728"/>
                  <a:gd name="connsiteX11" fmla="*/ 1371692 w 2418108"/>
                  <a:gd name="connsiteY11" fmla="*/ 106490 h 113728"/>
                  <a:gd name="connsiteX12" fmla="*/ 1430080 w 2418108"/>
                  <a:gd name="connsiteY12" fmla="*/ 105537 h 113728"/>
                  <a:gd name="connsiteX13" fmla="*/ 1420269 w 2418108"/>
                  <a:gd name="connsiteY13" fmla="*/ 104108 h 113728"/>
                  <a:gd name="connsiteX14" fmla="*/ 1455702 w 2418108"/>
                  <a:gd name="connsiteY14" fmla="*/ 107061 h 113728"/>
                  <a:gd name="connsiteX15" fmla="*/ 1439414 w 2418108"/>
                  <a:gd name="connsiteY15" fmla="*/ 108109 h 113728"/>
                  <a:gd name="connsiteX16" fmla="*/ 1503613 w 2418108"/>
                  <a:gd name="connsiteY16" fmla="*/ 105918 h 113728"/>
                  <a:gd name="connsiteX17" fmla="*/ 1495802 w 2418108"/>
                  <a:gd name="connsiteY17" fmla="*/ 105823 h 113728"/>
                  <a:gd name="connsiteX18" fmla="*/ 1695923 w 2418108"/>
                  <a:gd name="connsiteY18" fmla="*/ 95155 h 113728"/>
                  <a:gd name="connsiteX19" fmla="*/ 1684016 w 2418108"/>
                  <a:gd name="connsiteY19" fmla="*/ 92488 h 113728"/>
                  <a:gd name="connsiteX20" fmla="*/ 1706210 w 2418108"/>
                  <a:gd name="connsiteY20" fmla="*/ 90202 h 113728"/>
                  <a:gd name="connsiteX21" fmla="*/ 1693351 w 2418108"/>
                  <a:gd name="connsiteY21" fmla="*/ 98108 h 113728"/>
                  <a:gd name="connsiteX22" fmla="*/ 2058539 w 2418108"/>
                  <a:gd name="connsiteY22" fmla="*/ 102203 h 113728"/>
                  <a:gd name="connsiteX23" fmla="*/ 2064540 w 2418108"/>
                  <a:gd name="connsiteY23" fmla="*/ 95060 h 113728"/>
                  <a:gd name="connsiteX24" fmla="*/ 2227132 w 2418108"/>
                  <a:gd name="connsiteY24" fmla="*/ 96203 h 113728"/>
                  <a:gd name="connsiteX25" fmla="*/ 2245229 w 2418108"/>
                  <a:gd name="connsiteY25" fmla="*/ 96869 h 113728"/>
                  <a:gd name="connsiteX26" fmla="*/ 2254278 w 2418108"/>
                  <a:gd name="connsiteY26" fmla="*/ 94393 h 113728"/>
                  <a:gd name="connsiteX27" fmla="*/ 2418108 w 2418108"/>
                  <a:gd name="connsiteY27" fmla="*/ 5810 h 113728"/>
                  <a:gd name="connsiteX28" fmla="*/ 2399058 w 2418108"/>
                  <a:gd name="connsiteY28" fmla="*/ 2858 h 113728"/>
                  <a:gd name="connsiteX29" fmla="*/ 2241039 w 2418108"/>
                  <a:gd name="connsiteY29" fmla="*/ 1905 h 113728"/>
                  <a:gd name="connsiteX30" fmla="*/ 2243991 w 2418108"/>
                  <a:gd name="connsiteY30" fmla="*/ 1048 h 113728"/>
                  <a:gd name="connsiteX31" fmla="*/ 2197128 w 2418108"/>
                  <a:gd name="connsiteY31" fmla="*/ 0 h 113728"/>
                  <a:gd name="connsiteX32" fmla="*/ 1710591 w 2418108"/>
                  <a:gd name="connsiteY32" fmla="*/ 6287 h 113728"/>
                  <a:gd name="connsiteX33" fmla="*/ 1713353 w 2418108"/>
                  <a:gd name="connsiteY33" fmla="*/ 5906 h 113728"/>
                  <a:gd name="connsiteX34" fmla="*/ 1210814 w 2418108"/>
                  <a:gd name="connsiteY34" fmla="*/ 7715 h 113728"/>
                  <a:gd name="connsiteX35" fmla="*/ 684463 w 2418108"/>
                  <a:gd name="connsiteY35" fmla="*/ 13716 h 113728"/>
                  <a:gd name="connsiteX36" fmla="*/ 687511 w 2418108"/>
                  <a:gd name="connsiteY36" fmla="*/ 12859 h 113728"/>
                  <a:gd name="connsiteX37" fmla="*/ 435670 w 2418108"/>
                  <a:gd name="connsiteY37" fmla="*/ 12192 h 113728"/>
                  <a:gd name="connsiteX38" fmla="*/ 440718 w 2418108"/>
                  <a:gd name="connsiteY38" fmla="*/ 12668 h 113728"/>
                  <a:gd name="connsiteX39" fmla="*/ 386807 w 2418108"/>
                  <a:gd name="connsiteY39" fmla="*/ 9906 h 113728"/>
                  <a:gd name="connsiteX40" fmla="*/ 16856 w 2418108"/>
                  <a:gd name="connsiteY40" fmla="*/ 12192 h 113728"/>
                  <a:gd name="connsiteX41" fmla="*/ 63528 w 2418108"/>
                  <a:gd name="connsiteY41" fmla="*/ 102870 h 113728"/>
                  <a:gd name="connsiteX42" fmla="*/ 42668 w 2418108"/>
                  <a:gd name="connsiteY42" fmla="*/ 102584 h 113728"/>
                  <a:gd name="connsiteX43" fmla="*/ 41430 w 2418108"/>
                  <a:gd name="connsiteY43" fmla="*/ 105537 h 113728"/>
                  <a:gd name="connsiteX44" fmla="*/ 54575 w 2418108"/>
                  <a:gd name="connsiteY44" fmla="*/ 105347 h 113728"/>
                  <a:gd name="connsiteX45" fmla="*/ 388140 w 2418108"/>
                  <a:gd name="connsiteY45" fmla="*/ 112109 h 113728"/>
                  <a:gd name="connsiteX46" fmla="*/ 482152 w 2418108"/>
                  <a:gd name="connsiteY46" fmla="*/ 113729 h 113728"/>
                  <a:gd name="connsiteX47" fmla="*/ 632266 w 2418108"/>
                  <a:gd name="connsiteY47" fmla="*/ 112205 h 1137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2418108" h="113728">
                    <a:moveTo>
                      <a:pt x="632266" y="112205"/>
                    </a:moveTo>
                    <a:cubicBezTo>
                      <a:pt x="656364" y="104680"/>
                      <a:pt x="694940" y="114110"/>
                      <a:pt x="723039" y="109538"/>
                    </a:cubicBezTo>
                    <a:cubicBezTo>
                      <a:pt x="722849" y="109919"/>
                      <a:pt x="735898" y="110109"/>
                      <a:pt x="735136" y="111823"/>
                    </a:cubicBezTo>
                    <a:cubicBezTo>
                      <a:pt x="735041" y="108776"/>
                      <a:pt x="767616" y="112300"/>
                      <a:pt x="752471" y="108680"/>
                    </a:cubicBezTo>
                    <a:cubicBezTo>
                      <a:pt x="754757" y="107633"/>
                      <a:pt x="790571" y="107633"/>
                      <a:pt x="772569" y="110585"/>
                    </a:cubicBezTo>
                    <a:cubicBezTo>
                      <a:pt x="822099" y="111633"/>
                      <a:pt x="1059653" y="114395"/>
                      <a:pt x="1112993" y="112967"/>
                    </a:cubicBezTo>
                    <a:cubicBezTo>
                      <a:pt x="1106135" y="110776"/>
                      <a:pt x="1089656" y="112205"/>
                      <a:pt x="1083465" y="108776"/>
                    </a:cubicBezTo>
                    <a:cubicBezTo>
                      <a:pt x="1153950" y="111728"/>
                      <a:pt x="1230626" y="113157"/>
                      <a:pt x="1296825" y="108966"/>
                    </a:cubicBezTo>
                    <a:cubicBezTo>
                      <a:pt x="1277680" y="103251"/>
                      <a:pt x="1356071" y="110966"/>
                      <a:pt x="1346736" y="103632"/>
                    </a:cubicBezTo>
                    <a:cubicBezTo>
                      <a:pt x="1351213" y="105347"/>
                      <a:pt x="1374454" y="106109"/>
                      <a:pt x="1360643" y="107633"/>
                    </a:cubicBezTo>
                    <a:cubicBezTo>
                      <a:pt x="1368548" y="107728"/>
                      <a:pt x="1376168" y="108299"/>
                      <a:pt x="1381788" y="107442"/>
                    </a:cubicBezTo>
                    <a:lnTo>
                      <a:pt x="1371692" y="106490"/>
                    </a:lnTo>
                    <a:cubicBezTo>
                      <a:pt x="1398266" y="106013"/>
                      <a:pt x="1412744" y="108680"/>
                      <a:pt x="1430080" y="105537"/>
                    </a:cubicBezTo>
                    <a:lnTo>
                      <a:pt x="1420269" y="104108"/>
                    </a:lnTo>
                    <a:cubicBezTo>
                      <a:pt x="1436176" y="103918"/>
                      <a:pt x="1449416" y="103632"/>
                      <a:pt x="1455702" y="107061"/>
                    </a:cubicBezTo>
                    <a:lnTo>
                      <a:pt x="1439414" y="108109"/>
                    </a:lnTo>
                    <a:cubicBezTo>
                      <a:pt x="1465799" y="108014"/>
                      <a:pt x="1481610" y="107823"/>
                      <a:pt x="1503613" y="105918"/>
                    </a:cubicBezTo>
                    <a:lnTo>
                      <a:pt x="1495802" y="105823"/>
                    </a:lnTo>
                    <a:cubicBezTo>
                      <a:pt x="1523806" y="102394"/>
                      <a:pt x="1670110" y="99441"/>
                      <a:pt x="1695923" y="95155"/>
                    </a:cubicBezTo>
                    <a:lnTo>
                      <a:pt x="1684016" y="92488"/>
                    </a:lnTo>
                    <a:lnTo>
                      <a:pt x="1706210" y="90202"/>
                    </a:lnTo>
                    <a:cubicBezTo>
                      <a:pt x="1703543" y="90202"/>
                      <a:pt x="1695542" y="98965"/>
                      <a:pt x="1693351" y="98108"/>
                    </a:cubicBezTo>
                    <a:cubicBezTo>
                      <a:pt x="1757549" y="99441"/>
                      <a:pt x="2045109" y="91345"/>
                      <a:pt x="2058539" y="102203"/>
                    </a:cubicBezTo>
                    <a:cubicBezTo>
                      <a:pt x="2079780" y="101917"/>
                      <a:pt x="2071303" y="103918"/>
                      <a:pt x="2064540" y="95060"/>
                    </a:cubicBezTo>
                    <a:cubicBezTo>
                      <a:pt x="2086638" y="95441"/>
                      <a:pt x="2259707" y="88773"/>
                      <a:pt x="2227132" y="96203"/>
                    </a:cubicBezTo>
                    <a:cubicBezTo>
                      <a:pt x="2232371" y="96298"/>
                      <a:pt x="2240372" y="95917"/>
                      <a:pt x="2245229" y="96869"/>
                    </a:cubicBezTo>
                    <a:cubicBezTo>
                      <a:pt x="2235704" y="94583"/>
                      <a:pt x="2261708" y="95345"/>
                      <a:pt x="2254278" y="94393"/>
                    </a:cubicBezTo>
                    <a:cubicBezTo>
                      <a:pt x="2395724" y="108776"/>
                      <a:pt x="2341527" y="36576"/>
                      <a:pt x="2418108" y="5810"/>
                    </a:cubicBezTo>
                    <a:cubicBezTo>
                      <a:pt x="2398772" y="4763"/>
                      <a:pt x="2335717" y="7239"/>
                      <a:pt x="2399058" y="2858"/>
                    </a:cubicBezTo>
                    <a:cubicBezTo>
                      <a:pt x="2343527" y="-572"/>
                      <a:pt x="2296283" y="1238"/>
                      <a:pt x="2241039" y="1905"/>
                    </a:cubicBezTo>
                    <a:lnTo>
                      <a:pt x="2243991" y="1048"/>
                    </a:lnTo>
                    <a:cubicBezTo>
                      <a:pt x="2234181" y="-381"/>
                      <a:pt x="2214845" y="1524"/>
                      <a:pt x="2197128" y="0"/>
                    </a:cubicBezTo>
                    <a:cubicBezTo>
                      <a:pt x="2115880" y="6096"/>
                      <a:pt x="1816128" y="3524"/>
                      <a:pt x="1710591" y="6287"/>
                    </a:cubicBezTo>
                    <a:lnTo>
                      <a:pt x="1713353" y="5906"/>
                    </a:lnTo>
                    <a:cubicBezTo>
                      <a:pt x="1577146" y="5429"/>
                      <a:pt x="1349308" y="11240"/>
                      <a:pt x="1210814" y="7715"/>
                    </a:cubicBezTo>
                    <a:cubicBezTo>
                      <a:pt x="1095848" y="23717"/>
                      <a:pt x="819051" y="5429"/>
                      <a:pt x="684463" y="13716"/>
                    </a:cubicBezTo>
                    <a:lnTo>
                      <a:pt x="687511" y="12859"/>
                    </a:lnTo>
                    <a:cubicBezTo>
                      <a:pt x="655316" y="14192"/>
                      <a:pt x="473008" y="10954"/>
                      <a:pt x="435670" y="12192"/>
                    </a:cubicBezTo>
                    <a:lnTo>
                      <a:pt x="440718" y="12668"/>
                    </a:lnTo>
                    <a:cubicBezTo>
                      <a:pt x="408047" y="14764"/>
                      <a:pt x="412524" y="11049"/>
                      <a:pt x="386807" y="9906"/>
                    </a:cubicBezTo>
                    <a:cubicBezTo>
                      <a:pt x="275174" y="28004"/>
                      <a:pt x="142395" y="18764"/>
                      <a:pt x="16856" y="12192"/>
                    </a:cubicBezTo>
                    <a:cubicBezTo>
                      <a:pt x="-6195" y="35528"/>
                      <a:pt x="-17434" y="114395"/>
                      <a:pt x="63528" y="102870"/>
                    </a:cubicBezTo>
                    <a:cubicBezTo>
                      <a:pt x="63528" y="102870"/>
                      <a:pt x="42668" y="102584"/>
                      <a:pt x="42668" y="102584"/>
                    </a:cubicBezTo>
                    <a:cubicBezTo>
                      <a:pt x="58004" y="103156"/>
                      <a:pt x="47336" y="104299"/>
                      <a:pt x="41430" y="105537"/>
                    </a:cubicBezTo>
                    <a:cubicBezTo>
                      <a:pt x="46764" y="105537"/>
                      <a:pt x="68386" y="107442"/>
                      <a:pt x="54575" y="105347"/>
                    </a:cubicBezTo>
                    <a:cubicBezTo>
                      <a:pt x="158588" y="108109"/>
                      <a:pt x="297462" y="110109"/>
                      <a:pt x="388140" y="112109"/>
                    </a:cubicBezTo>
                    <a:cubicBezTo>
                      <a:pt x="420525" y="113348"/>
                      <a:pt x="453577" y="106680"/>
                      <a:pt x="482152" y="113729"/>
                    </a:cubicBezTo>
                    <a:cubicBezTo>
                      <a:pt x="477580" y="111919"/>
                      <a:pt x="629885" y="111728"/>
                      <a:pt x="632266" y="11220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6803016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BECA31-EE14-41DD-9914-DA71382204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352" y="787067"/>
            <a:ext cx="1007292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B22AB6-1657-4AE2-8607-2C77A25D79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0352" y="2521884"/>
            <a:ext cx="4845387" cy="780439"/>
          </a:xfrm>
        </p:spPr>
        <p:txBody>
          <a:bodyPr anchor="b">
            <a:normAutofit/>
          </a:bodyPr>
          <a:lstStyle>
            <a:lvl1pPr marL="0" indent="0">
              <a:buNone/>
              <a:defRPr sz="20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BAA6DC0-D4D5-4164-A3FD-6BB5CBB2BB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30352" y="3366390"/>
            <a:ext cx="4845387" cy="264479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29B35F8-95F3-43D1-8917-5836BAA9049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734025" y="2521884"/>
            <a:ext cx="4869249" cy="780439"/>
          </a:xfrm>
        </p:spPr>
        <p:txBody>
          <a:bodyPr anchor="b">
            <a:normAutofit/>
          </a:bodyPr>
          <a:lstStyle>
            <a:lvl1pPr marL="0" indent="0">
              <a:buNone/>
              <a:defRPr sz="20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2B639E7-F4A3-4ADE-B290-0A4F9761B97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734025" y="3366390"/>
            <a:ext cx="4869249" cy="264479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D6F296B-429F-4DFC-ABC3-0A078EA994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2F23D-51F6-4C94-8CD5-B9ABBF67EE23}" type="datetime1">
              <a:rPr lang="en-US" smtClean="0"/>
              <a:t>4/2/2022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B7103B9-D521-4910-AC15-F12F25CB95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F73A6D9-123D-492C-B5CE-294EF2559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76ED0-0DB3-4879-AAE5-5C20D22C1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8938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592A22-4B4D-4F58-9783-A0469DA4D2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5718" y="787068"/>
            <a:ext cx="10077556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B5EE610-5457-4E8C-B568-B8D560773B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A702F-6367-4FD1-89A8-3744BE6BA9A2}" type="datetime1">
              <a:rPr lang="en-US" smtClean="0"/>
              <a:t>4/2/2022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0BA57BB-288A-4A30-A4EC-FF0537BC26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0414C89-B968-4A85-A035-E2997A5F84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76ED0-0DB3-4879-AAE5-5C20D22C1DF4}" type="slidenum">
              <a:rPr lang="en-US" smtClean="0"/>
              <a:t>‹#›</a:t>
            </a:fld>
            <a:endParaRPr lang="en-US"/>
          </a:p>
        </p:txBody>
      </p:sp>
      <p:grpSp>
        <p:nvGrpSpPr>
          <p:cNvPr id="6" name="Graphic 78">
            <a:extLst>
              <a:ext uri="{FF2B5EF4-FFF2-40B4-BE49-F238E27FC236}">
                <a16:creationId xmlns:a16="http://schemas.microsoft.com/office/drawing/2014/main" id="{AC45ECC6-E29C-40EF-A7C9-5A17DAFD42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30225" y="2352330"/>
            <a:ext cx="972241" cy="45719"/>
            <a:chOff x="4886325" y="3371754"/>
            <a:chExt cx="2418492" cy="113728"/>
          </a:xfrm>
          <a:solidFill>
            <a:schemeClr val="accent1"/>
          </a:solidFill>
        </p:grpSpPr>
        <p:sp>
          <p:nvSpPr>
            <p:cNvPr id="7" name="Graphic 78">
              <a:extLst>
                <a:ext uri="{FF2B5EF4-FFF2-40B4-BE49-F238E27FC236}">
                  <a16:creationId xmlns:a16="http://schemas.microsoft.com/office/drawing/2014/main" id="{8DA0D497-8E8F-426A-8172-894BE03F70F6}"/>
                </a:ext>
              </a:extLst>
            </p:cNvPr>
            <p:cNvSpPr/>
            <p:nvPr/>
          </p:nvSpPr>
          <p:spPr>
            <a:xfrm>
              <a:off x="4886325" y="3428428"/>
              <a:ext cx="2418302" cy="9525"/>
            </a:xfrm>
            <a:custGeom>
              <a:avLst/>
              <a:gdLst>
                <a:gd name="connsiteX0" fmla="*/ 0 w 2418302"/>
                <a:gd name="connsiteY0" fmla="*/ 0 h 9525"/>
                <a:gd name="connsiteX1" fmla="*/ 2418302 w 2418302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18302" h="9525">
                  <a:moveTo>
                    <a:pt x="0" y="0"/>
                  </a:moveTo>
                  <a:lnTo>
                    <a:pt x="2418302" y="0"/>
                  </a:ln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aphic 78">
              <a:extLst>
                <a:ext uri="{FF2B5EF4-FFF2-40B4-BE49-F238E27FC236}">
                  <a16:creationId xmlns:a16="http://schemas.microsoft.com/office/drawing/2014/main" id="{8C0459EF-3B70-4083-8845-3A9AF847E805}"/>
                </a:ext>
              </a:extLst>
            </p:cNvPr>
            <p:cNvGrpSpPr/>
            <p:nvPr/>
          </p:nvGrpSpPr>
          <p:grpSpPr>
            <a:xfrm>
              <a:off x="4886709" y="3371754"/>
              <a:ext cx="2418108" cy="113728"/>
              <a:chOff x="4886709" y="3371754"/>
              <a:chExt cx="2418108" cy="113728"/>
            </a:xfrm>
            <a:grpFill/>
          </p:grpSpPr>
          <p:sp>
            <p:nvSpPr>
              <p:cNvPr id="9" name="Graphic 78">
                <a:extLst>
                  <a:ext uri="{FF2B5EF4-FFF2-40B4-BE49-F238E27FC236}">
                    <a16:creationId xmlns:a16="http://schemas.microsoft.com/office/drawing/2014/main" id="{53BF2B58-70F8-4288-85AB-CBDA723CDFCC}"/>
                  </a:ext>
                </a:extLst>
              </p:cNvPr>
              <p:cNvSpPr/>
              <p:nvPr/>
            </p:nvSpPr>
            <p:spPr>
              <a:xfrm>
                <a:off x="4895088" y="3474384"/>
                <a:ext cx="32575" cy="2906"/>
              </a:xfrm>
              <a:custGeom>
                <a:avLst/>
                <a:gdLst>
                  <a:gd name="connsiteX0" fmla="*/ 0 w 32575"/>
                  <a:gd name="connsiteY0" fmla="*/ 49 h 2906"/>
                  <a:gd name="connsiteX1" fmla="*/ 32576 w 32575"/>
                  <a:gd name="connsiteY1" fmla="*/ 2907 h 2906"/>
                  <a:gd name="connsiteX2" fmla="*/ 0 w 32575"/>
                  <a:gd name="connsiteY2" fmla="*/ 49 h 2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575" h="2906">
                    <a:moveTo>
                      <a:pt x="0" y="49"/>
                    </a:moveTo>
                    <a:cubicBezTo>
                      <a:pt x="7430" y="2335"/>
                      <a:pt x="20384" y="2526"/>
                      <a:pt x="32576" y="2907"/>
                    </a:cubicBezTo>
                    <a:cubicBezTo>
                      <a:pt x="23146" y="716"/>
                      <a:pt x="13240" y="-236"/>
                      <a:pt x="0" y="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Graphic 78">
                <a:extLst>
                  <a:ext uri="{FF2B5EF4-FFF2-40B4-BE49-F238E27FC236}">
                    <a16:creationId xmlns:a16="http://schemas.microsoft.com/office/drawing/2014/main" id="{A569E551-A5A0-4A8F-B999-3A6D104814A2}"/>
                  </a:ext>
                </a:extLst>
              </p:cNvPr>
              <p:cNvSpPr/>
              <p:nvPr/>
            </p:nvSpPr>
            <p:spPr>
              <a:xfrm>
                <a:off x="4927758" y="3477344"/>
                <a:ext cx="380" cy="42"/>
              </a:xfrm>
              <a:custGeom>
                <a:avLst/>
                <a:gdLst>
                  <a:gd name="connsiteX0" fmla="*/ 190 w 380"/>
                  <a:gd name="connsiteY0" fmla="*/ 42 h 42"/>
                  <a:gd name="connsiteX1" fmla="*/ 381 w 380"/>
                  <a:gd name="connsiteY1" fmla="*/ 42 h 42"/>
                  <a:gd name="connsiteX2" fmla="*/ 0 w 380"/>
                  <a:gd name="connsiteY2" fmla="*/ 42 h 42"/>
                  <a:gd name="connsiteX3" fmla="*/ 190 w 380"/>
                  <a:gd name="connsiteY3" fmla="*/ 42 h 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0" h="42">
                    <a:moveTo>
                      <a:pt x="190" y="42"/>
                    </a:moveTo>
                    <a:cubicBezTo>
                      <a:pt x="190" y="42"/>
                      <a:pt x="286" y="42"/>
                      <a:pt x="381" y="42"/>
                    </a:cubicBezTo>
                    <a:cubicBezTo>
                      <a:pt x="190" y="42"/>
                      <a:pt x="95" y="42"/>
                      <a:pt x="0" y="42"/>
                    </a:cubicBezTo>
                    <a:cubicBezTo>
                      <a:pt x="0" y="-53"/>
                      <a:pt x="95" y="42"/>
                      <a:pt x="190" y="4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Graphic 78">
                <a:extLst>
                  <a:ext uri="{FF2B5EF4-FFF2-40B4-BE49-F238E27FC236}">
                    <a16:creationId xmlns:a16="http://schemas.microsoft.com/office/drawing/2014/main" id="{0FB69EB5-D9AC-46E7-934E-32999C39B2E6}"/>
                  </a:ext>
                </a:extLst>
              </p:cNvPr>
              <p:cNvSpPr/>
              <p:nvPr/>
            </p:nvSpPr>
            <p:spPr>
              <a:xfrm>
                <a:off x="7285577" y="3374517"/>
                <a:ext cx="10001" cy="190"/>
              </a:xfrm>
              <a:custGeom>
                <a:avLst/>
                <a:gdLst>
                  <a:gd name="connsiteX0" fmla="*/ 10001 w 10001"/>
                  <a:gd name="connsiteY0" fmla="*/ 0 h 190"/>
                  <a:gd name="connsiteX1" fmla="*/ 0 w 10001"/>
                  <a:gd name="connsiteY1" fmla="*/ 191 h 190"/>
                  <a:gd name="connsiteX2" fmla="*/ 10001 w 10001"/>
                  <a:gd name="connsiteY2" fmla="*/ 0 h 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001" h="190">
                    <a:moveTo>
                      <a:pt x="10001" y="0"/>
                    </a:moveTo>
                    <a:cubicBezTo>
                      <a:pt x="6953" y="0"/>
                      <a:pt x="3524" y="95"/>
                      <a:pt x="0" y="191"/>
                    </a:cubicBezTo>
                    <a:cubicBezTo>
                      <a:pt x="3334" y="191"/>
                      <a:pt x="6763" y="191"/>
                      <a:pt x="10001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Graphic 78">
                <a:extLst>
                  <a:ext uri="{FF2B5EF4-FFF2-40B4-BE49-F238E27FC236}">
                    <a16:creationId xmlns:a16="http://schemas.microsoft.com/office/drawing/2014/main" id="{6EABC49A-B4ED-44E4-ADB7-E432734A7C96}"/>
                  </a:ext>
                </a:extLst>
              </p:cNvPr>
              <p:cNvSpPr/>
              <p:nvPr/>
            </p:nvSpPr>
            <p:spPr>
              <a:xfrm>
                <a:off x="4886709" y="3371754"/>
                <a:ext cx="2418108" cy="113728"/>
              </a:xfrm>
              <a:custGeom>
                <a:avLst/>
                <a:gdLst>
                  <a:gd name="connsiteX0" fmla="*/ 632266 w 2418108"/>
                  <a:gd name="connsiteY0" fmla="*/ 112205 h 113728"/>
                  <a:gd name="connsiteX1" fmla="*/ 723039 w 2418108"/>
                  <a:gd name="connsiteY1" fmla="*/ 109538 h 113728"/>
                  <a:gd name="connsiteX2" fmla="*/ 735136 w 2418108"/>
                  <a:gd name="connsiteY2" fmla="*/ 111823 h 113728"/>
                  <a:gd name="connsiteX3" fmla="*/ 752471 w 2418108"/>
                  <a:gd name="connsiteY3" fmla="*/ 108680 h 113728"/>
                  <a:gd name="connsiteX4" fmla="*/ 772569 w 2418108"/>
                  <a:gd name="connsiteY4" fmla="*/ 110585 h 113728"/>
                  <a:gd name="connsiteX5" fmla="*/ 1112993 w 2418108"/>
                  <a:gd name="connsiteY5" fmla="*/ 112967 h 113728"/>
                  <a:gd name="connsiteX6" fmla="*/ 1083465 w 2418108"/>
                  <a:gd name="connsiteY6" fmla="*/ 108776 h 113728"/>
                  <a:gd name="connsiteX7" fmla="*/ 1296825 w 2418108"/>
                  <a:gd name="connsiteY7" fmla="*/ 108966 h 113728"/>
                  <a:gd name="connsiteX8" fmla="*/ 1346736 w 2418108"/>
                  <a:gd name="connsiteY8" fmla="*/ 103632 h 113728"/>
                  <a:gd name="connsiteX9" fmla="*/ 1360643 w 2418108"/>
                  <a:gd name="connsiteY9" fmla="*/ 107633 h 113728"/>
                  <a:gd name="connsiteX10" fmla="*/ 1381788 w 2418108"/>
                  <a:gd name="connsiteY10" fmla="*/ 107442 h 113728"/>
                  <a:gd name="connsiteX11" fmla="*/ 1371692 w 2418108"/>
                  <a:gd name="connsiteY11" fmla="*/ 106490 h 113728"/>
                  <a:gd name="connsiteX12" fmla="*/ 1430080 w 2418108"/>
                  <a:gd name="connsiteY12" fmla="*/ 105537 h 113728"/>
                  <a:gd name="connsiteX13" fmla="*/ 1420269 w 2418108"/>
                  <a:gd name="connsiteY13" fmla="*/ 104108 h 113728"/>
                  <a:gd name="connsiteX14" fmla="*/ 1455702 w 2418108"/>
                  <a:gd name="connsiteY14" fmla="*/ 107061 h 113728"/>
                  <a:gd name="connsiteX15" fmla="*/ 1439414 w 2418108"/>
                  <a:gd name="connsiteY15" fmla="*/ 108109 h 113728"/>
                  <a:gd name="connsiteX16" fmla="*/ 1503613 w 2418108"/>
                  <a:gd name="connsiteY16" fmla="*/ 105918 h 113728"/>
                  <a:gd name="connsiteX17" fmla="*/ 1495802 w 2418108"/>
                  <a:gd name="connsiteY17" fmla="*/ 105823 h 113728"/>
                  <a:gd name="connsiteX18" fmla="*/ 1695923 w 2418108"/>
                  <a:gd name="connsiteY18" fmla="*/ 95155 h 113728"/>
                  <a:gd name="connsiteX19" fmla="*/ 1684016 w 2418108"/>
                  <a:gd name="connsiteY19" fmla="*/ 92488 h 113728"/>
                  <a:gd name="connsiteX20" fmla="*/ 1706210 w 2418108"/>
                  <a:gd name="connsiteY20" fmla="*/ 90202 h 113728"/>
                  <a:gd name="connsiteX21" fmla="*/ 1693351 w 2418108"/>
                  <a:gd name="connsiteY21" fmla="*/ 98108 h 113728"/>
                  <a:gd name="connsiteX22" fmla="*/ 2058539 w 2418108"/>
                  <a:gd name="connsiteY22" fmla="*/ 102203 h 113728"/>
                  <a:gd name="connsiteX23" fmla="*/ 2064540 w 2418108"/>
                  <a:gd name="connsiteY23" fmla="*/ 95060 h 113728"/>
                  <a:gd name="connsiteX24" fmla="*/ 2227132 w 2418108"/>
                  <a:gd name="connsiteY24" fmla="*/ 96203 h 113728"/>
                  <a:gd name="connsiteX25" fmla="*/ 2245229 w 2418108"/>
                  <a:gd name="connsiteY25" fmla="*/ 96869 h 113728"/>
                  <a:gd name="connsiteX26" fmla="*/ 2254278 w 2418108"/>
                  <a:gd name="connsiteY26" fmla="*/ 94393 h 113728"/>
                  <a:gd name="connsiteX27" fmla="*/ 2418108 w 2418108"/>
                  <a:gd name="connsiteY27" fmla="*/ 5810 h 113728"/>
                  <a:gd name="connsiteX28" fmla="*/ 2399058 w 2418108"/>
                  <a:gd name="connsiteY28" fmla="*/ 2858 h 113728"/>
                  <a:gd name="connsiteX29" fmla="*/ 2241039 w 2418108"/>
                  <a:gd name="connsiteY29" fmla="*/ 1905 h 113728"/>
                  <a:gd name="connsiteX30" fmla="*/ 2243991 w 2418108"/>
                  <a:gd name="connsiteY30" fmla="*/ 1048 h 113728"/>
                  <a:gd name="connsiteX31" fmla="*/ 2197128 w 2418108"/>
                  <a:gd name="connsiteY31" fmla="*/ 0 h 113728"/>
                  <a:gd name="connsiteX32" fmla="*/ 1710591 w 2418108"/>
                  <a:gd name="connsiteY32" fmla="*/ 6287 h 113728"/>
                  <a:gd name="connsiteX33" fmla="*/ 1713353 w 2418108"/>
                  <a:gd name="connsiteY33" fmla="*/ 5906 h 113728"/>
                  <a:gd name="connsiteX34" fmla="*/ 1210814 w 2418108"/>
                  <a:gd name="connsiteY34" fmla="*/ 7715 h 113728"/>
                  <a:gd name="connsiteX35" fmla="*/ 684463 w 2418108"/>
                  <a:gd name="connsiteY35" fmla="*/ 13716 h 113728"/>
                  <a:gd name="connsiteX36" fmla="*/ 687511 w 2418108"/>
                  <a:gd name="connsiteY36" fmla="*/ 12859 h 113728"/>
                  <a:gd name="connsiteX37" fmla="*/ 435670 w 2418108"/>
                  <a:gd name="connsiteY37" fmla="*/ 12192 h 113728"/>
                  <a:gd name="connsiteX38" fmla="*/ 440718 w 2418108"/>
                  <a:gd name="connsiteY38" fmla="*/ 12668 h 113728"/>
                  <a:gd name="connsiteX39" fmla="*/ 386807 w 2418108"/>
                  <a:gd name="connsiteY39" fmla="*/ 9906 h 113728"/>
                  <a:gd name="connsiteX40" fmla="*/ 16856 w 2418108"/>
                  <a:gd name="connsiteY40" fmla="*/ 12192 h 113728"/>
                  <a:gd name="connsiteX41" fmla="*/ 63528 w 2418108"/>
                  <a:gd name="connsiteY41" fmla="*/ 102870 h 113728"/>
                  <a:gd name="connsiteX42" fmla="*/ 42668 w 2418108"/>
                  <a:gd name="connsiteY42" fmla="*/ 102584 h 113728"/>
                  <a:gd name="connsiteX43" fmla="*/ 41430 w 2418108"/>
                  <a:gd name="connsiteY43" fmla="*/ 105537 h 113728"/>
                  <a:gd name="connsiteX44" fmla="*/ 54575 w 2418108"/>
                  <a:gd name="connsiteY44" fmla="*/ 105347 h 113728"/>
                  <a:gd name="connsiteX45" fmla="*/ 388140 w 2418108"/>
                  <a:gd name="connsiteY45" fmla="*/ 112109 h 113728"/>
                  <a:gd name="connsiteX46" fmla="*/ 482152 w 2418108"/>
                  <a:gd name="connsiteY46" fmla="*/ 113729 h 113728"/>
                  <a:gd name="connsiteX47" fmla="*/ 632266 w 2418108"/>
                  <a:gd name="connsiteY47" fmla="*/ 112205 h 1137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2418108" h="113728">
                    <a:moveTo>
                      <a:pt x="632266" y="112205"/>
                    </a:moveTo>
                    <a:cubicBezTo>
                      <a:pt x="656364" y="104680"/>
                      <a:pt x="694940" y="114110"/>
                      <a:pt x="723039" y="109538"/>
                    </a:cubicBezTo>
                    <a:cubicBezTo>
                      <a:pt x="722849" y="109919"/>
                      <a:pt x="735898" y="110109"/>
                      <a:pt x="735136" y="111823"/>
                    </a:cubicBezTo>
                    <a:cubicBezTo>
                      <a:pt x="735041" y="108776"/>
                      <a:pt x="767616" y="112300"/>
                      <a:pt x="752471" y="108680"/>
                    </a:cubicBezTo>
                    <a:cubicBezTo>
                      <a:pt x="754757" y="107633"/>
                      <a:pt x="790571" y="107633"/>
                      <a:pt x="772569" y="110585"/>
                    </a:cubicBezTo>
                    <a:cubicBezTo>
                      <a:pt x="822099" y="111633"/>
                      <a:pt x="1059653" y="114395"/>
                      <a:pt x="1112993" y="112967"/>
                    </a:cubicBezTo>
                    <a:cubicBezTo>
                      <a:pt x="1106135" y="110776"/>
                      <a:pt x="1089656" y="112205"/>
                      <a:pt x="1083465" y="108776"/>
                    </a:cubicBezTo>
                    <a:cubicBezTo>
                      <a:pt x="1153950" y="111728"/>
                      <a:pt x="1230626" y="113157"/>
                      <a:pt x="1296825" y="108966"/>
                    </a:cubicBezTo>
                    <a:cubicBezTo>
                      <a:pt x="1277680" y="103251"/>
                      <a:pt x="1356071" y="110966"/>
                      <a:pt x="1346736" y="103632"/>
                    </a:cubicBezTo>
                    <a:cubicBezTo>
                      <a:pt x="1351213" y="105347"/>
                      <a:pt x="1374454" y="106109"/>
                      <a:pt x="1360643" y="107633"/>
                    </a:cubicBezTo>
                    <a:cubicBezTo>
                      <a:pt x="1368548" y="107728"/>
                      <a:pt x="1376168" y="108299"/>
                      <a:pt x="1381788" y="107442"/>
                    </a:cubicBezTo>
                    <a:lnTo>
                      <a:pt x="1371692" y="106490"/>
                    </a:lnTo>
                    <a:cubicBezTo>
                      <a:pt x="1398266" y="106013"/>
                      <a:pt x="1412744" y="108680"/>
                      <a:pt x="1430080" y="105537"/>
                    </a:cubicBezTo>
                    <a:lnTo>
                      <a:pt x="1420269" y="104108"/>
                    </a:lnTo>
                    <a:cubicBezTo>
                      <a:pt x="1436176" y="103918"/>
                      <a:pt x="1449416" y="103632"/>
                      <a:pt x="1455702" y="107061"/>
                    </a:cubicBezTo>
                    <a:lnTo>
                      <a:pt x="1439414" y="108109"/>
                    </a:lnTo>
                    <a:cubicBezTo>
                      <a:pt x="1465799" y="108014"/>
                      <a:pt x="1481610" y="107823"/>
                      <a:pt x="1503613" y="105918"/>
                    </a:cubicBezTo>
                    <a:lnTo>
                      <a:pt x="1495802" y="105823"/>
                    </a:lnTo>
                    <a:cubicBezTo>
                      <a:pt x="1523806" y="102394"/>
                      <a:pt x="1670110" y="99441"/>
                      <a:pt x="1695923" y="95155"/>
                    </a:cubicBezTo>
                    <a:lnTo>
                      <a:pt x="1684016" y="92488"/>
                    </a:lnTo>
                    <a:lnTo>
                      <a:pt x="1706210" y="90202"/>
                    </a:lnTo>
                    <a:cubicBezTo>
                      <a:pt x="1703543" y="90202"/>
                      <a:pt x="1695542" y="98965"/>
                      <a:pt x="1693351" y="98108"/>
                    </a:cubicBezTo>
                    <a:cubicBezTo>
                      <a:pt x="1757549" y="99441"/>
                      <a:pt x="2045109" y="91345"/>
                      <a:pt x="2058539" y="102203"/>
                    </a:cubicBezTo>
                    <a:cubicBezTo>
                      <a:pt x="2079780" y="101917"/>
                      <a:pt x="2071303" y="103918"/>
                      <a:pt x="2064540" y="95060"/>
                    </a:cubicBezTo>
                    <a:cubicBezTo>
                      <a:pt x="2086638" y="95441"/>
                      <a:pt x="2259707" y="88773"/>
                      <a:pt x="2227132" y="96203"/>
                    </a:cubicBezTo>
                    <a:cubicBezTo>
                      <a:pt x="2232371" y="96298"/>
                      <a:pt x="2240372" y="95917"/>
                      <a:pt x="2245229" y="96869"/>
                    </a:cubicBezTo>
                    <a:cubicBezTo>
                      <a:pt x="2235704" y="94583"/>
                      <a:pt x="2261708" y="95345"/>
                      <a:pt x="2254278" y="94393"/>
                    </a:cubicBezTo>
                    <a:cubicBezTo>
                      <a:pt x="2395724" y="108776"/>
                      <a:pt x="2341527" y="36576"/>
                      <a:pt x="2418108" y="5810"/>
                    </a:cubicBezTo>
                    <a:cubicBezTo>
                      <a:pt x="2398772" y="4763"/>
                      <a:pt x="2335717" y="7239"/>
                      <a:pt x="2399058" y="2858"/>
                    </a:cubicBezTo>
                    <a:cubicBezTo>
                      <a:pt x="2343527" y="-572"/>
                      <a:pt x="2296283" y="1238"/>
                      <a:pt x="2241039" y="1905"/>
                    </a:cubicBezTo>
                    <a:lnTo>
                      <a:pt x="2243991" y="1048"/>
                    </a:lnTo>
                    <a:cubicBezTo>
                      <a:pt x="2234181" y="-381"/>
                      <a:pt x="2214845" y="1524"/>
                      <a:pt x="2197128" y="0"/>
                    </a:cubicBezTo>
                    <a:cubicBezTo>
                      <a:pt x="2115880" y="6096"/>
                      <a:pt x="1816128" y="3524"/>
                      <a:pt x="1710591" y="6287"/>
                    </a:cubicBezTo>
                    <a:lnTo>
                      <a:pt x="1713353" y="5906"/>
                    </a:lnTo>
                    <a:cubicBezTo>
                      <a:pt x="1577146" y="5429"/>
                      <a:pt x="1349308" y="11240"/>
                      <a:pt x="1210814" y="7715"/>
                    </a:cubicBezTo>
                    <a:cubicBezTo>
                      <a:pt x="1095848" y="23717"/>
                      <a:pt x="819051" y="5429"/>
                      <a:pt x="684463" y="13716"/>
                    </a:cubicBezTo>
                    <a:lnTo>
                      <a:pt x="687511" y="12859"/>
                    </a:lnTo>
                    <a:cubicBezTo>
                      <a:pt x="655316" y="14192"/>
                      <a:pt x="473008" y="10954"/>
                      <a:pt x="435670" y="12192"/>
                    </a:cubicBezTo>
                    <a:lnTo>
                      <a:pt x="440718" y="12668"/>
                    </a:lnTo>
                    <a:cubicBezTo>
                      <a:pt x="408047" y="14764"/>
                      <a:pt x="412524" y="11049"/>
                      <a:pt x="386807" y="9906"/>
                    </a:cubicBezTo>
                    <a:cubicBezTo>
                      <a:pt x="275174" y="28004"/>
                      <a:pt x="142395" y="18764"/>
                      <a:pt x="16856" y="12192"/>
                    </a:cubicBezTo>
                    <a:cubicBezTo>
                      <a:pt x="-6195" y="35528"/>
                      <a:pt x="-17434" y="114395"/>
                      <a:pt x="63528" y="102870"/>
                    </a:cubicBezTo>
                    <a:cubicBezTo>
                      <a:pt x="63528" y="102870"/>
                      <a:pt x="42668" y="102584"/>
                      <a:pt x="42668" y="102584"/>
                    </a:cubicBezTo>
                    <a:cubicBezTo>
                      <a:pt x="58004" y="103156"/>
                      <a:pt x="47336" y="104299"/>
                      <a:pt x="41430" y="105537"/>
                    </a:cubicBezTo>
                    <a:cubicBezTo>
                      <a:pt x="46764" y="105537"/>
                      <a:pt x="68386" y="107442"/>
                      <a:pt x="54575" y="105347"/>
                    </a:cubicBezTo>
                    <a:cubicBezTo>
                      <a:pt x="158588" y="108109"/>
                      <a:pt x="297462" y="110109"/>
                      <a:pt x="388140" y="112109"/>
                    </a:cubicBezTo>
                    <a:cubicBezTo>
                      <a:pt x="420525" y="113348"/>
                      <a:pt x="453577" y="106680"/>
                      <a:pt x="482152" y="113729"/>
                    </a:cubicBezTo>
                    <a:cubicBezTo>
                      <a:pt x="477580" y="111919"/>
                      <a:pt x="629885" y="111728"/>
                      <a:pt x="632266" y="11220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4114864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B7A339C-4093-4B40-8C90-52F005CA9A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E99BD-4B4F-4460-B452-0E8146ACCF8F}" type="datetime1">
              <a:rPr lang="en-US" smtClean="0"/>
              <a:t>4/2/2022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FA33F04-8E0A-4165-930C-527D781A7D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62F57B-BEB6-4973-A362-38F638E0D0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76ED0-0DB3-4879-AAE5-5C20D22C1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5861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8FAC90-C2CA-44DD-8EF8-20BDD67242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352" y="787068"/>
            <a:ext cx="4315386" cy="2223152"/>
          </a:xfrm>
        </p:spPr>
        <p:txBody>
          <a:bodyPr anchor="b">
            <a:no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E915FB-D5F4-4CAD-AE70-3644E81802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5420086" cy="487362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7374DA3-3BAC-4045-825F-B3C27B8973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30352" y="3429000"/>
            <a:ext cx="4315386" cy="243998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5A0D65-0423-4E45-947A-E08C8569F1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FD34C-1867-42A9-AC54-D15ADD8A65E7}" type="datetime1">
              <a:rPr lang="en-US" smtClean="0"/>
              <a:t>4/2/2022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E6FBD0-E49F-4DE6-9264-CEDB9BAA01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16B246-A768-4B2D-96C6-9F41785263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76ED0-0DB3-4879-AAE5-5C20D22C1DF4}" type="slidenum">
              <a:rPr lang="en-US" smtClean="0"/>
              <a:t>‹#›</a:t>
            </a:fld>
            <a:endParaRPr lang="en-US"/>
          </a:p>
        </p:txBody>
      </p:sp>
      <p:grpSp>
        <p:nvGrpSpPr>
          <p:cNvPr id="8" name="Graphic 78">
            <a:extLst>
              <a:ext uri="{FF2B5EF4-FFF2-40B4-BE49-F238E27FC236}">
                <a16:creationId xmlns:a16="http://schemas.microsoft.com/office/drawing/2014/main" id="{839DB371-B90D-44CB-A4AF-C7BDBFD0A8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30225" y="3193468"/>
            <a:ext cx="972241" cy="45719"/>
            <a:chOff x="4886325" y="3371754"/>
            <a:chExt cx="2418492" cy="113728"/>
          </a:xfrm>
          <a:solidFill>
            <a:schemeClr val="accent1"/>
          </a:solidFill>
        </p:grpSpPr>
        <p:sp>
          <p:nvSpPr>
            <p:cNvPr id="9" name="Graphic 78">
              <a:extLst>
                <a:ext uri="{FF2B5EF4-FFF2-40B4-BE49-F238E27FC236}">
                  <a16:creationId xmlns:a16="http://schemas.microsoft.com/office/drawing/2014/main" id="{0C845011-2FC2-40F7-B0C6-49CBBA72B9CB}"/>
                </a:ext>
              </a:extLst>
            </p:cNvPr>
            <p:cNvSpPr/>
            <p:nvPr/>
          </p:nvSpPr>
          <p:spPr>
            <a:xfrm>
              <a:off x="4886325" y="3428428"/>
              <a:ext cx="2418302" cy="9525"/>
            </a:xfrm>
            <a:custGeom>
              <a:avLst/>
              <a:gdLst>
                <a:gd name="connsiteX0" fmla="*/ 0 w 2418302"/>
                <a:gd name="connsiteY0" fmla="*/ 0 h 9525"/>
                <a:gd name="connsiteX1" fmla="*/ 2418302 w 2418302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18302" h="9525">
                  <a:moveTo>
                    <a:pt x="0" y="0"/>
                  </a:moveTo>
                  <a:lnTo>
                    <a:pt x="2418302" y="0"/>
                  </a:ln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" name="Graphic 78">
              <a:extLst>
                <a:ext uri="{FF2B5EF4-FFF2-40B4-BE49-F238E27FC236}">
                  <a16:creationId xmlns:a16="http://schemas.microsoft.com/office/drawing/2014/main" id="{82BC78B8-5139-436F-AD47-3CC03903FDDC}"/>
                </a:ext>
              </a:extLst>
            </p:cNvPr>
            <p:cNvGrpSpPr/>
            <p:nvPr/>
          </p:nvGrpSpPr>
          <p:grpSpPr>
            <a:xfrm>
              <a:off x="4886709" y="3371754"/>
              <a:ext cx="2418108" cy="113728"/>
              <a:chOff x="4886709" y="3371754"/>
              <a:chExt cx="2418108" cy="113728"/>
            </a:xfrm>
            <a:grpFill/>
          </p:grpSpPr>
          <p:sp>
            <p:nvSpPr>
              <p:cNvPr id="11" name="Graphic 78">
                <a:extLst>
                  <a:ext uri="{FF2B5EF4-FFF2-40B4-BE49-F238E27FC236}">
                    <a16:creationId xmlns:a16="http://schemas.microsoft.com/office/drawing/2014/main" id="{F9DC17BA-1278-45C9-B1BF-B9F1518E1F29}"/>
                  </a:ext>
                </a:extLst>
              </p:cNvPr>
              <p:cNvSpPr/>
              <p:nvPr/>
            </p:nvSpPr>
            <p:spPr>
              <a:xfrm>
                <a:off x="4895088" y="3474384"/>
                <a:ext cx="32575" cy="2906"/>
              </a:xfrm>
              <a:custGeom>
                <a:avLst/>
                <a:gdLst>
                  <a:gd name="connsiteX0" fmla="*/ 0 w 32575"/>
                  <a:gd name="connsiteY0" fmla="*/ 49 h 2906"/>
                  <a:gd name="connsiteX1" fmla="*/ 32576 w 32575"/>
                  <a:gd name="connsiteY1" fmla="*/ 2907 h 2906"/>
                  <a:gd name="connsiteX2" fmla="*/ 0 w 32575"/>
                  <a:gd name="connsiteY2" fmla="*/ 49 h 2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575" h="2906">
                    <a:moveTo>
                      <a:pt x="0" y="49"/>
                    </a:moveTo>
                    <a:cubicBezTo>
                      <a:pt x="7430" y="2335"/>
                      <a:pt x="20384" y="2526"/>
                      <a:pt x="32576" y="2907"/>
                    </a:cubicBezTo>
                    <a:cubicBezTo>
                      <a:pt x="23146" y="716"/>
                      <a:pt x="13240" y="-236"/>
                      <a:pt x="0" y="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Graphic 78">
                <a:extLst>
                  <a:ext uri="{FF2B5EF4-FFF2-40B4-BE49-F238E27FC236}">
                    <a16:creationId xmlns:a16="http://schemas.microsoft.com/office/drawing/2014/main" id="{99637B9F-CC26-4669-81F0-A942B4F72D61}"/>
                  </a:ext>
                </a:extLst>
              </p:cNvPr>
              <p:cNvSpPr/>
              <p:nvPr/>
            </p:nvSpPr>
            <p:spPr>
              <a:xfrm>
                <a:off x="4927758" y="3477344"/>
                <a:ext cx="380" cy="42"/>
              </a:xfrm>
              <a:custGeom>
                <a:avLst/>
                <a:gdLst>
                  <a:gd name="connsiteX0" fmla="*/ 190 w 380"/>
                  <a:gd name="connsiteY0" fmla="*/ 42 h 42"/>
                  <a:gd name="connsiteX1" fmla="*/ 381 w 380"/>
                  <a:gd name="connsiteY1" fmla="*/ 42 h 42"/>
                  <a:gd name="connsiteX2" fmla="*/ 0 w 380"/>
                  <a:gd name="connsiteY2" fmla="*/ 42 h 42"/>
                  <a:gd name="connsiteX3" fmla="*/ 190 w 380"/>
                  <a:gd name="connsiteY3" fmla="*/ 42 h 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0" h="42">
                    <a:moveTo>
                      <a:pt x="190" y="42"/>
                    </a:moveTo>
                    <a:cubicBezTo>
                      <a:pt x="190" y="42"/>
                      <a:pt x="286" y="42"/>
                      <a:pt x="381" y="42"/>
                    </a:cubicBezTo>
                    <a:cubicBezTo>
                      <a:pt x="190" y="42"/>
                      <a:pt x="95" y="42"/>
                      <a:pt x="0" y="42"/>
                    </a:cubicBezTo>
                    <a:cubicBezTo>
                      <a:pt x="0" y="-53"/>
                      <a:pt x="95" y="42"/>
                      <a:pt x="190" y="4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Graphic 78">
                <a:extLst>
                  <a:ext uri="{FF2B5EF4-FFF2-40B4-BE49-F238E27FC236}">
                    <a16:creationId xmlns:a16="http://schemas.microsoft.com/office/drawing/2014/main" id="{2BB8F115-0030-47B4-BAF4-C15D1EA27B11}"/>
                  </a:ext>
                </a:extLst>
              </p:cNvPr>
              <p:cNvSpPr/>
              <p:nvPr/>
            </p:nvSpPr>
            <p:spPr>
              <a:xfrm>
                <a:off x="7285577" y="3374517"/>
                <a:ext cx="10001" cy="190"/>
              </a:xfrm>
              <a:custGeom>
                <a:avLst/>
                <a:gdLst>
                  <a:gd name="connsiteX0" fmla="*/ 10001 w 10001"/>
                  <a:gd name="connsiteY0" fmla="*/ 0 h 190"/>
                  <a:gd name="connsiteX1" fmla="*/ 0 w 10001"/>
                  <a:gd name="connsiteY1" fmla="*/ 191 h 190"/>
                  <a:gd name="connsiteX2" fmla="*/ 10001 w 10001"/>
                  <a:gd name="connsiteY2" fmla="*/ 0 h 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001" h="190">
                    <a:moveTo>
                      <a:pt x="10001" y="0"/>
                    </a:moveTo>
                    <a:cubicBezTo>
                      <a:pt x="6953" y="0"/>
                      <a:pt x="3524" y="95"/>
                      <a:pt x="0" y="191"/>
                    </a:cubicBezTo>
                    <a:cubicBezTo>
                      <a:pt x="3334" y="191"/>
                      <a:pt x="6763" y="191"/>
                      <a:pt x="10001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Graphic 78">
                <a:extLst>
                  <a:ext uri="{FF2B5EF4-FFF2-40B4-BE49-F238E27FC236}">
                    <a16:creationId xmlns:a16="http://schemas.microsoft.com/office/drawing/2014/main" id="{662F9949-4F1A-4708-824B-E876E9BEDA16}"/>
                  </a:ext>
                </a:extLst>
              </p:cNvPr>
              <p:cNvSpPr/>
              <p:nvPr/>
            </p:nvSpPr>
            <p:spPr>
              <a:xfrm>
                <a:off x="4886709" y="3371754"/>
                <a:ext cx="2418108" cy="113728"/>
              </a:xfrm>
              <a:custGeom>
                <a:avLst/>
                <a:gdLst>
                  <a:gd name="connsiteX0" fmla="*/ 632266 w 2418108"/>
                  <a:gd name="connsiteY0" fmla="*/ 112205 h 113728"/>
                  <a:gd name="connsiteX1" fmla="*/ 723039 w 2418108"/>
                  <a:gd name="connsiteY1" fmla="*/ 109538 h 113728"/>
                  <a:gd name="connsiteX2" fmla="*/ 735136 w 2418108"/>
                  <a:gd name="connsiteY2" fmla="*/ 111823 h 113728"/>
                  <a:gd name="connsiteX3" fmla="*/ 752471 w 2418108"/>
                  <a:gd name="connsiteY3" fmla="*/ 108680 h 113728"/>
                  <a:gd name="connsiteX4" fmla="*/ 772569 w 2418108"/>
                  <a:gd name="connsiteY4" fmla="*/ 110585 h 113728"/>
                  <a:gd name="connsiteX5" fmla="*/ 1112993 w 2418108"/>
                  <a:gd name="connsiteY5" fmla="*/ 112967 h 113728"/>
                  <a:gd name="connsiteX6" fmla="*/ 1083465 w 2418108"/>
                  <a:gd name="connsiteY6" fmla="*/ 108776 h 113728"/>
                  <a:gd name="connsiteX7" fmla="*/ 1296825 w 2418108"/>
                  <a:gd name="connsiteY7" fmla="*/ 108966 h 113728"/>
                  <a:gd name="connsiteX8" fmla="*/ 1346736 w 2418108"/>
                  <a:gd name="connsiteY8" fmla="*/ 103632 h 113728"/>
                  <a:gd name="connsiteX9" fmla="*/ 1360643 w 2418108"/>
                  <a:gd name="connsiteY9" fmla="*/ 107633 h 113728"/>
                  <a:gd name="connsiteX10" fmla="*/ 1381788 w 2418108"/>
                  <a:gd name="connsiteY10" fmla="*/ 107442 h 113728"/>
                  <a:gd name="connsiteX11" fmla="*/ 1371692 w 2418108"/>
                  <a:gd name="connsiteY11" fmla="*/ 106490 h 113728"/>
                  <a:gd name="connsiteX12" fmla="*/ 1430080 w 2418108"/>
                  <a:gd name="connsiteY12" fmla="*/ 105537 h 113728"/>
                  <a:gd name="connsiteX13" fmla="*/ 1420269 w 2418108"/>
                  <a:gd name="connsiteY13" fmla="*/ 104108 h 113728"/>
                  <a:gd name="connsiteX14" fmla="*/ 1455702 w 2418108"/>
                  <a:gd name="connsiteY14" fmla="*/ 107061 h 113728"/>
                  <a:gd name="connsiteX15" fmla="*/ 1439414 w 2418108"/>
                  <a:gd name="connsiteY15" fmla="*/ 108109 h 113728"/>
                  <a:gd name="connsiteX16" fmla="*/ 1503613 w 2418108"/>
                  <a:gd name="connsiteY16" fmla="*/ 105918 h 113728"/>
                  <a:gd name="connsiteX17" fmla="*/ 1495802 w 2418108"/>
                  <a:gd name="connsiteY17" fmla="*/ 105823 h 113728"/>
                  <a:gd name="connsiteX18" fmla="*/ 1695923 w 2418108"/>
                  <a:gd name="connsiteY18" fmla="*/ 95155 h 113728"/>
                  <a:gd name="connsiteX19" fmla="*/ 1684016 w 2418108"/>
                  <a:gd name="connsiteY19" fmla="*/ 92488 h 113728"/>
                  <a:gd name="connsiteX20" fmla="*/ 1706210 w 2418108"/>
                  <a:gd name="connsiteY20" fmla="*/ 90202 h 113728"/>
                  <a:gd name="connsiteX21" fmla="*/ 1693351 w 2418108"/>
                  <a:gd name="connsiteY21" fmla="*/ 98108 h 113728"/>
                  <a:gd name="connsiteX22" fmla="*/ 2058539 w 2418108"/>
                  <a:gd name="connsiteY22" fmla="*/ 102203 h 113728"/>
                  <a:gd name="connsiteX23" fmla="*/ 2064540 w 2418108"/>
                  <a:gd name="connsiteY23" fmla="*/ 95060 h 113728"/>
                  <a:gd name="connsiteX24" fmla="*/ 2227132 w 2418108"/>
                  <a:gd name="connsiteY24" fmla="*/ 96203 h 113728"/>
                  <a:gd name="connsiteX25" fmla="*/ 2245229 w 2418108"/>
                  <a:gd name="connsiteY25" fmla="*/ 96869 h 113728"/>
                  <a:gd name="connsiteX26" fmla="*/ 2254278 w 2418108"/>
                  <a:gd name="connsiteY26" fmla="*/ 94393 h 113728"/>
                  <a:gd name="connsiteX27" fmla="*/ 2418108 w 2418108"/>
                  <a:gd name="connsiteY27" fmla="*/ 5810 h 113728"/>
                  <a:gd name="connsiteX28" fmla="*/ 2399058 w 2418108"/>
                  <a:gd name="connsiteY28" fmla="*/ 2858 h 113728"/>
                  <a:gd name="connsiteX29" fmla="*/ 2241039 w 2418108"/>
                  <a:gd name="connsiteY29" fmla="*/ 1905 h 113728"/>
                  <a:gd name="connsiteX30" fmla="*/ 2243991 w 2418108"/>
                  <a:gd name="connsiteY30" fmla="*/ 1048 h 113728"/>
                  <a:gd name="connsiteX31" fmla="*/ 2197128 w 2418108"/>
                  <a:gd name="connsiteY31" fmla="*/ 0 h 113728"/>
                  <a:gd name="connsiteX32" fmla="*/ 1710591 w 2418108"/>
                  <a:gd name="connsiteY32" fmla="*/ 6287 h 113728"/>
                  <a:gd name="connsiteX33" fmla="*/ 1713353 w 2418108"/>
                  <a:gd name="connsiteY33" fmla="*/ 5906 h 113728"/>
                  <a:gd name="connsiteX34" fmla="*/ 1210814 w 2418108"/>
                  <a:gd name="connsiteY34" fmla="*/ 7715 h 113728"/>
                  <a:gd name="connsiteX35" fmla="*/ 684463 w 2418108"/>
                  <a:gd name="connsiteY35" fmla="*/ 13716 h 113728"/>
                  <a:gd name="connsiteX36" fmla="*/ 687511 w 2418108"/>
                  <a:gd name="connsiteY36" fmla="*/ 12859 h 113728"/>
                  <a:gd name="connsiteX37" fmla="*/ 435670 w 2418108"/>
                  <a:gd name="connsiteY37" fmla="*/ 12192 h 113728"/>
                  <a:gd name="connsiteX38" fmla="*/ 440718 w 2418108"/>
                  <a:gd name="connsiteY38" fmla="*/ 12668 h 113728"/>
                  <a:gd name="connsiteX39" fmla="*/ 386807 w 2418108"/>
                  <a:gd name="connsiteY39" fmla="*/ 9906 h 113728"/>
                  <a:gd name="connsiteX40" fmla="*/ 16856 w 2418108"/>
                  <a:gd name="connsiteY40" fmla="*/ 12192 h 113728"/>
                  <a:gd name="connsiteX41" fmla="*/ 63528 w 2418108"/>
                  <a:gd name="connsiteY41" fmla="*/ 102870 h 113728"/>
                  <a:gd name="connsiteX42" fmla="*/ 42668 w 2418108"/>
                  <a:gd name="connsiteY42" fmla="*/ 102584 h 113728"/>
                  <a:gd name="connsiteX43" fmla="*/ 41430 w 2418108"/>
                  <a:gd name="connsiteY43" fmla="*/ 105537 h 113728"/>
                  <a:gd name="connsiteX44" fmla="*/ 54575 w 2418108"/>
                  <a:gd name="connsiteY44" fmla="*/ 105347 h 113728"/>
                  <a:gd name="connsiteX45" fmla="*/ 388140 w 2418108"/>
                  <a:gd name="connsiteY45" fmla="*/ 112109 h 113728"/>
                  <a:gd name="connsiteX46" fmla="*/ 482152 w 2418108"/>
                  <a:gd name="connsiteY46" fmla="*/ 113729 h 113728"/>
                  <a:gd name="connsiteX47" fmla="*/ 632266 w 2418108"/>
                  <a:gd name="connsiteY47" fmla="*/ 112205 h 1137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2418108" h="113728">
                    <a:moveTo>
                      <a:pt x="632266" y="112205"/>
                    </a:moveTo>
                    <a:cubicBezTo>
                      <a:pt x="656364" y="104680"/>
                      <a:pt x="694940" y="114110"/>
                      <a:pt x="723039" y="109538"/>
                    </a:cubicBezTo>
                    <a:cubicBezTo>
                      <a:pt x="722849" y="109919"/>
                      <a:pt x="735898" y="110109"/>
                      <a:pt x="735136" y="111823"/>
                    </a:cubicBezTo>
                    <a:cubicBezTo>
                      <a:pt x="735041" y="108776"/>
                      <a:pt x="767616" y="112300"/>
                      <a:pt x="752471" y="108680"/>
                    </a:cubicBezTo>
                    <a:cubicBezTo>
                      <a:pt x="754757" y="107633"/>
                      <a:pt x="790571" y="107633"/>
                      <a:pt x="772569" y="110585"/>
                    </a:cubicBezTo>
                    <a:cubicBezTo>
                      <a:pt x="822099" y="111633"/>
                      <a:pt x="1059653" y="114395"/>
                      <a:pt x="1112993" y="112967"/>
                    </a:cubicBezTo>
                    <a:cubicBezTo>
                      <a:pt x="1106135" y="110776"/>
                      <a:pt x="1089656" y="112205"/>
                      <a:pt x="1083465" y="108776"/>
                    </a:cubicBezTo>
                    <a:cubicBezTo>
                      <a:pt x="1153950" y="111728"/>
                      <a:pt x="1230626" y="113157"/>
                      <a:pt x="1296825" y="108966"/>
                    </a:cubicBezTo>
                    <a:cubicBezTo>
                      <a:pt x="1277680" y="103251"/>
                      <a:pt x="1356071" y="110966"/>
                      <a:pt x="1346736" y="103632"/>
                    </a:cubicBezTo>
                    <a:cubicBezTo>
                      <a:pt x="1351213" y="105347"/>
                      <a:pt x="1374454" y="106109"/>
                      <a:pt x="1360643" y="107633"/>
                    </a:cubicBezTo>
                    <a:cubicBezTo>
                      <a:pt x="1368548" y="107728"/>
                      <a:pt x="1376168" y="108299"/>
                      <a:pt x="1381788" y="107442"/>
                    </a:cubicBezTo>
                    <a:lnTo>
                      <a:pt x="1371692" y="106490"/>
                    </a:lnTo>
                    <a:cubicBezTo>
                      <a:pt x="1398266" y="106013"/>
                      <a:pt x="1412744" y="108680"/>
                      <a:pt x="1430080" y="105537"/>
                    </a:cubicBezTo>
                    <a:lnTo>
                      <a:pt x="1420269" y="104108"/>
                    </a:lnTo>
                    <a:cubicBezTo>
                      <a:pt x="1436176" y="103918"/>
                      <a:pt x="1449416" y="103632"/>
                      <a:pt x="1455702" y="107061"/>
                    </a:cubicBezTo>
                    <a:lnTo>
                      <a:pt x="1439414" y="108109"/>
                    </a:lnTo>
                    <a:cubicBezTo>
                      <a:pt x="1465799" y="108014"/>
                      <a:pt x="1481610" y="107823"/>
                      <a:pt x="1503613" y="105918"/>
                    </a:cubicBezTo>
                    <a:lnTo>
                      <a:pt x="1495802" y="105823"/>
                    </a:lnTo>
                    <a:cubicBezTo>
                      <a:pt x="1523806" y="102394"/>
                      <a:pt x="1670110" y="99441"/>
                      <a:pt x="1695923" y="95155"/>
                    </a:cubicBezTo>
                    <a:lnTo>
                      <a:pt x="1684016" y="92488"/>
                    </a:lnTo>
                    <a:lnTo>
                      <a:pt x="1706210" y="90202"/>
                    </a:lnTo>
                    <a:cubicBezTo>
                      <a:pt x="1703543" y="90202"/>
                      <a:pt x="1695542" y="98965"/>
                      <a:pt x="1693351" y="98108"/>
                    </a:cubicBezTo>
                    <a:cubicBezTo>
                      <a:pt x="1757549" y="99441"/>
                      <a:pt x="2045109" y="91345"/>
                      <a:pt x="2058539" y="102203"/>
                    </a:cubicBezTo>
                    <a:cubicBezTo>
                      <a:pt x="2079780" y="101917"/>
                      <a:pt x="2071303" y="103918"/>
                      <a:pt x="2064540" y="95060"/>
                    </a:cubicBezTo>
                    <a:cubicBezTo>
                      <a:pt x="2086638" y="95441"/>
                      <a:pt x="2259707" y="88773"/>
                      <a:pt x="2227132" y="96203"/>
                    </a:cubicBezTo>
                    <a:cubicBezTo>
                      <a:pt x="2232371" y="96298"/>
                      <a:pt x="2240372" y="95917"/>
                      <a:pt x="2245229" y="96869"/>
                    </a:cubicBezTo>
                    <a:cubicBezTo>
                      <a:pt x="2235704" y="94583"/>
                      <a:pt x="2261708" y="95345"/>
                      <a:pt x="2254278" y="94393"/>
                    </a:cubicBezTo>
                    <a:cubicBezTo>
                      <a:pt x="2395724" y="108776"/>
                      <a:pt x="2341527" y="36576"/>
                      <a:pt x="2418108" y="5810"/>
                    </a:cubicBezTo>
                    <a:cubicBezTo>
                      <a:pt x="2398772" y="4763"/>
                      <a:pt x="2335717" y="7239"/>
                      <a:pt x="2399058" y="2858"/>
                    </a:cubicBezTo>
                    <a:cubicBezTo>
                      <a:pt x="2343527" y="-572"/>
                      <a:pt x="2296283" y="1238"/>
                      <a:pt x="2241039" y="1905"/>
                    </a:cubicBezTo>
                    <a:lnTo>
                      <a:pt x="2243991" y="1048"/>
                    </a:lnTo>
                    <a:cubicBezTo>
                      <a:pt x="2234181" y="-381"/>
                      <a:pt x="2214845" y="1524"/>
                      <a:pt x="2197128" y="0"/>
                    </a:cubicBezTo>
                    <a:cubicBezTo>
                      <a:pt x="2115880" y="6096"/>
                      <a:pt x="1816128" y="3524"/>
                      <a:pt x="1710591" y="6287"/>
                    </a:cubicBezTo>
                    <a:lnTo>
                      <a:pt x="1713353" y="5906"/>
                    </a:lnTo>
                    <a:cubicBezTo>
                      <a:pt x="1577146" y="5429"/>
                      <a:pt x="1349308" y="11240"/>
                      <a:pt x="1210814" y="7715"/>
                    </a:cubicBezTo>
                    <a:cubicBezTo>
                      <a:pt x="1095848" y="23717"/>
                      <a:pt x="819051" y="5429"/>
                      <a:pt x="684463" y="13716"/>
                    </a:cubicBezTo>
                    <a:lnTo>
                      <a:pt x="687511" y="12859"/>
                    </a:lnTo>
                    <a:cubicBezTo>
                      <a:pt x="655316" y="14192"/>
                      <a:pt x="473008" y="10954"/>
                      <a:pt x="435670" y="12192"/>
                    </a:cubicBezTo>
                    <a:lnTo>
                      <a:pt x="440718" y="12668"/>
                    </a:lnTo>
                    <a:cubicBezTo>
                      <a:pt x="408047" y="14764"/>
                      <a:pt x="412524" y="11049"/>
                      <a:pt x="386807" y="9906"/>
                    </a:cubicBezTo>
                    <a:cubicBezTo>
                      <a:pt x="275174" y="28004"/>
                      <a:pt x="142395" y="18764"/>
                      <a:pt x="16856" y="12192"/>
                    </a:cubicBezTo>
                    <a:cubicBezTo>
                      <a:pt x="-6195" y="35528"/>
                      <a:pt x="-17434" y="114395"/>
                      <a:pt x="63528" y="102870"/>
                    </a:cubicBezTo>
                    <a:cubicBezTo>
                      <a:pt x="63528" y="102870"/>
                      <a:pt x="42668" y="102584"/>
                      <a:pt x="42668" y="102584"/>
                    </a:cubicBezTo>
                    <a:cubicBezTo>
                      <a:pt x="58004" y="103156"/>
                      <a:pt x="47336" y="104299"/>
                      <a:pt x="41430" y="105537"/>
                    </a:cubicBezTo>
                    <a:cubicBezTo>
                      <a:pt x="46764" y="105537"/>
                      <a:pt x="68386" y="107442"/>
                      <a:pt x="54575" y="105347"/>
                    </a:cubicBezTo>
                    <a:cubicBezTo>
                      <a:pt x="158588" y="108109"/>
                      <a:pt x="297462" y="110109"/>
                      <a:pt x="388140" y="112109"/>
                    </a:cubicBezTo>
                    <a:cubicBezTo>
                      <a:pt x="420525" y="113348"/>
                      <a:pt x="453577" y="106680"/>
                      <a:pt x="482152" y="113729"/>
                    </a:cubicBezTo>
                    <a:cubicBezTo>
                      <a:pt x="477580" y="111919"/>
                      <a:pt x="629885" y="111728"/>
                      <a:pt x="632266" y="11220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9970843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0CB0C8-915E-4BF2-976E-B8D7EDC591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352" y="787068"/>
            <a:ext cx="3932237" cy="2223152"/>
          </a:xfrm>
        </p:spPr>
        <p:txBody>
          <a:bodyPr anchor="b">
            <a:no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10714E6-8E50-4B50-A2E0-F9D20155EB9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5420086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0D67A6C-5CA5-4EF0-B1C4-ED85FF255A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30352" y="3429000"/>
            <a:ext cx="3932237" cy="243998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C76474-31D4-4567-B4EC-B6AF24488A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133E9-A654-4C17-8C3C-DDCAC83D6EBF}" type="datetime1">
              <a:rPr lang="en-US" smtClean="0"/>
              <a:t>4/2/2022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C902DE0-33F5-4372-8EB5-F5746D344A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C5C2EF-849D-4B2C-8ED6-D26553657D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76ED0-0DB3-4879-AAE5-5C20D22C1DF4}" type="slidenum">
              <a:rPr lang="en-US" smtClean="0"/>
              <a:t>‹#›</a:t>
            </a:fld>
            <a:endParaRPr lang="en-US"/>
          </a:p>
        </p:txBody>
      </p:sp>
      <p:grpSp>
        <p:nvGrpSpPr>
          <p:cNvPr id="8" name="Graphic 78">
            <a:extLst>
              <a:ext uri="{FF2B5EF4-FFF2-40B4-BE49-F238E27FC236}">
                <a16:creationId xmlns:a16="http://schemas.microsoft.com/office/drawing/2014/main" id="{7627CBC2-9DC2-4EE8-A2D5-849E30F220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30225" y="3193468"/>
            <a:ext cx="972241" cy="45719"/>
            <a:chOff x="4886325" y="3371754"/>
            <a:chExt cx="2418492" cy="113728"/>
          </a:xfrm>
          <a:solidFill>
            <a:schemeClr val="accent1"/>
          </a:solidFill>
        </p:grpSpPr>
        <p:sp>
          <p:nvSpPr>
            <p:cNvPr id="9" name="Graphic 78">
              <a:extLst>
                <a:ext uri="{FF2B5EF4-FFF2-40B4-BE49-F238E27FC236}">
                  <a16:creationId xmlns:a16="http://schemas.microsoft.com/office/drawing/2014/main" id="{9FB4AEFC-63AB-4831-8EC1-E8145604D8D9}"/>
                </a:ext>
              </a:extLst>
            </p:cNvPr>
            <p:cNvSpPr/>
            <p:nvPr/>
          </p:nvSpPr>
          <p:spPr>
            <a:xfrm>
              <a:off x="4886325" y="3428428"/>
              <a:ext cx="2418302" cy="9525"/>
            </a:xfrm>
            <a:custGeom>
              <a:avLst/>
              <a:gdLst>
                <a:gd name="connsiteX0" fmla="*/ 0 w 2418302"/>
                <a:gd name="connsiteY0" fmla="*/ 0 h 9525"/>
                <a:gd name="connsiteX1" fmla="*/ 2418302 w 2418302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18302" h="9525">
                  <a:moveTo>
                    <a:pt x="0" y="0"/>
                  </a:moveTo>
                  <a:lnTo>
                    <a:pt x="2418302" y="0"/>
                  </a:ln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" name="Graphic 78">
              <a:extLst>
                <a:ext uri="{FF2B5EF4-FFF2-40B4-BE49-F238E27FC236}">
                  <a16:creationId xmlns:a16="http://schemas.microsoft.com/office/drawing/2014/main" id="{811E1337-D5DA-408D-91F3-A6A35FCDD0B9}"/>
                </a:ext>
              </a:extLst>
            </p:cNvPr>
            <p:cNvGrpSpPr/>
            <p:nvPr/>
          </p:nvGrpSpPr>
          <p:grpSpPr>
            <a:xfrm>
              <a:off x="4886709" y="3371754"/>
              <a:ext cx="2418108" cy="113728"/>
              <a:chOff x="4886709" y="3371754"/>
              <a:chExt cx="2418108" cy="113728"/>
            </a:xfrm>
            <a:grpFill/>
          </p:grpSpPr>
          <p:sp>
            <p:nvSpPr>
              <p:cNvPr id="11" name="Graphic 78">
                <a:extLst>
                  <a:ext uri="{FF2B5EF4-FFF2-40B4-BE49-F238E27FC236}">
                    <a16:creationId xmlns:a16="http://schemas.microsoft.com/office/drawing/2014/main" id="{1E473FA4-FD80-4D04-AAC5-63B9A4D80778}"/>
                  </a:ext>
                </a:extLst>
              </p:cNvPr>
              <p:cNvSpPr/>
              <p:nvPr/>
            </p:nvSpPr>
            <p:spPr>
              <a:xfrm>
                <a:off x="4895088" y="3474384"/>
                <a:ext cx="32575" cy="2906"/>
              </a:xfrm>
              <a:custGeom>
                <a:avLst/>
                <a:gdLst>
                  <a:gd name="connsiteX0" fmla="*/ 0 w 32575"/>
                  <a:gd name="connsiteY0" fmla="*/ 49 h 2906"/>
                  <a:gd name="connsiteX1" fmla="*/ 32576 w 32575"/>
                  <a:gd name="connsiteY1" fmla="*/ 2907 h 2906"/>
                  <a:gd name="connsiteX2" fmla="*/ 0 w 32575"/>
                  <a:gd name="connsiteY2" fmla="*/ 49 h 2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575" h="2906">
                    <a:moveTo>
                      <a:pt x="0" y="49"/>
                    </a:moveTo>
                    <a:cubicBezTo>
                      <a:pt x="7430" y="2335"/>
                      <a:pt x="20384" y="2526"/>
                      <a:pt x="32576" y="2907"/>
                    </a:cubicBezTo>
                    <a:cubicBezTo>
                      <a:pt x="23146" y="716"/>
                      <a:pt x="13240" y="-236"/>
                      <a:pt x="0" y="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Graphic 78">
                <a:extLst>
                  <a:ext uri="{FF2B5EF4-FFF2-40B4-BE49-F238E27FC236}">
                    <a16:creationId xmlns:a16="http://schemas.microsoft.com/office/drawing/2014/main" id="{FCB457B9-48DE-4921-8C3F-996598075B1F}"/>
                  </a:ext>
                </a:extLst>
              </p:cNvPr>
              <p:cNvSpPr/>
              <p:nvPr/>
            </p:nvSpPr>
            <p:spPr>
              <a:xfrm>
                <a:off x="4927758" y="3477344"/>
                <a:ext cx="380" cy="42"/>
              </a:xfrm>
              <a:custGeom>
                <a:avLst/>
                <a:gdLst>
                  <a:gd name="connsiteX0" fmla="*/ 190 w 380"/>
                  <a:gd name="connsiteY0" fmla="*/ 42 h 42"/>
                  <a:gd name="connsiteX1" fmla="*/ 381 w 380"/>
                  <a:gd name="connsiteY1" fmla="*/ 42 h 42"/>
                  <a:gd name="connsiteX2" fmla="*/ 0 w 380"/>
                  <a:gd name="connsiteY2" fmla="*/ 42 h 42"/>
                  <a:gd name="connsiteX3" fmla="*/ 190 w 380"/>
                  <a:gd name="connsiteY3" fmla="*/ 42 h 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0" h="42">
                    <a:moveTo>
                      <a:pt x="190" y="42"/>
                    </a:moveTo>
                    <a:cubicBezTo>
                      <a:pt x="190" y="42"/>
                      <a:pt x="286" y="42"/>
                      <a:pt x="381" y="42"/>
                    </a:cubicBezTo>
                    <a:cubicBezTo>
                      <a:pt x="190" y="42"/>
                      <a:pt x="95" y="42"/>
                      <a:pt x="0" y="42"/>
                    </a:cubicBezTo>
                    <a:cubicBezTo>
                      <a:pt x="0" y="-53"/>
                      <a:pt x="95" y="42"/>
                      <a:pt x="190" y="4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Graphic 78">
                <a:extLst>
                  <a:ext uri="{FF2B5EF4-FFF2-40B4-BE49-F238E27FC236}">
                    <a16:creationId xmlns:a16="http://schemas.microsoft.com/office/drawing/2014/main" id="{53C9DB95-9A61-4553-8D82-D2BE26FCBC6E}"/>
                  </a:ext>
                </a:extLst>
              </p:cNvPr>
              <p:cNvSpPr/>
              <p:nvPr/>
            </p:nvSpPr>
            <p:spPr>
              <a:xfrm>
                <a:off x="7285577" y="3374517"/>
                <a:ext cx="10001" cy="190"/>
              </a:xfrm>
              <a:custGeom>
                <a:avLst/>
                <a:gdLst>
                  <a:gd name="connsiteX0" fmla="*/ 10001 w 10001"/>
                  <a:gd name="connsiteY0" fmla="*/ 0 h 190"/>
                  <a:gd name="connsiteX1" fmla="*/ 0 w 10001"/>
                  <a:gd name="connsiteY1" fmla="*/ 191 h 190"/>
                  <a:gd name="connsiteX2" fmla="*/ 10001 w 10001"/>
                  <a:gd name="connsiteY2" fmla="*/ 0 h 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001" h="190">
                    <a:moveTo>
                      <a:pt x="10001" y="0"/>
                    </a:moveTo>
                    <a:cubicBezTo>
                      <a:pt x="6953" y="0"/>
                      <a:pt x="3524" y="95"/>
                      <a:pt x="0" y="191"/>
                    </a:cubicBezTo>
                    <a:cubicBezTo>
                      <a:pt x="3334" y="191"/>
                      <a:pt x="6763" y="191"/>
                      <a:pt x="10001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Graphic 78">
                <a:extLst>
                  <a:ext uri="{FF2B5EF4-FFF2-40B4-BE49-F238E27FC236}">
                    <a16:creationId xmlns:a16="http://schemas.microsoft.com/office/drawing/2014/main" id="{0EAE371F-24C9-4738-834F-FAF5A5C9ACE1}"/>
                  </a:ext>
                </a:extLst>
              </p:cNvPr>
              <p:cNvSpPr/>
              <p:nvPr/>
            </p:nvSpPr>
            <p:spPr>
              <a:xfrm>
                <a:off x="4886709" y="3371754"/>
                <a:ext cx="2418108" cy="113728"/>
              </a:xfrm>
              <a:custGeom>
                <a:avLst/>
                <a:gdLst>
                  <a:gd name="connsiteX0" fmla="*/ 632266 w 2418108"/>
                  <a:gd name="connsiteY0" fmla="*/ 112205 h 113728"/>
                  <a:gd name="connsiteX1" fmla="*/ 723039 w 2418108"/>
                  <a:gd name="connsiteY1" fmla="*/ 109538 h 113728"/>
                  <a:gd name="connsiteX2" fmla="*/ 735136 w 2418108"/>
                  <a:gd name="connsiteY2" fmla="*/ 111823 h 113728"/>
                  <a:gd name="connsiteX3" fmla="*/ 752471 w 2418108"/>
                  <a:gd name="connsiteY3" fmla="*/ 108680 h 113728"/>
                  <a:gd name="connsiteX4" fmla="*/ 772569 w 2418108"/>
                  <a:gd name="connsiteY4" fmla="*/ 110585 h 113728"/>
                  <a:gd name="connsiteX5" fmla="*/ 1112993 w 2418108"/>
                  <a:gd name="connsiteY5" fmla="*/ 112967 h 113728"/>
                  <a:gd name="connsiteX6" fmla="*/ 1083465 w 2418108"/>
                  <a:gd name="connsiteY6" fmla="*/ 108776 h 113728"/>
                  <a:gd name="connsiteX7" fmla="*/ 1296825 w 2418108"/>
                  <a:gd name="connsiteY7" fmla="*/ 108966 h 113728"/>
                  <a:gd name="connsiteX8" fmla="*/ 1346736 w 2418108"/>
                  <a:gd name="connsiteY8" fmla="*/ 103632 h 113728"/>
                  <a:gd name="connsiteX9" fmla="*/ 1360643 w 2418108"/>
                  <a:gd name="connsiteY9" fmla="*/ 107633 h 113728"/>
                  <a:gd name="connsiteX10" fmla="*/ 1381788 w 2418108"/>
                  <a:gd name="connsiteY10" fmla="*/ 107442 h 113728"/>
                  <a:gd name="connsiteX11" fmla="*/ 1371692 w 2418108"/>
                  <a:gd name="connsiteY11" fmla="*/ 106490 h 113728"/>
                  <a:gd name="connsiteX12" fmla="*/ 1430080 w 2418108"/>
                  <a:gd name="connsiteY12" fmla="*/ 105537 h 113728"/>
                  <a:gd name="connsiteX13" fmla="*/ 1420269 w 2418108"/>
                  <a:gd name="connsiteY13" fmla="*/ 104108 h 113728"/>
                  <a:gd name="connsiteX14" fmla="*/ 1455702 w 2418108"/>
                  <a:gd name="connsiteY14" fmla="*/ 107061 h 113728"/>
                  <a:gd name="connsiteX15" fmla="*/ 1439414 w 2418108"/>
                  <a:gd name="connsiteY15" fmla="*/ 108109 h 113728"/>
                  <a:gd name="connsiteX16" fmla="*/ 1503613 w 2418108"/>
                  <a:gd name="connsiteY16" fmla="*/ 105918 h 113728"/>
                  <a:gd name="connsiteX17" fmla="*/ 1495802 w 2418108"/>
                  <a:gd name="connsiteY17" fmla="*/ 105823 h 113728"/>
                  <a:gd name="connsiteX18" fmla="*/ 1695923 w 2418108"/>
                  <a:gd name="connsiteY18" fmla="*/ 95155 h 113728"/>
                  <a:gd name="connsiteX19" fmla="*/ 1684016 w 2418108"/>
                  <a:gd name="connsiteY19" fmla="*/ 92488 h 113728"/>
                  <a:gd name="connsiteX20" fmla="*/ 1706210 w 2418108"/>
                  <a:gd name="connsiteY20" fmla="*/ 90202 h 113728"/>
                  <a:gd name="connsiteX21" fmla="*/ 1693351 w 2418108"/>
                  <a:gd name="connsiteY21" fmla="*/ 98108 h 113728"/>
                  <a:gd name="connsiteX22" fmla="*/ 2058539 w 2418108"/>
                  <a:gd name="connsiteY22" fmla="*/ 102203 h 113728"/>
                  <a:gd name="connsiteX23" fmla="*/ 2064540 w 2418108"/>
                  <a:gd name="connsiteY23" fmla="*/ 95060 h 113728"/>
                  <a:gd name="connsiteX24" fmla="*/ 2227132 w 2418108"/>
                  <a:gd name="connsiteY24" fmla="*/ 96203 h 113728"/>
                  <a:gd name="connsiteX25" fmla="*/ 2245229 w 2418108"/>
                  <a:gd name="connsiteY25" fmla="*/ 96869 h 113728"/>
                  <a:gd name="connsiteX26" fmla="*/ 2254278 w 2418108"/>
                  <a:gd name="connsiteY26" fmla="*/ 94393 h 113728"/>
                  <a:gd name="connsiteX27" fmla="*/ 2418108 w 2418108"/>
                  <a:gd name="connsiteY27" fmla="*/ 5810 h 113728"/>
                  <a:gd name="connsiteX28" fmla="*/ 2399058 w 2418108"/>
                  <a:gd name="connsiteY28" fmla="*/ 2858 h 113728"/>
                  <a:gd name="connsiteX29" fmla="*/ 2241039 w 2418108"/>
                  <a:gd name="connsiteY29" fmla="*/ 1905 h 113728"/>
                  <a:gd name="connsiteX30" fmla="*/ 2243991 w 2418108"/>
                  <a:gd name="connsiteY30" fmla="*/ 1048 h 113728"/>
                  <a:gd name="connsiteX31" fmla="*/ 2197128 w 2418108"/>
                  <a:gd name="connsiteY31" fmla="*/ 0 h 113728"/>
                  <a:gd name="connsiteX32" fmla="*/ 1710591 w 2418108"/>
                  <a:gd name="connsiteY32" fmla="*/ 6287 h 113728"/>
                  <a:gd name="connsiteX33" fmla="*/ 1713353 w 2418108"/>
                  <a:gd name="connsiteY33" fmla="*/ 5906 h 113728"/>
                  <a:gd name="connsiteX34" fmla="*/ 1210814 w 2418108"/>
                  <a:gd name="connsiteY34" fmla="*/ 7715 h 113728"/>
                  <a:gd name="connsiteX35" fmla="*/ 684463 w 2418108"/>
                  <a:gd name="connsiteY35" fmla="*/ 13716 h 113728"/>
                  <a:gd name="connsiteX36" fmla="*/ 687511 w 2418108"/>
                  <a:gd name="connsiteY36" fmla="*/ 12859 h 113728"/>
                  <a:gd name="connsiteX37" fmla="*/ 435670 w 2418108"/>
                  <a:gd name="connsiteY37" fmla="*/ 12192 h 113728"/>
                  <a:gd name="connsiteX38" fmla="*/ 440718 w 2418108"/>
                  <a:gd name="connsiteY38" fmla="*/ 12668 h 113728"/>
                  <a:gd name="connsiteX39" fmla="*/ 386807 w 2418108"/>
                  <a:gd name="connsiteY39" fmla="*/ 9906 h 113728"/>
                  <a:gd name="connsiteX40" fmla="*/ 16856 w 2418108"/>
                  <a:gd name="connsiteY40" fmla="*/ 12192 h 113728"/>
                  <a:gd name="connsiteX41" fmla="*/ 63528 w 2418108"/>
                  <a:gd name="connsiteY41" fmla="*/ 102870 h 113728"/>
                  <a:gd name="connsiteX42" fmla="*/ 42668 w 2418108"/>
                  <a:gd name="connsiteY42" fmla="*/ 102584 h 113728"/>
                  <a:gd name="connsiteX43" fmla="*/ 41430 w 2418108"/>
                  <a:gd name="connsiteY43" fmla="*/ 105537 h 113728"/>
                  <a:gd name="connsiteX44" fmla="*/ 54575 w 2418108"/>
                  <a:gd name="connsiteY44" fmla="*/ 105347 h 113728"/>
                  <a:gd name="connsiteX45" fmla="*/ 388140 w 2418108"/>
                  <a:gd name="connsiteY45" fmla="*/ 112109 h 113728"/>
                  <a:gd name="connsiteX46" fmla="*/ 482152 w 2418108"/>
                  <a:gd name="connsiteY46" fmla="*/ 113729 h 113728"/>
                  <a:gd name="connsiteX47" fmla="*/ 632266 w 2418108"/>
                  <a:gd name="connsiteY47" fmla="*/ 112205 h 1137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2418108" h="113728">
                    <a:moveTo>
                      <a:pt x="632266" y="112205"/>
                    </a:moveTo>
                    <a:cubicBezTo>
                      <a:pt x="656364" y="104680"/>
                      <a:pt x="694940" y="114110"/>
                      <a:pt x="723039" y="109538"/>
                    </a:cubicBezTo>
                    <a:cubicBezTo>
                      <a:pt x="722849" y="109919"/>
                      <a:pt x="735898" y="110109"/>
                      <a:pt x="735136" y="111823"/>
                    </a:cubicBezTo>
                    <a:cubicBezTo>
                      <a:pt x="735041" y="108776"/>
                      <a:pt x="767616" y="112300"/>
                      <a:pt x="752471" y="108680"/>
                    </a:cubicBezTo>
                    <a:cubicBezTo>
                      <a:pt x="754757" y="107633"/>
                      <a:pt x="790571" y="107633"/>
                      <a:pt x="772569" y="110585"/>
                    </a:cubicBezTo>
                    <a:cubicBezTo>
                      <a:pt x="822099" y="111633"/>
                      <a:pt x="1059653" y="114395"/>
                      <a:pt x="1112993" y="112967"/>
                    </a:cubicBezTo>
                    <a:cubicBezTo>
                      <a:pt x="1106135" y="110776"/>
                      <a:pt x="1089656" y="112205"/>
                      <a:pt x="1083465" y="108776"/>
                    </a:cubicBezTo>
                    <a:cubicBezTo>
                      <a:pt x="1153950" y="111728"/>
                      <a:pt x="1230626" y="113157"/>
                      <a:pt x="1296825" y="108966"/>
                    </a:cubicBezTo>
                    <a:cubicBezTo>
                      <a:pt x="1277680" y="103251"/>
                      <a:pt x="1356071" y="110966"/>
                      <a:pt x="1346736" y="103632"/>
                    </a:cubicBezTo>
                    <a:cubicBezTo>
                      <a:pt x="1351213" y="105347"/>
                      <a:pt x="1374454" y="106109"/>
                      <a:pt x="1360643" y="107633"/>
                    </a:cubicBezTo>
                    <a:cubicBezTo>
                      <a:pt x="1368548" y="107728"/>
                      <a:pt x="1376168" y="108299"/>
                      <a:pt x="1381788" y="107442"/>
                    </a:cubicBezTo>
                    <a:lnTo>
                      <a:pt x="1371692" y="106490"/>
                    </a:lnTo>
                    <a:cubicBezTo>
                      <a:pt x="1398266" y="106013"/>
                      <a:pt x="1412744" y="108680"/>
                      <a:pt x="1430080" y="105537"/>
                    </a:cubicBezTo>
                    <a:lnTo>
                      <a:pt x="1420269" y="104108"/>
                    </a:lnTo>
                    <a:cubicBezTo>
                      <a:pt x="1436176" y="103918"/>
                      <a:pt x="1449416" y="103632"/>
                      <a:pt x="1455702" y="107061"/>
                    </a:cubicBezTo>
                    <a:lnTo>
                      <a:pt x="1439414" y="108109"/>
                    </a:lnTo>
                    <a:cubicBezTo>
                      <a:pt x="1465799" y="108014"/>
                      <a:pt x="1481610" y="107823"/>
                      <a:pt x="1503613" y="105918"/>
                    </a:cubicBezTo>
                    <a:lnTo>
                      <a:pt x="1495802" y="105823"/>
                    </a:lnTo>
                    <a:cubicBezTo>
                      <a:pt x="1523806" y="102394"/>
                      <a:pt x="1670110" y="99441"/>
                      <a:pt x="1695923" y="95155"/>
                    </a:cubicBezTo>
                    <a:lnTo>
                      <a:pt x="1684016" y="92488"/>
                    </a:lnTo>
                    <a:lnTo>
                      <a:pt x="1706210" y="90202"/>
                    </a:lnTo>
                    <a:cubicBezTo>
                      <a:pt x="1703543" y="90202"/>
                      <a:pt x="1695542" y="98965"/>
                      <a:pt x="1693351" y="98108"/>
                    </a:cubicBezTo>
                    <a:cubicBezTo>
                      <a:pt x="1757549" y="99441"/>
                      <a:pt x="2045109" y="91345"/>
                      <a:pt x="2058539" y="102203"/>
                    </a:cubicBezTo>
                    <a:cubicBezTo>
                      <a:pt x="2079780" y="101917"/>
                      <a:pt x="2071303" y="103918"/>
                      <a:pt x="2064540" y="95060"/>
                    </a:cubicBezTo>
                    <a:cubicBezTo>
                      <a:pt x="2086638" y="95441"/>
                      <a:pt x="2259707" y="88773"/>
                      <a:pt x="2227132" y="96203"/>
                    </a:cubicBezTo>
                    <a:cubicBezTo>
                      <a:pt x="2232371" y="96298"/>
                      <a:pt x="2240372" y="95917"/>
                      <a:pt x="2245229" y="96869"/>
                    </a:cubicBezTo>
                    <a:cubicBezTo>
                      <a:pt x="2235704" y="94583"/>
                      <a:pt x="2261708" y="95345"/>
                      <a:pt x="2254278" y="94393"/>
                    </a:cubicBezTo>
                    <a:cubicBezTo>
                      <a:pt x="2395724" y="108776"/>
                      <a:pt x="2341527" y="36576"/>
                      <a:pt x="2418108" y="5810"/>
                    </a:cubicBezTo>
                    <a:cubicBezTo>
                      <a:pt x="2398772" y="4763"/>
                      <a:pt x="2335717" y="7239"/>
                      <a:pt x="2399058" y="2858"/>
                    </a:cubicBezTo>
                    <a:cubicBezTo>
                      <a:pt x="2343527" y="-572"/>
                      <a:pt x="2296283" y="1238"/>
                      <a:pt x="2241039" y="1905"/>
                    </a:cubicBezTo>
                    <a:lnTo>
                      <a:pt x="2243991" y="1048"/>
                    </a:lnTo>
                    <a:cubicBezTo>
                      <a:pt x="2234181" y="-381"/>
                      <a:pt x="2214845" y="1524"/>
                      <a:pt x="2197128" y="0"/>
                    </a:cubicBezTo>
                    <a:cubicBezTo>
                      <a:pt x="2115880" y="6096"/>
                      <a:pt x="1816128" y="3524"/>
                      <a:pt x="1710591" y="6287"/>
                    </a:cubicBezTo>
                    <a:lnTo>
                      <a:pt x="1713353" y="5906"/>
                    </a:lnTo>
                    <a:cubicBezTo>
                      <a:pt x="1577146" y="5429"/>
                      <a:pt x="1349308" y="11240"/>
                      <a:pt x="1210814" y="7715"/>
                    </a:cubicBezTo>
                    <a:cubicBezTo>
                      <a:pt x="1095848" y="23717"/>
                      <a:pt x="819051" y="5429"/>
                      <a:pt x="684463" y="13716"/>
                    </a:cubicBezTo>
                    <a:lnTo>
                      <a:pt x="687511" y="12859"/>
                    </a:lnTo>
                    <a:cubicBezTo>
                      <a:pt x="655316" y="14192"/>
                      <a:pt x="473008" y="10954"/>
                      <a:pt x="435670" y="12192"/>
                    </a:cubicBezTo>
                    <a:lnTo>
                      <a:pt x="440718" y="12668"/>
                    </a:lnTo>
                    <a:cubicBezTo>
                      <a:pt x="408047" y="14764"/>
                      <a:pt x="412524" y="11049"/>
                      <a:pt x="386807" y="9906"/>
                    </a:cubicBezTo>
                    <a:cubicBezTo>
                      <a:pt x="275174" y="28004"/>
                      <a:pt x="142395" y="18764"/>
                      <a:pt x="16856" y="12192"/>
                    </a:cubicBezTo>
                    <a:cubicBezTo>
                      <a:pt x="-6195" y="35528"/>
                      <a:pt x="-17434" y="114395"/>
                      <a:pt x="63528" y="102870"/>
                    </a:cubicBezTo>
                    <a:cubicBezTo>
                      <a:pt x="63528" y="102870"/>
                      <a:pt x="42668" y="102584"/>
                      <a:pt x="42668" y="102584"/>
                    </a:cubicBezTo>
                    <a:cubicBezTo>
                      <a:pt x="58004" y="103156"/>
                      <a:pt x="47336" y="104299"/>
                      <a:pt x="41430" y="105537"/>
                    </a:cubicBezTo>
                    <a:cubicBezTo>
                      <a:pt x="46764" y="105537"/>
                      <a:pt x="68386" y="107442"/>
                      <a:pt x="54575" y="105347"/>
                    </a:cubicBezTo>
                    <a:cubicBezTo>
                      <a:pt x="158588" y="108109"/>
                      <a:pt x="297462" y="110109"/>
                      <a:pt x="388140" y="112109"/>
                    </a:cubicBezTo>
                    <a:cubicBezTo>
                      <a:pt x="420525" y="113348"/>
                      <a:pt x="453577" y="106680"/>
                      <a:pt x="482152" y="113729"/>
                    </a:cubicBezTo>
                    <a:cubicBezTo>
                      <a:pt x="477580" y="111919"/>
                      <a:pt x="629885" y="111728"/>
                      <a:pt x="632266" y="11220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0871523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435959F4-53DA-47FF-BC24-1E5B75C69876}"/>
              </a:ext>
            </a:extLst>
          </p:cNvPr>
          <p:cNvSpPr/>
          <p:nvPr/>
        </p:nvSpPr>
        <p:spPr>
          <a:xfrm>
            <a:off x="9753030" y="5516668"/>
            <a:ext cx="2438970" cy="1341332"/>
          </a:xfrm>
          <a:custGeom>
            <a:avLst/>
            <a:gdLst>
              <a:gd name="connsiteX0" fmla="*/ 2025355 w 2438970"/>
              <a:gd name="connsiteY0" fmla="*/ 235 h 1341332"/>
              <a:gd name="connsiteX1" fmla="*/ 2381960 w 2438970"/>
              <a:gd name="connsiteY1" fmla="*/ 44517 h 1341332"/>
              <a:gd name="connsiteX2" fmla="*/ 2438970 w 2438970"/>
              <a:gd name="connsiteY2" fmla="*/ 58872 h 1341332"/>
              <a:gd name="connsiteX3" fmla="*/ 2438970 w 2438970"/>
              <a:gd name="connsiteY3" fmla="*/ 1341332 h 1341332"/>
              <a:gd name="connsiteX4" fmla="*/ 0 w 2438970"/>
              <a:gd name="connsiteY4" fmla="*/ 1341332 h 1341332"/>
              <a:gd name="connsiteX5" fmla="*/ 13333 w 2438970"/>
              <a:gd name="connsiteY5" fmla="*/ 1328018 h 1341332"/>
              <a:gd name="connsiteX6" fmla="*/ 936262 w 2438970"/>
              <a:gd name="connsiteY6" fmla="*/ 459947 h 1341332"/>
              <a:gd name="connsiteX7" fmla="*/ 1554028 w 2438970"/>
              <a:gd name="connsiteY7" fmla="*/ 71153 h 1341332"/>
              <a:gd name="connsiteX8" fmla="*/ 2025355 w 2438970"/>
              <a:gd name="connsiteY8" fmla="*/ 235 h 1341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8970" h="1341332">
                <a:moveTo>
                  <a:pt x="2025355" y="235"/>
                </a:moveTo>
                <a:cubicBezTo>
                  <a:pt x="2143847" y="2306"/>
                  <a:pt x="2262766" y="17993"/>
                  <a:pt x="2381960" y="44517"/>
                </a:cubicBezTo>
                <a:lnTo>
                  <a:pt x="2438970" y="58872"/>
                </a:lnTo>
                <a:lnTo>
                  <a:pt x="2438970" y="1341332"/>
                </a:lnTo>
                <a:lnTo>
                  <a:pt x="0" y="1341332"/>
                </a:lnTo>
                <a:lnTo>
                  <a:pt x="13333" y="1328018"/>
                </a:lnTo>
                <a:cubicBezTo>
                  <a:pt x="324723" y="1028950"/>
                  <a:pt x="645390" y="738459"/>
                  <a:pt x="936262" y="459947"/>
                </a:cubicBezTo>
                <a:cubicBezTo>
                  <a:pt x="1139660" y="265152"/>
                  <a:pt x="1345794" y="140817"/>
                  <a:pt x="1554028" y="71153"/>
                </a:cubicBezTo>
                <a:cubicBezTo>
                  <a:pt x="1710136" y="18918"/>
                  <a:pt x="1867365" y="-2526"/>
                  <a:pt x="2025355" y="235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A7CF83E8-F6F0-41E3-B580-7412A04DDFB5}"/>
              </a:ext>
            </a:extLst>
          </p:cNvPr>
          <p:cNvGrpSpPr/>
          <p:nvPr/>
        </p:nvGrpSpPr>
        <p:grpSpPr>
          <a:xfrm>
            <a:off x="10776050" y="5204030"/>
            <a:ext cx="886141" cy="802497"/>
            <a:chOff x="10948005" y="3272152"/>
            <a:chExt cx="868640" cy="786648"/>
          </a:xfrm>
          <a:solidFill>
            <a:schemeClr val="accent1"/>
          </a:solidFill>
        </p:grpSpPr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1A0B6DBB-705D-48D0-842C-F9DFA7684D19}"/>
                </a:ext>
              </a:extLst>
            </p:cNvPr>
            <p:cNvSpPr/>
            <p:nvPr/>
          </p:nvSpPr>
          <p:spPr>
            <a:xfrm>
              <a:off x="11194317" y="3944888"/>
              <a:ext cx="128449" cy="113912"/>
            </a:xfrm>
            <a:custGeom>
              <a:avLst/>
              <a:gdLst>
                <a:gd name="connsiteX0" fmla="*/ 237621 w 453152"/>
                <a:gd name="connsiteY0" fmla="*/ 965 h 401867"/>
                <a:gd name="connsiteX1" fmla="*/ 370246 w 453152"/>
                <a:gd name="connsiteY1" fmla="*/ 23666 h 401867"/>
                <a:gd name="connsiteX2" fmla="*/ 437392 w 453152"/>
                <a:gd name="connsiteY2" fmla="*/ 198545 h 401867"/>
                <a:gd name="connsiteX3" fmla="*/ 67745 w 453152"/>
                <a:gd name="connsiteY3" fmla="*/ 392003 h 401867"/>
                <a:gd name="connsiteX4" fmla="*/ 911 w 453152"/>
                <a:gd name="connsiteY4" fmla="*/ 254095 h 401867"/>
                <a:gd name="connsiteX5" fmla="*/ 115564 w 453152"/>
                <a:gd name="connsiteY5" fmla="*/ 51160 h 401867"/>
                <a:gd name="connsiteX6" fmla="*/ 237621 w 453152"/>
                <a:gd name="connsiteY6" fmla="*/ 965 h 401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53152" h="401867">
                  <a:moveTo>
                    <a:pt x="237621" y="965"/>
                  </a:moveTo>
                  <a:cubicBezTo>
                    <a:pt x="283632" y="-2971"/>
                    <a:pt x="331405" y="5243"/>
                    <a:pt x="370246" y="23666"/>
                  </a:cubicBezTo>
                  <a:cubicBezTo>
                    <a:pt x="436830" y="55275"/>
                    <a:pt x="477168" y="116810"/>
                    <a:pt x="437392" y="198545"/>
                  </a:cubicBezTo>
                  <a:cubicBezTo>
                    <a:pt x="391568" y="292624"/>
                    <a:pt x="176850" y="441630"/>
                    <a:pt x="67745" y="392003"/>
                  </a:cubicBezTo>
                  <a:cubicBezTo>
                    <a:pt x="18056" y="369372"/>
                    <a:pt x="-5012" y="308398"/>
                    <a:pt x="911" y="254095"/>
                  </a:cubicBezTo>
                  <a:cubicBezTo>
                    <a:pt x="9203" y="178033"/>
                    <a:pt x="61012" y="103094"/>
                    <a:pt x="115564" y="51160"/>
                  </a:cubicBezTo>
                  <a:cubicBezTo>
                    <a:pt x="147361" y="20985"/>
                    <a:pt x="191610" y="4900"/>
                    <a:pt x="237621" y="96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C194A764-16E1-4D0D-9357-76F80E6086C0}"/>
                </a:ext>
              </a:extLst>
            </p:cNvPr>
            <p:cNvSpPr/>
            <p:nvPr/>
          </p:nvSpPr>
          <p:spPr>
            <a:xfrm>
              <a:off x="10953045" y="3808430"/>
              <a:ext cx="144912" cy="193414"/>
            </a:xfrm>
            <a:custGeom>
              <a:avLst/>
              <a:gdLst>
                <a:gd name="connsiteX0" fmla="*/ 390625 w 511232"/>
                <a:gd name="connsiteY0" fmla="*/ 1621 h 682341"/>
                <a:gd name="connsiteX1" fmla="*/ 508142 w 511232"/>
                <a:gd name="connsiteY1" fmla="*/ 64038 h 682341"/>
                <a:gd name="connsiteX2" fmla="*/ 508453 w 511232"/>
                <a:gd name="connsiteY2" fmla="*/ 121832 h 682341"/>
                <a:gd name="connsiteX3" fmla="*/ 316492 w 511232"/>
                <a:gd name="connsiteY3" fmla="*/ 567602 h 682341"/>
                <a:gd name="connsiteX4" fmla="*/ 80265 w 511232"/>
                <a:gd name="connsiteY4" fmla="*/ 640359 h 682341"/>
                <a:gd name="connsiteX5" fmla="*/ 13306 w 511232"/>
                <a:gd name="connsiteY5" fmla="*/ 274828 h 682341"/>
                <a:gd name="connsiteX6" fmla="*/ 140989 w 511232"/>
                <a:gd name="connsiteY6" fmla="*/ 107181 h 682341"/>
                <a:gd name="connsiteX7" fmla="*/ 390625 w 511232"/>
                <a:gd name="connsiteY7" fmla="*/ 1621 h 682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11232" h="682341">
                  <a:moveTo>
                    <a:pt x="390625" y="1621"/>
                  </a:moveTo>
                  <a:cubicBezTo>
                    <a:pt x="446543" y="-5212"/>
                    <a:pt x="493343" y="8441"/>
                    <a:pt x="508142" y="64038"/>
                  </a:cubicBezTo>
                  <a:cubicBezTo>
                    <a:pt x="513192" y="82866"/>
                    <a:pt x="511134" y="102754"/>
                    <a:pt x="508453" y="121832"/>
                  </a:cubicBezTo>
                  <a:cubicBezTo>
                    <a:pt x="485324" y="287796"/>
                    <a:pt x="417242" y="443971"/>
                    <a:pt x="316492" y="567602"/>
                  </a:cubicBezTo>
                  <a:cubicBezTo>
                    <a:pt x="253024" y="645534"/>
                    <a:pt x="165055" y="737743"/>
                    <a:pt x="80265" y="640359"/>
                  </a:cubicBezTo>
                  <a:cubicBezTo>
                    <a:pt x="5014" y="553948"/>
                    <a:pt x="-17368" y="383621"/>
                    <a:pt x="13306" y="274828"/>
                  </a:cubicBezTo>
                  <a:cubicBezTo>
                    <a:pt x="33443" y="203318"/>
                    <a:pt x="83382" y="146521"/>
                    <a:pt x="140989" y="107181"/>
                  </a:cubicBezTo>
                  <a:cubicBezTo>
                    <a:pt x="178904" y="81308"/>
                    <a:pt x="297428" y="13010"/>
                    <a:pt x="390625" y="162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115B7F3F-A40D-4F24-8536-E2420B433211}"/>
                </a:ext>
              </a:extLst>
            </p:cNvPr>
            <p:cNvSpPr/>
            <p:nvPr/>
          </p:nvSpPr>
          <p:spPr>
            <a:xfrm>
              <a:off x="11684524" y="3907536"/>
              <a:ext cx="132121" cy="93006"/>
            </a:xfrm>
            <a:custGeom>
              <a:avLst/>
              <a:gdLst>
                <a:gd name="connsiteX0" fmla="*/ 252822 w 466107"/>
                <a:gd name="connsiteY0" fmla="*/ 1539 h 328114"/>
                <a:gd name="connsiteX1" fmla="*/ 451641 w 466107"/>
                <a:gd name="connsiteY1" fmla="*/ 122177 h 328114"/>
                <a:gd name="connsiteX2" fmla="*/ 391790 w 466107"/>
                <a:gd name="connsiteY2" fmla="*/ 297430 h 328114"/>
                <a:gd name="connsiteX3" fmla="*/ 8614 w 466107"/>
                <a:gd name="connsiteY3" fmla="*/ 243252 h 328114"/>
                <a:gd name="connsiteX4" fmla="*/ 45897 w 466107"/>
                <a:gd name="connsiteY4" fmla="*/ 97302 h 328114"/>
                <a:gd name="connsiteX5" fmla="*/ 252822 w 466107"/>
                <a:gd name="connsiteY5" fmla="*/ 1539 h 328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66107" h="328114">
                  <a:moveTo>
                    <a:pt x="252822" y="1539"/>
                  </a:moveTo>
                  <a:cubicBezTo>
                    <a:pt x="335429" y="-10494"/>
                    <a:pt x="418848" y="49794"/>
                    <a:pt x="451641" y="122177"/>
                  </a:cubicBezTo>
                  <a:cubicBezTo>
                    <a:pt x="479697" y="184273"/>
                    <a:pt x="470594" y="255285"/>
                    <a:pt x="391790" y="297430"/>
                  </a:cubicBezTo>
                  <a:cubicBezTo>
                    <a:pt x="301077" y="345935"/>
                    <a:pt x="55935" y="343254"/>
                    <a:pt x="8614" y="243252"/>
                  </a:cubicBezTo>
                  <a:cubicBezTo>
                    <a:pt x="-12895" y="197678"/>
                    <a:pt x="8240" y="136766"/>
                    <a:pt x="45897" y="97302"/>
                  </a:cubicBezTo>
                  <a:cubicBezTo>
                    <a:pt x="98704" y="42064"/>
                    <a:pt x="181872" y="11950"/>
                    <a:pt x="252822" y="153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24" name="Graphic 12">
              <a:extLst>
                <a:ext uri="{FF2B5EF4-FFF2-40B4-BE49-F238E27FC236}">
                  <a16:creationId xmlns:a16="http://schemas.microsoft.com/office/drawing/2014/main" id="{CEF42844-A829-4ED2-A360-63BB2A7C45EE}"/>
                </a:ext>
              </a:extLst>
            </p:cNvPr>
            <p:cNvSpPr/>
            <p:nvPr/>
          </p:nvSpPr>
          <p:spPr>
            <a:xfrm>
              <a:off x="11142141" y="3272152"/>
              <a:ext cx="180625" cy="158824"/>
            </a:xfrm>
            <a:custGeom>
              <a:avLst/>
              <a:gdLst>
                <a:gd name="connsiteX0" fmla="*/ 63289 w 3341477"/>
                <a:gd name="connsiteY0" fmla="*/ 1933384 h 2938167"/>
                <a:gd name="connsiteX1" fmla="*/ 263314 w 3341477"/>
                <a:gd name="connsiteY1" fmla="*/ 514159 h 2938167"/>
                <a:gd name="connsiteX2" fmla="*/ 1098276 w 3341477"/>
                <a:gd name="connsiteY2" fmla="*/ 952 h 2938167"/>
                <a:gd name="connsiteX3" fmla="*/ 2654089 w 3341477"/>
                <a:gd name="connsiteY3" fmla="*/ 371284 h 2938167"/>
                <a:gd name="connsiteX4" fmla="*/ 3219398 w 3341477"/>
                <a:gd name="connsiteY4" fmla="*/ 2080926 h 2938167"/>
                <a:gd name="connsiteX5" fmla="*/ 2044489 w 3341477"/>
                <a:gd name="connsiteY5" fmla="*/ 2933509 h 2938167"/>
                <a:gd name="connsiteX6" fmla="*/ 453814 w 3341477"/>
                <a:gd name="connsiteY6" fmla="*/ 2495359 h 2938167"/>
                <a:gd name="connsiteX7" fmla="*/ 63289 w 3341477"/>
                <a:gd name="connsiteY7" fmla="*/ 1933384 h 2938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341477" h="2938167">
                  <a:moveTo>
                    <a:pt x="63289" y="1933384"/>
                  </a:moveTo>
                  <a:cubicBezTo>
                    <a:pt x="56717" y="1895856"/>
                    <a:pt x="-165311" y="914209"/>
                    <a:pt x="263314" y="514159"/>
                  </a:cubicBezTo>
                  <a:cubicBezTo>
                    <a:pt x="691939" y="114109"/>
                    <a:pt x="609262" y="11620"/>
                    <a:pt x="1098276" y="952"/>
                  </a:cubicBezTo>
                  <a:cubicBezTo>
                    <a:pt x="1587289" y="-9716"/>
                    <a:pt x="2320714" y="66484"/>
                    <a:pt x="2654089" y="371284"/>
                  </a:cubicBezTo>
                  <a:cubicBezTo>
                    <a:pt x="2987464" y="676084"/>
                    <a:pt x="3603732" y="1514094"/>
                    <a:pt x="3219398" y="2080926"/>
                  </a:cubicBezTo>
                  <a:cubicBezTo>
                    <a:pt x="2835064" y="2647759"/>
                    <a:pt x="2558839" y="2895409"/>
                    <a:pt x="2044489" y="2933509"/>
                  </a:cubicBezTo>
                  <a:cubicBezTo>
                    <a:pt x="1530139" y="2971609"/>
                    <a:pt x="701464" y="2771584"/>
                    <a:pt x="453814" y="2495359"/>
                  </a:cubicBezTo>
                  <a:cubicBezTo>
                    <a:pt x="206164" y="2219134"/>
                    <a:pt x="101389" y="2152459"/>
                    <a:pt x="63289" y="193338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Graphic 15">
              <a:extLst>
                <a:ext uri="{FF2B5EF4-FFF2-40B4-BE49-F238E27FC236}">
                  <a16:creationId xmlns:a16="http://schemas.microsoft.com/office/drawing/2014/main" id="{57B23B52-A1C3-44EF-BC11-9094A0DA11AB}"/>
                </a:ext>
              </a:extLst>
            </p:cNvPr>
            <p:cNvSpPr/>
            <p:nvPr/>
          </p:nvSpPr>
          <p:spPr>
            <a:xfrm>
              <a:off x="11602136" y="3379098"/>
              <a:ext cx="82388" cy="75292"/>
            </a:xfrm>
            <a:custGeom>
              <a:avLst/>
              <a:gdLst>
                <a:gd name="connsiteX0" fmla="*/ 17664 w 5240764"/>
                <a:gd name="connsiteY0" fmla="*/ 2947947 h 4789394"/>
                <a:gd name="connsiteX1" fmla="*/ 903489 w 5240764"/>
                <a:gd name="connsiteY1" fmla="*/ 195222 h 4789394"/>
                <a:gd name="connsiteX2" fmla="*/ 3560964 w 5240764"/>
                <a:gd name="connsiteY2" fmla="*/ 357147 h 4789394"/>
                <a:gd name="connsiteX3" fmla="*/ 5240602 w 5240764"/>
                <a:gd name="connsiteY3" fmla="*/ 2076409 h 4789394"/>
                <a:gd name="connsiteX4" fmla="*/ 4568328 w 5240764"/>
                <a:gd name="connsiteY4" fmla="*/ 3879397 h 4789394"/>
                <a:gd name="connsiteX5" fmla="*/ 3284739 w 5240764"/>
                <a:gd name="connsiteY5" fmla="*/ 4605297 h 4789394"/>
                <a:gd name="connsiteX6" fmla="*/ 1074939 w 5240764"/>
                <a:gd name="connsiteY6" fmla="*/ 4357647 h 4789394"/>
                <a:gd name="connsiteX7" fmla="*/ 15187 w 5240764"/>
                <a:gd name="connsiteY7" fmla="*/ 2830313 h 478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40764" h="4789394">
                  <a:moveTo>
                    <a:pt x="17664" y="2947947"/>
                  </a:moveTo>
                  <a:cubicBezTo>
                    <a:pt x="17664" y="2900322"/>
                    <a:pt x="-201411" y="490497"/>
                    <a:pt x="903489" y="195222"/>
                  </a:cubicBezTo>
                  <a:cubicBezTo>
                    <a:pt x="2008389" y="-100053"/>
                    <a:pt x="2598939" y="-71478"/>
                    <a:pt x="3560964" y="357147"/>
                  </a:cubicBezTo>
                  <a:cubicBezTo>
                    <a:pt x="4522989" y="785772"/>
                    <a:pt x="5253271" y="1338222"/>
                    <a:pt x="5240602" y="2076409"/>
                  </a:cubicBezTo>
                  <a:cubicBezTo>
                    <a:pt x="5227934" y="2814597"/>
                    <a:pt x="4842267" y="3677276"/>
                    <a:pt x="4568328" y="3879397"/>
                  </a:cubicBezTo>
                  <a:cubicBezTo>
                    <a:pt x="4294389" y="4081422"/>
                    <a:pt x="4065789" y="4548147"/>
                    <a:pt x="3284739" y="4605297"/>
                  </a:cubicBezTo>
                  <a:cubicBezTo>
                    <a:pt x="2503689" y="4662447"/>
                    <a:pt x="1579764" y="5110122"/>
                    <a:pt x="1074939" y="4357647"/>
                  </a:cubicBezTo>
                  <a:cubicBezTo>
                    <a:pt x="570114" y="3605172"/>
                    <a:pt x="12615" y="3617554"/>
                    <a:pt x="15187" y="2830313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Graphic 15">
              <a:extLst>
                <a:ext uri="{FF2B5EF4-FFF2-40B4-BE49-F238E27FC236}">
                  <a16:creationId xmlns:a16="http://schemas.microsoft.com/office/drawing/2014/main" id="{064E08E5-DA92-4CF2-A0BF-E341800227B2}"/>
                </a:ext>
              </a:extLst>
            </p:cNvPr>
            <p:cNvSpPr/>
            <p:nvPr/>
          </p:nvSpPr>
          <p:spPr>
            <a:xfrm>
              <a:off x="10948005" y="3504095"/>
              <a:ext cx="82388" cy="75292"/>
            </a:xfrm>
            <a:custGeom>
              <a:avLst/>
              <a:gdLst>
                <a:gd name="connsiteX0" fmla="*/ 17664 w 5240764"/>
                <a:gd name="connsiteY0" fmla="*/ 2947947 h 4789394"/>
                <a:gd name="connsiteX1" fmla="*/ 903489 w 5240764"/>
                <a:gd name="connsiteY1" fmla="*/ 195222 h 4789394"/>
                <a:gd name="connsiteX2" fmla="*/ 3560964 w 5240764"/>
                <a:gd name="connsiteY2" fmla="*/ 357147 h 4789394"/>
                <a:gd name="connsiteX3" fmla="*/ 5240602 w 5240764"/>
                <a:gd name="connsiteY3" fmla="*/ 2076409 h 4789394"/>
                <a:gd name="connsiteX4" fmla="*/ 4568328 w 5240764"/>
                <a:gd name="connsiteY4" fmla="*/ 3879397 h 4789394"/>
                <a:gd name="connsiteX5" fmla="*/ 3284739 w 5240764"/>
                <a:gd name="connsiteY5" fmla="*/ 4605297 h 4789394"/>
                <a:gd name="connsiteX6" fmla="*/ 1074939 w 5240764"/>
                <a:gd name="connsiteY6" fmla="*/ 4357647 h 4789394"/>
                <a:gd name="connsiteX7" fmla="*/ 15187 w 5240764"/>
                <a:gd name="connsiteY7" fmla="*/ 2830313 h 478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40764" h="4789394">
                  <a:moveTo>
                    <a:pt x="17664" y="2947947"/>
                  </a:moveTo>
                  <a:cubicBezTo>
                    <a:pt x="17664" y="2900322"/>
                    <a:pt x="-201411" y="490497"/>
                    <a:pt x="903489" y="195222"/>
                  </a:cubicBezTo>
                  <a:cubicBezTo>
                    <a:pt x="2008389" y="-100053"/>
                    <a:pt x="2598939" y="-71478"/>
                    <a:pt x="3560964" y="357147"/>
                  </a:cubicBezTo>
                  <a:cubicBezTo>
                    <a:pt x="4522989" y="785772"/>
                    <a:pt x="5253271" y="1338222"/>
                    <a:pt x="5240602" y="2076409"/>
                  </a:cubicBezTo>
                  <a:cubicBezTo>
                    <a:pt x="5227934" y="2814597"/>
                    <a:pt x="4842267" y="3677276"/>
                    <a:pt x="4568328" y="3879397"/>
                  </a:cubicBezTo>
                  <a:cubicBezTo>
                    <a:pt x="4294389" y="4081422"/>
                    <a:pt x="4065789" y="4548147"/>
                    <a:pt x="3284739" y="4605297"/>
                  </a:cubicBezTo>
                  <a:cubicBezTo>
                    <a:pt x="2503689" y="4662447"/>
                    <a:pt x="1579764" y="5110122"/>
                    <a:pt x="1074939" y="4357647"/>
                  </a:cubicBezTo>
                  <a:cubicBezTo>
                    <a:pt x="570114" y="3605172"/>
                    <a:pt x="12615" y="3617554"/>
                    <a:pt x="15187" y="2830313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7A222560-E657-4CAE-B667-7BE9E224B244}"/>
                </a:ext>
              </a:extLst>
            </p:cNvPr>
            <p:cNvSpPr/>
            <p:nvPr/>
          </p:nvSpPr>
          <p:spPr>
            <a:xfrm>
              <a:off x="11343727" y="3666564"/>
              <a:ext cx="173527" cy="138496"/>
            </a:xfrm>
            <a:custGeom>
              <a:avLst/>
              <a:gdLst>
                <a:gd name="connsiteX0" fmla="*/ 237392 w 789043"/>
                <a:gd name="connsiteY0" fmla="*/ 81 h 629754"/>
                <a:gd name="connsiteX1" fmla="*/ 758692 w 789043"/>
                <a:gd name="connsiteY1" fmla="*/ 233550 h 629754"/>
                <a:gd name="connsiteX2" fmla="*/ 650647 w 789043"/>
                <a:gd name="connsiteY2" fmla="*/ 335111 h 629754"/>
                <a:gd name="connsiteX3" fmla="*/ 315041 w 789043"/>
                <a:gd name="connsiteY3" fmla="*/ 584992 h 629754"/>
                <a:gd name="connsiteX4" fmla="*/ 192159 w 789043"/>
                <a:gd name="connsiteY4" fmla="*/ 625953 h 629754"/>
                <a:gd name="connsiteX5" fmla="*/ 124264 w 789043"/>
                <a:gd name="connsiteY5" fmla="*/ 552260 h 629754"/>
                <a:gd name="connsiteX6" fmla="*/ 1631 w 789043"/>
                <a:gd name="connsiteY6" fmla="*/ 133735 h 629754"/>
                <a:gd name="connsiteX7" fmla="*/ 35422 w 789043"/>
                <a:gd name="connsiteY7" fmla="*/ 14157 h 629754"/>
                <a:gd name="connsiteX8" fmla="*/ 113728 w 789043"/>
                <a:gd name="connsiteY8" fmla="*/ 378 h 629754"/>
                <a:gd name="connsiteX9" fmla="*/ 237392 w 789043"/>
                <a:gd name="connsiteY9" fmla="*/ 81 h 629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89043" h="629754">
                  <a:moveTo>
                    <a:pt x="237392" y="81"/>
                  </a:moveTo>
                  <a:cubicBezTo>
                    <a:pt x="474795" y="-992"/>
                    <a:pt x="907215" y="10463"/>
                    <a:pt x="758692" y="233550"/>
                  </a:cubicBezTo>
                  <a:cubicBezTo>
                    <a:pt x="731135" y="274948"/>
                    <a:pt x="690486" y="305435"/>
                    <a:pt x="650647" y="335111"/>
                  </a:cubicBezTo>
                  <a:cubicBezTo>
                    <a:pt x="538737" y="418405"/>
                    <a:pt x="426889" y="501698"/>
                    <a:pt x="315041" y="584992"/>
                  </a:cubicBezTo>
                  <a:cubicBezTo>
                    <a:pt x="278943" y="611863"/>
                    <a:pt x="234865" y="640167"/>
                    <a:pt x="192159" y="625953"/>
                  </a:cubicBezTo>
                  <a:cubicBezTo>
                    <a:pt x="159614" y="615105"/>
                    <a:pt x="139851" y="582810"/>
                    <a:pt x="124264" y="552260"/>
                  </a:cubicBezTo>
                  <a:cubicBezTo>
                    <a:pt x="57742" y="422021"/>
                    <a:pt x="15908" y="279250"/>
                    <a:pt x="1631" y="133735"/>
                  </a:cubicBezTo>
                  <a:cubicBezTo>
                    <a:pt x="-2671" y="90343"/>
                    <a:pt x="-676" y="38596"/>
                    <a:pt x="35422" y="14157"/>
                  </a:cubicBezTo>
                  <a:cubicBezTo>
                    <a:pt x="57804" y="-931"/>
                    <a:pt x="86795" y="-557"/>
                    <a:pt x="113728" y="378"/>
                  </a:cubicBezTo>
                  <a:cubicBezTo>
                    <a:pt x="138207" y="1243"/>
                    <a:pt x="182606" y="328"/>
                    <a:pt x="237392" y="8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59226104-0061-4319-8237-9C001BF85D49}"/>
              </a:ext>
            </a:extLst>
          </p:cNvPr>
          <p:cNvSpPr/>
          <p:nvPr/>
        </p:nvSpPr>
        <p:spPr>
          <a:xfrm rot="5400000">
            <a:off x="615181" y="-615181"/>
            <a:ext cx="1085312" cy="2315675"/>
          </a:xfrm>
          <a:custGeom>
            <a:avLst/>
            <a:gdLst>
              <a:gd name="connsiteX0" fmla="*/ 0 w 1085312"/>
              <a:gd name="connsiteY0" fmla="*/ 2315675 h 2315675"/>
              <a:gd name="connsiteX1" fmla="*/ 0 w 1085312"/>
              <a:gd name="connsiteY1" fmla="*/ 0 h 2315675"/>
              <a:gd name="connsiteX2" fmla="*/ 53089 w 1085312"/>
              <a:gd name="connsiteY2" fmla="*/ 4542 h 2315675"/>
              <a:gd name="connsiteX3" fmla="*/ 790077 w 1085312"/>
              <a:gd name="connsiteY3" fmla="*/ 872756 h 2315675"/>
              <a:gd name="connsiteX4" fmla="*/ 1085252 w 1085312"/>
              <a:gd name="connsiteY4" fmla="*/ 1943649 h 2315675"/>
              <a:gd name="connsiteX5" fmla="*/ 1064832 w 1085312"/>
              <a:gd name="connsiteY5" fmla="*/ 2198094 h 2315675"/>
              <a:gd name="connsiteX6" fmla="*/ 1043734 w 1085312"/>
              <a:gd name="connsiteY6" fmla="*/ 2315675 h 2315675"/>
              <a:gd name="connsiteX7" fmla="*/ 0 w 1085312"/>
              <a:gd name="connsiteY7" fmla="*/ 2315675 h 2315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85312" h="2315675">
                <a:moveTo>
                  <a:pt x="0" y="2315675"/>
                </a:moveTo>
                <a:lnTo>
                  <a:pt x="0" y="0"/>
                </a:lnTo>
                <a:lnTo>
                  <a:pt x="53089" y="4542"/>
                </a:lnTo>
                <a:cubicBezTo>
                  <a:pt x="405263" y="73503"/>
                  <a:pt x="612623" y="486635"/>
                  <a:pt x="790077" y="872756"/>
                </a:cubicBezTo>
                <a:cubicBezTo>
                  <a:pt x="937425" y="1193596"/>
                  <a:pt x="1088787" y="1533232"/>
                  <a:pt x="1085252" y="1943649"/>
                </a:cubicBezTo>
                <a:cubicBezTo>
                  <a:pt x="1084528" y="2029058"/>
                  <a:pt x="1077341" y="2113833"/>
                  <a:pt x="1064832" y="2198094"/>
                </a:cubicBezTo>
                <a:lnTo>
                  <a:pt x="1043734" y="2315675"/>
                </a:lnTo>
                <a:lnTo>
                  <a:pt x="0" y="2315675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D78318D-FE3E-41D7-9A8C-2065A2C46A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5717" y="787068"/>
            <a:ext cx="10077557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B06718-79E7-4159-A003-F86FE7B3D8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5717" y="2521885"/>
            <a:ext cx="10077557" cy="35490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1F99FF-FFE2-431D-A0C8-A46C21712A2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25718" y="13652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none" spc="11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8769D389-4C4C-4FD7-9E6B-9F44477F0EB8}" type="datetime1">
              <a:rPr lang="en-US" smtClean="0"/>
              <a:t>4/2/2022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C3547E-668D-4191-847C-7424F75496E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25718" y="6356350"/>
            <a:ext cx="34506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none" spc="11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BB6E6E-8527-4F63-A0C7-84CD44A2B0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55367" y="6356350"/>
            <a:ext cx="5298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none" spc="11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E1076ED0-0DB3-4879-AAE5-5C20D22C1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6764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18" r:id="rId6"/>
    <p:sldLayoutId id="2147483714" r:id="rId7"/>
    <p:sldLayoutId id="2147483715" r:id="rId8"/>
    <p:sldLayoutId id="2147483716" r:id="rId9"/>
    <p:sldLayoutId id="2147483717" r:id="rId10"/>
    <p:sldLayoutId id="2147483719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600" i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57200" indent="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914400" indent="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5D0B0D3-D735-4619-AA45-B57B791E17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3B30BB19-2AD5-47EA-970B-4217878188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09740" y="1122363"/>
            <a:ext cx="5066592" cy="1978346"/>
          </a:xfrm>
        </p:spPr>
        <p:txBody>
          <a:bodyPr>
            <a:normAutofit/>
          </a:bodyPr>
          <a:lstStyle/>
          <a:p>
            <a:r>
              <a:rPr lang="pl-PL"/>
              <a:t>DZIEŃ BEZPIECZNEGO </a:t>
            </a:r>
            <a:br>
              <a:rPr lang="pl-PL"/>
            </a:br>
            <a:r>
              <a:rPr lang="pl-PL"/>
              <a:t>INTERNETU</a:t>
            </a:r>
            <a:endParaRPr lang="pl-PL" dirty="0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4818AEF6-1BC2-49E2-8B8C-963868DA3F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09740" y="3509963"/>
            <a:ext cx="5066592" cy="1747837"/>
          </a:xfrm>
        </p:spPr>
        <p:txBody>
          <a:bodyPr>
            <a:normAutofit/>
          </a:bodyPr>
          <a:lstStyle/>
          <a:p>
            <a:r>
              <a:rPr lang="pl-PL"/>
              <a:t>Julia Surdacka</a:t>
            </a:r>
            <a:endParaRPr lang="pl-PL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44186EE-F6C0-F8E1-2ECA-B781FE06E34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341" r="14378"/>
          <a:stretch/>
        </p:blipFill>
        <p:spPr>
          <a:xfrm>
            <a:off x="6824" y="10"/>
            <a:ext cx="5669280" cy="6857990"/>
          </a:xfrm>
          <a:prstGeom prst="rect">
            <a:avLst/>
          </a:prstGeom>
        </p:spPr>
      </p:pic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3D505D40-32E9-4C48-81F8-AD80433BE6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-2" y="2838"/>
            <a:ext cx="3342291" cy="960875"/>
          </a:xfrm>
          <a:custGeom>
            <a:avLst/>
            <a:gdLst>
              <a:gd name="connsiteX0" fmla="*/ 2025355 w 2438970"/>
              <a:gd name="connsiteY0" fmla="*/ 235 h 1341332"/>
              <a:gd name="connsiteX1" fmla="*/ 2381960 w 2438970"/>
              <a:gd name="connsiteY1" fmla="*/ 44517 h 1341332"/>
              <a:gd name="connsiteX2" fmla="*/ 2438970 w 2438970"/>
              <a:gd name="connsiteY2" fmla="*/ 58872 h 1341332"/>
              <a:gd name="connsiteX3" fmla="*/ 2438970 w 2438970"/>
              <a:gd name="connsiteY3" fmla="*/ 1341332 h 1341332"/>
              <a:gd name="connsiteX4" fmla="*/ 0 w 2438970"/>
              <a:gd name="connsiteY4" fmla="*/ 1341332 h 1341332"/>
              <a:gd name="connsiteX5" fmla="*/ 13333 w 2438970"/>
              <a:gd name="connsiteY5" fmla="*/ 1328018 h 1341332"/>
              <a:gd name="connsiteX6" fmla="*/ 936262 w 2438970"/>
              <a:gd name="connsiteY6" fmla="*/ 459947 h 1341332"/>
              <a:gd name="connsiteX7" fmla="*/ 1554028 w 2438970"/>
              <a:gd name="connsiteY7" fmla="*/ 71153 h 1341332"/>
              <a:gd name="connsiteX8" fmla="*/ 2025355 w 2438970"/>
              <a:gd name="connsiteY8" fmla="*/ 235 h 1341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8970" h="1341332">
                <a:moveTo>
                  <a:pt x="2025355" y="235"/>
                </a:moveTo>
                <a:cubicBezTo>
                  <a:pt x="2143847" y="2306"/>
                  <a:pt x="2262766" y="17993"/>
                  <a:pt x="2381960" y="44517"/>
                </a:cubicBezTo>
                <a:lnTo>
                  <a:pt x="2438970" y="58872"/>
                </a:lnTo>
                <a:lnTo>
                  <a:pt x="2438970" y="1341332"/>
                </a:lnTo>
                <a:lnTo>
                  <a:pt x="0" y="1341332"/>
                </a:lnTo>
                <a:lnTo>
                  <a:pt x="13333" y="1328018"/>
                </a:lnTo>
                <a:cubicBezTo>
                  <a:pt x="324723" y="1028950"/>
                  <a:pt x="645390" y="738459"/>
                  <a:pt x="936262" y="459947"/>
                </a:cubicBezTo>
                <a:cubicBezTo>
                  <a:pt x="1139660" y="265152"/>
                  <a:pt x="1345794" y="140817"/>
                  <a:pt x="1554028" y="71153"/>
                </a:cubicBezTo>
                <a:cubicBezTo>
                  <a:pt x="1710136" y="18918"/>
                  <a:pt x="1867365" y="-2526"/>
                  <a:pt x="2025355" y="235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C507BF36-B92B-4CAC-BCA7-8364B51E1F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 flipV="1">
            <a:off x="1701611" y="285553"/>
            <a:ext cx="886141" cy="802496"/>
            <a:chOff x="10948005" y="3272152"/>
            <a:chExt cx="868640" cy="786648"/>
          </a:xfrm>
          <a:solidFill>
            <a:schemeClr val="accent1"/>
          </a:solidFill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2276237E-3A6D-452F-879C-FB8C77A18D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194317" y="3944888"/>
              <a:ext cx="128449" cy="113912"/>
            </a:xfrm>
            <a:custGeom>
              <a:avLst/>
              <a:gdLst>
                <a:gd name="connsiteX0" fmla="*/ 237621 w 453152"/>
                <a:gd name="connsiteY0" fmla="*/ 965 h 401867"/>
                <a:gd name="connsiteX1" fmla="*/ 370246 w 453152"/>
                <a:gd name="connsiteY1" fmla="*/ 23666 h 401867"/>
                <a:gd name="connsiteX2" fmla="*/ 437392 w 453152"/>
                <a:gd name="connsiteY2" fmla="*/ 198545 h 401867"/>
                <a:gd name="connsiteX3" fmla="*/ 67745 w 453152"/>
                <a:gd name="connsiteY3" fmla="*/ 392003 h 401867"/>
                <a:gd name="connsiteX4" fmla="*/ 911 w 453152"/>
                <a:gd name="connsiteY4" fmla="*/ 254095 h 401867"/>
                <a:gd name="connsiteX5" fmla="*/ 115564 w 453152"/>
                <a:gd name="connsiteY5" fmla="*/ 51160 h 401867"/>
                <a:gd name="connsiteX6" fmla="*/ 237621 w 453152"/>
                <a:gd name="connsiteY6" fmla="*/ 965 h 401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53152" h="401867">
                  <a:moveTo>
                    <a:pt x="237621" y="965"/>
                  </a:moveTo>
                  <a:cubicBezTo>
                    <a:pt x="283632" y="-2971"/>
                    <a:pt x="331405" y="5243"/>
                    <a:pt x="370246" y="23666"/>
                  </a:cubicBezTo>
                  <a:cubicBezTo>
                    <a:pt x="436830" y="55275"/>
                    <a:pt x="477168" y="116810"/>
                    <a:pt x="437392" y="198545"/>
                  </a:cubicBezTo>
                  <a:cubicBezTo>
                    <a:pt x="391568" y="292624"/>
                    <a:pt x="176850" y="441630"/>
                    <a:pt x="67745" y="392003"/>
                  </a:cubicBezTo>
                  <a:cubicBezTo>
                    <a:pt x="18056" y="369372"/>
                    <a:pt x="-5012" y="308398"/>
                    <a:pt x="911" y="254095"/>
                  </a:cubicBezTo>
                  <a:cubicBezTo>
                    <a:pt x="9203" y="178033"/>
                    <a:pt x="61012" y="103094"/>
                    <a:pt x="115564" y="51160"/>
                  </a:cubicBezTo>
                  <a:cubicBezTo>
                    <a:pt x="147361" y="20985"/>
                    <a:pt x="191610" y="4900"/>
                    <a:pt x="237621" y="96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38BC9243-F4BF-48A7-89AE-DFA5B37DE6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53045" y="3808430"/>
              <a:ext cx="144912" cy="193414"/>
            </a:xfrm>
            <a:custGeom>
              <a:avLst/>
              <a:gdLst>
                <a:gd name="connsiteX0" fmla="*/ 390625 w 511232"/>
                <a:gd name="connsiteY0" fmla="*/ 1621 h 682341"/>
                <a:gd name="connsiteX1" fmla="*/ 508142 w 511232"/>
                <a:gd name="connsiteY1" fmla="*/ 64038 h 682341"/>
                <a:gd name="connsiteX2" fmla="*/ 508453 w 511232"/>
                <a:gd name="connsiteY2" fmla="*/ 121832 h 682341"/>
                <a:gd name="connsiteX3" fmla="*/ 316492 w 511232"/>
                <a:gd name="connsiteY3" fmla="*/ 567602 h 682341"/>
                <a:gd name="connsiteX4" fmla="*/ 80265 w 511232"/>
                <a:gd name="connsiteY4" fmla="*/ 640359 h 682341"/>
                <a:gd name="connsiteX5" fmla="*/ 13306 w 511232"/>
                <a:gd name="connsiteY5" fmla="*/ 274828 h 682341"/>
                <a:gd name="connsiteX6" fmla="*/ 140989 w 511232"/>
                <a:gd name="connsiteY6" fmla="*/ 107181 h 682341"/>
                <a:gd name="connsiteX7" fmla="*/ 390625 w 511232"/>
                <a:gd name="connsiteY7" fmla="*/ 1621 h 682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11232" h="682341">
                  <a:moveTo>
                    <a:pt x="390625" y="1621"/>
                  </a:moveTo>
                  <a:cubicBezTo>
                    <a:pt x="446543" y="-5212"/>
                    <a:pt x="493343" y="8441"/>
                    <a:pt x="508142" y="64038"/>
                  </a:cubicBezTo>
                  <a:cubicBezTo>
                    <a:pt x="513192" y="82866"/>
                    <a:pt x="511134" y="102754"/>
                    <a:pt x="508453" y="121832"/>
                  </a:cubicBezTo>
                  <a:cubicBezTo>
                    <a:pt x="485324" y="287796"/>
                    <a:pt x="417242" y="443971"/>
                    <a:pt x="316492" y="567602"/>
                  </a:cubicBezTo>
                  <a:cubicBezTo>
                    <a:pt x="253024" y="645534"/>
                    <a:pt x="165055" y="737743"/>
                    <a:pt x="80265" y="640359"/>
                  </a:cubicBezTo>
                  <a:cubicBezTo>
                    <a:pt x="5014" y="553948"/>
                    <a:pt x="-17368" y="383621"/>
                    <a:pt x="13306" y="274828"/>
                  </a:cubicBezTo>
                  <a:cubicBezTo>
                    <a:pt x="33443" y="203318"/>
                    <a:pt x="83382" y="146521"/>
                    <a:pt x="140989" y="107181"/>
                  </a:cubicBezTo>
                  <a:cubicBezTo>
                    <a:pt x="178904" y="81308"/>
                    <a:pt x="297428" y="13010"/>
                    <a:pt x="390625" y="162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5DE414EC-F3DF-412E-9B22-5328DAA99C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84524" y="3907536"/>
              <a:ext cx="132121" cy="93006"/>
            </a:xfrm>
            <a:custGeom>
              <a:avLst/>
              <a:gdLst>
                <a:gd name="connsiteX0" fmla="*/ 252822 w 466107"/>
                <a:gd name="connsiteY0" fmla="*/ 1539 h 328114"/>
                <a:gd name="connsiteX1" fmla="*/ 451641 w 466107"/>
                <a:gd name="connsiteY1" fmla="*/ 122177 h 328114"/>
                <a:gd name="connsiteX2" fmla="*/ 391790 w 466107"/>
                <a:gd name="connsiteY2" fmla="*/ 297430 h 328114"/>
                <a:gd name="connsiteX3" fmla="*/ 8614 w 466107"/>
                <a:gd name="connsiteY3" fmla="*/ 243252 h 328114"/>
                <a:gd name="connsiteX4" fmla="*/ 45897 w 466107"/>
                <a:gd name="connsiteY4" fmla="*/ 97302 h 328114"/>
                <a:gd name="connsiteX5" fmla="*/ 252822 w 466107"/>
                <a:gd name="connsiteY5" fmla="*/ 1539 h 328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66107" h="328114">
                  <a:moveTo>
                    <a:pt x="252822" y="1539"/>
                  </a:moveTo>
                  <a:cubicBezTo>
                    <a:pt x="335429" y="-10494"/>
                    <a:pt x="418848" y="49794"/>
                    <a:pt x="451641" y="122177"/>
                  </a:cubicBezTo>
                  <a:cubicBezTo>
                    <a:pt x="479697" y="184273"/>
                    <a:pt x="470594" y="255285"/>
                    <a:pt x="391790" y="297430"/>
                  </a:cubicBezTo>
                  <a:cubicBezTo>
                    <a:pt x="301077" y="345935"/>
                    <a:pt x="55935" y="343254"/>
                    <a:pt x="8614" y="243252"/>
                  </a:cubicBezTo>
                  <a:cubicBezTo>
                    <a:pt x="-12895" y="197678"/>
                    <a:pt x="8240" y="136766"/>
                    <a:pt x="45897" y="97302"/>
                  </a:cubicBezTo>
                  <a:cubicBezTo>
                    <a:pt x="98704" y="42064"/>
                    <a:pt x="181872" y="11950"/>
                    <a:pt x="252822" y="153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17" name="Graphic 12">
              <a:extLst>
                <a:ext uri="{FF2B5EF4-FFF2-40B4-BE49-F238E27FC236}">
                  <a16:creationId xmlns:a16="http://schemas.microsoft.com/office/drawing/2014/main" id="{039C06B1-FDEA-47B1-8222-7D622CD72F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142141" y="3272152"/>
              <a:ext cx="180625" cy="158824"/>
            </a:xfrm>
            <a:custGeom>
              <a:avLst/>
              <a:gdLst>
                <a:gd name="connsiteX0" fmla="*/ 63289 w 3341477"/>
                <a:gd name="connsiteY0" fmla="*/ 1933384 h 2938167"/>
                <a:gd name="connsiteX1" fmla="*/ 263314 w 3341477"/>
                <a:gd name="connsiteY1" fmla="*/ 514159 h 2938167"/>
                <a:gd name="connsiteX2" fmla="*/ 1098276 w 3341477"/>
                <a:gd name="connsiteY2" fmla="*/ 952 h 2938167"/>
                <a:gd name="connsiteX3" fmla="*/ 2654089 w 3341477"/>
                <a:gd name="connsiteY3" fmla="*/ 371284 h 2938167"/>
                <a:gd name="connsiteX4" fmla="*/ 3219398 w 3341477"/>
                <a:gd name="connsiteY4" fmla="*/ 2080926 h 2938167"/>
                <a:gd name="connsiteX5" fmla="*/ 2044489 w 3341477"/>
                <a:gd name="connsiteY5" fmla="*/ 2933509 h 2938167"/>
                <a:gd name="connsiteX6" fmla="*/ 453814 w 3341477"/>
                <a:gd name="connsiteY6" fmla="*/ 2495359 h 2938167"/>
                <a:gd name="connsiteX7" fmla="*/ 63289 w 3341477"/>
                <a:gd name="connsiteY7" fmla="*/ 1933384 h 2938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341477" h="2938167">
                  <a:moveTo>
                    <a:pt x="63289" y="1933384"/>
                  </a:moveTo>
                  <a:cubicBezTo>
                    <a:pt x="56717" y="1895856"/>
                    <a:pt x="-165311" y="914209"/>
                    <a:pt x="263314" y="514159"/>
                  </a:cubicBezTo>
                  <a:cubicBezTo>
                    <a:pt x="691939" y="114109"/>
                    <a:pt x="609262" y="11620"/>
                    <a:pt x="1098276" y="952"/>
                  </a:cubicBezTo>
                  <a:cubicBezTo>
                    <a:pt x="1587289" y="-9716"/>
                    <a:pt x="2320714" y="66484"/>
                    <a:pt x="2654089" y="371284"/>
                  </a:cubicBezTo>
                  <a:cubicBezTo>
                    <a:pt x="2987464" y="676084"/>
                    <a:pt x="3603732" y="1514094"/>
                    <a:pt x="3219398" y="2080926"/>
                  </a:cubicBezTo>
                  <a:cubicBezTo>
                    <a:pt x="2835064" y="2647759"/>
                    <a:pt x="2558839" y="2895409"/>
                    <a:pt x="2044489" y="2933509"/>
                  </a:cubicBezTo>
                  <a:cubicBezTo>
                    <a:pt x="1530139" y="2971609"/>
                    <a:pt x="701464" y="2771584"/>
                    <a:pt x="453814" y="2495359"/>
                  </a:cubicBezTo>
                  <a:cubicBezTo>
                    <a:pt x="206164" y="2219134"/>
                    <a:pt x="101389" y="2152459"/>
                    <a:pt x="63289" y="193338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Graphic 15">
              <a:extLst>
                <a:ext uri="{FF2B5EF4-FFF2-40B4-BE49-F238E27FC236}">
                  <a16:creationId xmlns:a16="http://schemas.microsoft.com/office/drawing/2014/main" id="{B834C8C1-9BD1-4635-8E5B-65815F9017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02136" y="3379098"/>
              <a:ext cx="82388" cy="75292"/>
            </a:xfrm>
            <a:custGeom>
              <a:avLst/>
              <a:gdLst>
                <a:gd name="connsiteX0" fmla="*/ 17664 w 5240764"/>
                <a:gd name="connsiteY0" fmla="*/ 2947947 h 4789394"/>
                <a:gd name="connsiteX1" fmla="*/ 903489 w 5240764"/>
                <a:gd name="connsiteY1" fmla="*/ 195222 h 4789394"/>
                <a:gd name="connsiteX2" fmla="*/ 3560964 w 5240764"/>
                <a:gd name="connsiteY2" fmla="*/ 357147 h 4789394"/>
                <a:gd name="connsiteX3" fmla="*/ 5240602 w 5240764"/>
                <a:gd name="connsiteY3" fmla="*/ 2076409 h 4789394"/>
                <a:gd name="connsiteX4" fmla="*/ 4568328 w 5240764"/>
                <a:gd name="connsiteY4" fmla="*/ 3879397 h 4789394"/>
                <a:gd name="connsiteX5" fmla="*/ 3284739 w 5240764"/>
                <a:gd name="connsiteY5" fmla="*/ 4605297 h 4789394"/>
                <a:gd name="connsiteX6" fmla="*/ 1074939 w 5240764"/>
                <a:gd name="connsiteY6" fmla="*/ 4357647 h 4789394"/>
                <a:gd name="connsiteX7" fmla="*/ 15187 w 5240764"/>
                <a:gd name="connsiteY7" fmla="*/ 2830313 h 478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40764" h="4789394">
                  <a:moveTo>
                    <a:pt x="17664" y="2947947"/>
                  </a:moveTo>
                  <a:cubicBezTo>
                    <a:pt x="17664" y="2900322"/>
                    <a:pt x="-201411" y="490497"/>
                    <a:pt x="903489" y="195222"/>
                  </a:cubicBezTo>
                  <a:cubicBezTo>
                    <a:pt x="2008389" y="-100053"/>
                    <a:pt x="2598939" y="-71478"/>
                    <a:pt x="3560964" y="357147"/>
                  </a:cubicBezTo>
                  <a:cubicBezTo>
                    <a:pt x="4522989" y="785772"/>
                    <a:pt x="5253271" y="1338222"/>
                    <a:pt x="5240602" y="2076409"/>
                  </a:cubicBezTo>
                  <a:cubicBezTo>
                    <a:pt x="5227934" y="2814597"/>
                    <a:pt x="4842267" y="3677276"/>
                    <a:pt x="4568328" y="3879397"/>
                  </a:cubicBezTo>
                  <a:cubicBezTo>
                    <a:pt x="4294389" y="4081422"/>
                    <a:pt x="4065789" y="4548147"/>
                    <a:pt x="3284739" y="4605297"/>
                  </a:cubicBezTo>
                  <a:cubicBezTo>
                    <a:pt x="2503689" y="4662447"/>
                    <a:pt x="1579764" y="5110122"/>
                    <a:pt x="1074939" y="4357647"/>
                  </a:cubicBezTo>
                  <a:cubicBezTo>
                    <a:pt x="570114" y="3605172"/>
                    <a:pt x="12615" y="3617554"/>
                    <a:pt x="15187" y="2830313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Graphic 15">
              <a:extLst>
                <a:ext uri="{FF2B5EF4-FFF2-40B4-BE49-F238E27FC236}">
                  <a16:creationId xmlns:a16="http://schemas.microsoft.com/office/drawing/2014/main" id="{2963D456-B3F4-4EDC-827E-645741F64D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8005" y="3504095"/>
              <a:ext cx="82388" cy="75292"/>
            </a:xfrm>
            <a:custGeom>
              <a:avLst/>
              <a:gdLst>
                <a:gd name="connsiteX0" fmla="*/ 17664 w 5240764"/>
                <a:gd name="connsiteY0" fmla="*/ 2947947 h 4789394"/>
                <a:gd name="connsiteX1" fmla="*/ 903489 w 5240764"/>
                <a:gd name="connsiteY1" fmla="*/ 195222 h 4789394"/>
                <a:gd name="connsiteX2" fmla="*/ 3560964 w 5240764"/>
                <a:gd name="connsiteY2" fmla="*/ 357147 h 4789394"/>
                <a:gd name="connsiteX3" fmla="*/ 5240602 w 5240764"/>
                <a:gd name="connsiteY3" fmla="*/ 2076409 h 4789394"/>
                <a:gd name="connsiteX4" fmla="*/ 4568328 w 5240764"/>
                <a:gd name="connsiteY4" fmla="*/ 3879397 h 4789394"/>
                <a:gd name="connsiteX5" fmla="*/ 3284739 w 5240764"/>
                <a:gd name="connsiteY5" fmla="*/ 4605297 h 4789394"/>
                <a:gd name="connsiteX6" fmla="*/ 1074939 w 5240764"/>
                <a:gd name="connsiteY6" fmla="*/ 4357647 h 4789394"/>
                <a:gd name="connsiteX7" fmla="*/ 15187 w 5240764"/>
                <a:gd name="connsiteY7" fmla="*/ 2830313 h 478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40764" h="4789394">
                  <a:moveTo>
                    <a:pt x="17664" y="2947947"/>
                  </a:moveTo>
                  <a:cubicBezTo>
                    <a:pt x="17664" y="2900322"/>
                    <a:pt x="-201411" y="490497"/>
                    <a:pt x="903489" y="195222"/>
                  </a:cubicBezTo>
                  <a:cubicBezTo>
                    <a:pt x="2008389" y="-100053"/>
                    <a:pt x="2598939" y="-71478"/>
                    <a:pt x="3560964" y="357147"/>
                  </a:cubicBezTo>
                  <a:cubicBezTo>
                    <a:pt x="4522989" y="785772"/>
                    <a:pt x="5253271" y="1338222"/>
                    <a:pt x="5240602" y="2076409"/>
                  </a:cubicBezTo>
                  <a:cubicBezTo>
                    <a:pt x="5227934" y="2814597"/>
                    <a:pt x="4842267" y="3677276"/>
                    <a:pt x="4568328" y="3879397"/>
                  </a:cubicBezTo>
                  <a:cubicBezTo>
                    <a:pt x="4294389" y="4081422"/>
                    <a:pt x="4065789" y="4548147"/>
                    <a:pt x="3284739" y="4605297"/>
                  </a:cubicBezTo>
                  <a:cubicBezTo>
                    <a:pt x="2503689" y="4662447"/>
                    <a:pt x="1579764" y="5110122"/>
                    <a:pt x="1074939" y="4357647"/>
                  </a:cubicBezTo>
                  <a:cubicBezTo>
                    <a:pt x="570114" y="3605172"/>
                    <a:pt x="12615" y="3617554"/>
                    <a:pt x="15187" y="2830313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73A58845-EFFB-4806-BC6D-47418C1555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43727" y="3666564"/>
              <a:ext cx="173527" cy="138496"/>
            </a:xfrm>
            <a:custGeom>
              <a:avLst/>
              <a:gdLst>
                <a:gd name="connsiteX0" fmla="*/ 237392 w 789043"/>
                <a:gd name="connsiteY0" fmla="*/ 81 h 629754"/>
                <a:gd name="connsiteX1" fmla="*/ 758692 w 789043"/>
                <a:gd name="connsiteY1" fmla="*/ 233550 h 629754"/>
                <a:gd name="connsiteX2" fmla="*/ 650647 w 789043"/>
                <a:gd name="connsiteY2" fmla="*/ 335111 h 629754"/>
                <a:gd name="connsiteX3" fmla="*/ 315041 w 789043"/>
                <a:gd name="connsiteY3" fmla="*/ 584992 h 629754"/>
                <a:gd name="connsiteX4" fmla="*/ 192159 w 789043"/>
                <a:gd name="connsiteY4" fmla="*/ 625953 h 629754"/>
                <a:gd name="connsiteX5" fmla="*/ 124264 w 789043"/>
                <a:gd name="connsiteY5" fmla="*/ 552260 h 629754"/>
                <a:gd name="connsiteX6" fmla="*/ 1631 w 789043"/>
                <a:gd name="connsiteY6" fmla="*/ 133735 h 629754"/>
                <a:gd name="connsiteX7" fmla="*/ 35422 w 789043"/>
                <a:gd name="connsiteY7" fmla="*/ 14157 h 629754"/>
                <a:gd name="connsiteX8" fmla="*/ 113728 w 789043"/>
                <a:gd name="connsiteY8" fmla="*/ 378 h 629754"/>
                <a:gd name="connsiteX9" fmla="*/ 237392 w 789043"/>
                <a:gd name="connsiteY9" fmla="*/ 81 h 629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89043" h="629754">
                  <a:moveTo>
                    <a:pt x="237392" y="81"/>
                  </a:moveTo>
                  <a:cubicBezTo>
                    <a:pt x="474795" y="-992"/>
                    <a:pt x="907215" y="10463"/>
                    <a:pt x="758692" y="233550"/>
                  </a:cubicBezTo>
                  <a:cubicBezTo>
                    <a:pt x="731135" y="274948"/>
                    <a:pt x="690486" y="305435"/>
                    <a:pt x="650647" y="335111"/>
                  </a:cubicBezTo>
                  <a:cubicBezTo>
                    <a:pt x="538737" y="418405"/>
                    <a:pt x="426889" y="501698"/>
                    <a:pt x="315041" y="584992"/>
                  </a:cubicBezTo>
                  <a:cubicBezTo>
                    <a:pt x="278943" y="611863"/>
                    <a:pt x="234865" y="640167"/>
                    <a:pt x="192159" y="625953"/>
                  </a:cubicBezTo>
                  <a:cubicBezTo>
                    <a:pt x="159614" y="615105"/>
                    <a:pt x="139851" y="582810"/>
                    <a:pt x="124264" y="552260"/>
                  </a:cubicBezTo>
                  <a:cubicBezTo>
                    <a:pt x="57742" y="422021"/>
                    <a:pt x="15908" y="279250"/>
                    <a:pt x="1631" y="133735"/>
                  </a:cubicBezTo>
                  <a:cubicBezTo>
                    <a:pt x="-2671" y="90343"/>
                    <a:pt x="-676" y="38596"/>
                    <a:pt x="35422" y="14157"/>
                  </a:cubicBezTo>
                  <a:cubicBezTo>
                    <a:pt x="57804" y="-931"/>
                    <a:pt x="86795" y="-557"/>
                    <a:pt x="113728" y="378"/>
                  </a:cubicBezTo>
                  <a:cubicBezTo>
                    <a:pt x="138207" y="1243"/>
                    <a:pt x="182606" y="328"/>
                    <a:pt x="237392" y="8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2" name="Graphic 78">
            <a:extLst>
              <a:ext uri="{FF2B5EF4-FFF2-40B4-BE49-F238E27FC236}">
                <a16:creationId xmlns:a16="http://schemas.microsoft.com/office/drawing/2014/main" id="{DBBA0A0D-8F6A-400A-9E49-8C008E2C7D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209740" y="3267662"/>
            <a:ext cx="972241" cy="45718"/>
            <a:chOff x="4886325" y="3371754"/>
            <a:chExt cx="2418492" cy="113728"/>
          </a:xfrm>
          <a:solidFill>
            <a:schemeClr val="accent1"/>
          </a:solidFill>
        </p:grpSpPr>
        <p:sp>
          <p:nvSpPr>
            <p:cNvPr id="23" name="Graphic 78">
              <a:extLst>
                <a:ext uri="{FF2B5EF4-FFF2-40B4-BE49-F238E27FC236}">
                  <a16:creationId xmlns:a16="http://schemas.microsoft.com/office/drawing/2014/main" id="{A5DD701E-4BC9-48E3-AF4F-013B52D63D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886325" y="3428428"/>
              <a:ext cx="2418302" cy="9525"/>
            </a:xfrm>
            <a:custGeom>
              <a:avLst/>
              <a:gdLst>
                <a:gd name="connsiteX0" fmla="*/ 0 w 2418302"/>
                <a:gd name="connsiteY0" fmla="*/ 0 h 9525"/>
                <a:gd name="connsiteX1" fmla="*/ 2418302 w 2418302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18302" h="9525">
                  <a:moveTo>
                    <a:pt x="0" y="0"/>
                  </a:moveTo>
                  <a:lnTo>
                    <a:pt x="2418302" y="0"/>
                  </a:ln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4" name="Graphic 78">
              <a:extLst>
                <a:ext uri="{FF2B5EF4-FFF2-40B4-BE49-F238E27FC236}">
                  <a16:creationId xmlns:a16="http://schemas.microsoft.com/office/drawing/2014/main" id="{FB658B62-664D-4B3B-BBDA-235666290B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4886709" y="3371754"/>
              <a:ext cx="2418108" cy="113728"/>
              <a:chOff x="4886709" y="3371754"/>
              <a:chExt cx="2418108" cy="113728"/>
            </a:xfrm>
            <a:grpFill/>
          </p:grpSpPr>
          <p:sp>
            <p:nvSpPr>
              <p:cNvPr id="25" name="Graphic 78">
                <a:extLst>
                  <a:ext uri="{FF2B5EF4-FFF2-40B4-BE49-F238E27FC236}">
                    <a16:creationId xmlns:a16="http://schemas.microsoft.com/office/drawing/2014/main" id="{B11F9D25-67B1-4BDB-A290-97B93A19DFA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895088" y="3474384"/>
                <a:ext cx="32575" cy="2906"/>
              </a:xfrm>
              <a:custGeom>
                <a:avLst/>
                <a:gdLst>
                  <a:gd name="connsiteX0" fmla="*/ 0 w 32575"/>
                  <a:gd name="connsiteY0" fmla="*/ 49 h 2906"/>
                  <a:gd name="connsiteX1" fmla="*/ 32576 w 32575"/>
                  <a:gd name="connsiteY1" fmla="*/ 2907 h 2906"/>
                  <a:gd name="connsiteX2" fmla="*/ 0 w 32575"/>
                  <a:gd name="connsiteY2" fmla="*/ 49 h 2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575" h="2906">
                    <a:moveTo>
                      <a:pt x="0" y="49"/>
                    </a:moveTo>
                    <a:cubicBezTo>
                      <a:pt x="7430" y="2335"/>
                      <a:pt x="20384" y="2526"/>
                      <a:pt x="32576" y="2907"/>
                    </a:cubicBezTo>
                    <a:cubicBezTo>
                      <a:pt x="23146" y="716"/>
                      <a:pt x="13240" y="-236"/>
                      <a:pt x="0" y="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Graphic 78">
                <a:extLst>
                  <a:ext uri="{FF2B5EF4-FFF2-40B4-BE49-F238E27FC236}">
                    <a16:creationId xmlns:a16="http://schemas.microsoft.com/office/drawing/2014/main" id="{B9D5C40A-1B1B-4C25-9707-E8F1CF6EEC9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927758" y="3477344"/>
                <a:ext cx="380" cy="42"/>
              </a:xfrm>
              <a:custGeom>
                <a:avLst/>
                <a:gdLst>
                  <a:gd name="connsiteX0" fmla="*/ 190 w 380"/>
                  <a:gd name="connsiteY0" fmla="*/ 42 h 42"/>
                  <a:gd name="connsiteX1" fmla="*/ 381 w 380"/>
                  <a:gd name="connsiteY1" fmla="*/ 42 h 42"/>
                  <a:gd name="connsiteX2" fmla="*/ 0 w 380"/>
                  <a:gd name="connsiteY2" fmla="*/ 42 h 42"/>
                  <a:gd name="connsiteX3" fmla="*/ 190 w 380"/>
                  <a:gd name="connsiteY3" fmla="*/ 42 h 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0" h="42">
                    <a:moveTo>
                      <a:pt x="190" y="42"/>
                    </a:moveTo>
                    <a:cubicBezTo>
                      <a:pt x="190" y="42"/>
                      <a:pt x="286" y="42"/>
                      <a:pt x="381" y="42"/>
                    </a:cubicBezTo>
                    <a:cubicBezTo>
                      <a:pt x="190" y="42"/>
                      <a:pt x="95" y="42"/>
                      <a:pt x="0" y="42"/>
                    </a:cubicBezTo>
                    <a:cubicBezTo>
                      <a:pt x="0" y="-53"/>
                      <a:pt x="95" y="42"/>
                      <a:pt x="190" y="4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Graphic 78">
                <a:extLst>
                  <a:ext uri="{FF2B5EF4-FFF2-40B4-BE49-F238E27FC236}">
                    <a16:creationId xmlns:a16="http://schemas.microsoft.com/office/drawing/2014/main" id="{2DD0C1D6-FF64-45AB-8775-83AB3C470B8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285577" y="3374517"/>
                <a:ext cx="10001" cy="190"/>
              </a:xfrm>
              <a:custGeom>
                <a:avLst/>
                <a:gdLst>
                  <a:gd name="connsiteX0" fmla="*/ 10001 w 10001"/>
                  <a:gd name="connsiteY0" fmla="*/ 0 h 190"/>
                  <a:gd name="connsiteX1" fmla="*/ 0 w 10001"/>
                  <a:gd name="connsiteY1" fmla="*/ 191 h 190"/>
                  <a:gd name="connsiteX2" fmla="*/ 10001 w 10001"/>
                  <a:gd name="connsiteY2" fmla="*/ 0 h 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001" h="190">
                    <a:moveTo>
                      <a:pt x="10001" y="0"/>
                    </a:moveTo>
                    <a:cubicBezTo>
                      <a:pt x="6953" y="0"/>
                      <a:pt x="3524" y="95"/>
                      <a:pt x="0" y="191"/>
                    </a:cubicBezTo>
                    <a:cubicBezTo>
                      <a:pt x="3334" y="191"/>
                      <a:pt x="6763" y="191"/>
                      <a:pt x="10001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Graphic 78">
                <a:extLst>
                  <a:ext uri="{FF2B5EF4-FFF2-40B4-BE49-F238E27FC236}">
                    <a16:creationId xmlns:a16="http://schemas.microsoft.com/office/drawing/2014/main" id="{15AFBB84-8485-4329-89FC-04663D985BA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886709" y="3371754"/>
                <a:ext cx="2418108" cy="113728"/>
              </a:xfrm>
              <a:custGeom>
                <a:avLst/>
                <a:gdLst>
                  <a:gd name="connsiteX0" fmla="*/ 632266 w 2418108"/>
                  <a:gd name="connsiteY0" fmla="*/ 112205 h 113728"/>
                  <a:gd name="connsiteX1" fmla="*/ 723039 w 2418108"/>
                  <a:gd name="connsiteY1" fmla="*/ 109538 h 113728"/>
                  <a:gd name="connsiteX2" fmla="*/ 735136 w 2418108"/>
                  <a:gd name="connsiteY2" fmla="*/ 111823 h 113728"/>
                  <a:gd name="connsiteX3" fmla="*/ 752471 w 2418108"/>
                  <a:gd name="connsiteY3" fmla="*/ 108680 h 113728"/>
                  <a:gd name="connsiteX4" fmla="*/ 772569 w 2418108"/>
                  <a:gd name="connsiteY4" fmla="*/ 110585 h 113728"/>
                  <a:gd name="connsiteX5" fmla="*/ 1112993 w 2418108"/>
                  <a:gd name="connsiteY5" fmla="*/ 112967 h 113728"/>
                  <a:gd name="connsiteX6" fmla="*/ 1083465 w 2418108"/>
                  <a:gd name="connsiteY6" fmla="*/ 108776 h 113728"/>
                  <a:gd name="connsiteX7" fmla="*/ 1296825 w 2418108"/>
                  <a:gd name="connsiteY7" fmla="*/ 108966 h 113728"/>
                  <a:gd name="connsiteX8" fmla="*/ 1346736 w 2418108"/>
                  <a:gd name="connsiteY8" fmla="*/ 103632 h 113728"/>
                  <a:gd name="connsiteX9" fmla="*/ 1360643 w 2418108"/>
                  <a:gd name="connsiteY9" fmla="*/ 107633 h 113728"/>
                  <a:gd name="connsiteX10" fmla="*/ 1381788 w 2418108"/>
                  <a:gd name="connsiteY10" fmla="*/ 107442 h 113728"/>
                  <a:gd name="connsiteX11" fmla="*/ 1371692 w 2418108"/>
                  <a:gd name="connsiteY11" fmla="*/ 106490 h 113728"/>
                  <a:gd name="connsiteX12" fmla="*/ 1430080 w 2418108"/>
                  <a:gd name="connsiteY12" fmla="*/ 105537 h 113728"/>
                  <a:gd name="connsiteX13" fmla="*/ 1420269 w 2418108"/>
                  <a:gd name="connsiteY13" fmla="*/ 104108 h 113728"/>
                  <a:gd name="connsiteX14" fmla="*/ 1455702 w 2418108"/>
                  <a:gd name="connsiteY14" fmla="*/ 107061 h 113728"/>
                  <a:gd name="connsiteX15" fmla="*/ 1439414 w 2418108"/>
                  <a:gd name="connsiteY15" fmla="*/ 108109 h 113728"/>
                  <a:gd name="connsiteX16" fmla="*/ 1503613 w 2418108"/>
                  <a:gd name="connsiteY16" fmla="*/ 105918 h 113728"/>
                  <a:gd name="connsiteX17" fmla="*/ 1495802 w 2418108"/>
                  <a:gd name="connsiteY17" fmla="*/ 105823 h 113728"/>
                  <a:gd name="connsiteX18" fmla="*/ 1695923 w 2418108"/>
                  <a:gd name="connsiteY18" fmla="*/ 95155 h 113728"/>
                  <a:gd name="connsiteX19" fmla="*/ 1684016 w 2418108"/>
                  <a:gd name="connsiteY19" fmla="*/ 92488 h 113728"/>
                  <a:gd name="connsiteX20" fmla="*/ 1706210 w 2418108"/>
                  <a:gd name="connsiteY20" fmla="*/ 90202 h 113728"/>
                  <a:gd name="connsiteX21" fmla="*/ 1693351 w 2418108"/>
                  <a:gd name="connsiteY21" fmla="*/ 98108 h 113728"/>
                  <a:gd name="connsiteX22" fmla="*/ 2058539 w 2418108"/>
                  <a:gd name="connsiteY22" fmla="*/ 102203 h 113728"/>
                  <a:gd name="connsiteX23" fmla="*/ 2064540 w 2418108"/>
                  <a:gd name="connsiteY23" fmla="*/ 95060 h 113728"/>
                  <a:gd name="connsiteX24" fmla="*/ 2227132 w 2418108"/>
                  <a:gd name="connsiteY24" fmla="*/ 96203 h 113728"/>
                  <a:gd name="connsiteX25" fmla="*/ 2245229 w 2418108"/>
                  <a:gd name="connsiteY25" fmla="*/ 96869 h 113728"/>
                  <a:gd name="connsiteX26" fmla="*/ 2254278 w 2418108"/>
                  <a:gd name="connsiteY26" fmla="*/ 94393 h 113728"/>
                  <a:gd name="connsiteX27" fmla="*/ 2418108 w 2418108"/>
                  <a:gd name="connsiteY27" fmla="*/ 5810 h 113728"/>
                  <a:gd name="connsiteX28" fmla="*/ 2399058 w 2418108"/>
                  <a:gd name="connsiteY28" fmla="*/ 2858 h 113728"/>
                  <a:gd name="connsiteX29" fmla="*/ 2241039 w 2418108"/>
                  <a:gd name="connsiteY29" fmla="*/ 1905 h 113728"/>
                  <a:gd name="connsiteX30" fmla="*/ 2243991 w 2418108"/>
                  <a:gd name="connsiteY30" fmla="*/ 1048 h 113728"/>
                  <a:gd name="connsiteX31" fmla="*/ 2197128 w 2418108"/>
                  <a:gd name="connsiteY31" fmla="*/ 0 h 113728"/>
                  <a:gd name="connsiteX32" fmla="*/ 1710591 w 2418108"/>
                  <a:gd name="connsiteY32" fmla="*/ 6287 h 113728"/>
                  <a:gd name="connsiteX33" fmla="*/ 1713353 w 2418108"/>
                  <a:gd name="connsiteY33" fmla="*/ 5906 h 113728"/>
                  <a:gd name="connsiteX34" fmla="*/ 1210814 w 2418108"/>
                  <a:gd name="connsiteY34" fmla="*/ 7715 h 113728"/>
                  <a:gd name="connsiteX35" fmla="*/ 684463 w 2418108"/>
                  <a:gd name="connsiteY35" fmla="*/ 13716 h 113728"/>
                  <a:gd name="connsiteX36" fmla="*/ 687511 w 2418108"/>
                  <a:gd name="connsiteY36" fmla="*/ 12859 h 113728"/>
                  <a:gd name="connsiteX37" fmla="*/ 435670 w 2418108"/>
                  <a:gd name="connsiteY37" fmla="*/ 12192 h 113728"/>
                  <a:gd name="connsiteX38" fmla="*/ 440718 w 2418108"/>
                  <a:gd name="connsiteY38" fmla="*/ 12668 h 113728"/>
                  <a:gd name="connsiteX39" fmla="*/ 386807 w 2418108"/>
                  <a:gd name="connsiteY39" fmla="*/ 9906 h 113728"/>
                  <a:gd name="connsiteX40" fmla="*/ 16856 w 2418108"/>
                  <a:gd name="connsiteY40" fmla="*/ 12192 h 113728"/>
                  <a:gd name="connsiteX41" fmla="*/ 63528 w 2418108"/>
                  <a:gd name="connsiteY41" fmla="*/ 102870 h 113728"/>
                  <a:gd name="connsiteX42" fmla="*/ 42668 w 2418108"/>
                  <a:gd name="connsiteY42" fmla="*/ 102584 h 113728"/>
                  <a:gd name="connsiteX43" fmla="*/ 41430 w 2418108"/>
                  <a:gd name="connsiteY43" fmla="*/ 105537 h 113728"/>
                  <a:gd name="connsiteX44" fmla="*/ 54575 w 2418108"/>
                  <a:gd name="connsiteY44" fmla="*/ 105347 h 113728"/>
                  <a:gd name="connsiteX45" fmla="*/ 388140 w 2418108"/>
                  <a:gd name="connsiteY45" fmla="*/ 112109 h 113728"/>
                  <a:gd name="connsiteX46" fmla="*/ 482152 w 2418108"/>
                  <a:gd name="connsiteY46" fmla="*/ 113729 h 113728"/>
                  <a:gd name="connsiteX47" fmla="*/ 632266 w 2418108"/>
                  <a:gd name="connsiteY47" fmla="*/ 112205 h 1137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2418108" h="113728">
                    <a:moveTo>
                      <a:pt x="632266" y="112205"/>
                    </a:moveTo>
                    <a:cubicBezTo>
                      <a:pt x="656364" y="104680"/>
                      <a:pt x="694940" y="114110"/>
                      <a:pt x="723039" y="109538"/>
                    </a:cubicBezTo>
                    <a:cubicBezTo>
                      <a:pt x="722849" y="109919"/>
                      <a:pt x="735898" y="110109"/>
                      <a:pt x="735136" y="111823"/>
                    </a:cubicBezTo>
                    <a:cubicBezTo>
                      <a:pt x="735041" y="108776"/>
                      <a:pt x="767616" y="112300"/>
                      <a:pt x="752471" y="108680"/>
                    </a:cubicBezTo>
                    <a:cubicBezTo>
                      <a:pt x="754757" y="107633"/>
                      <a:pt x="790571" y="107633"/>
                      <a:pt x="772569" y="110585"/>
                    </a:cubicBezTo>
                    <a:cubicBezTo>
                      <a:pt x="822099" y="111633"/>
                      <a:pt x="1059653" y="114395"/>
                      <a:pt x="1112993" y="112967"/>
                    </a:cubicBezTo>
                    <a:cubicBezTo>
                      <a:pt x="1106135" y="110776"/>
                      <a:pt x="1089656" y="112205"/>
                      <a:pt x="1083465" y="108776"/>
                    </a:cubicBezTo>
                    <a:cubicBezTo>
                      <a:pt x="1153950" y="111728"/>
                      <a:pt x="1230626" y="113157"/>
                      <a:pt x="1296825" y="108966"/>
                    </a:cubicBezTo>
                    <a:cubicBezTo>
                      <a:pt x="1277680" y="103251"/>
                      <a:pt x="1356071" y="110966"/>
                      <a:pt x="1346736" y="103632"/>
                    </a:cubicBezTo>
                    <a:cubicBezTo>
                      <a:pt x="1351213" y="105347"/>
                      <a:pt x="1374454" y="106109"/>
                      <a:pt x="1360643" y="107633"/>
                    </a:cubicBezTo>
                    <a:cubicBezTo>
                      <a:pt x="1368548" y="107728"/>
                      <a:pt x="1376168" y="108299"/>
                      <a:pt x="1381788" y="107442"/>
                    </a:cubicBezTo>
                    <a:lnTo>
                      <a:pt x="1371692" y="106490"/>
                    </a:lnTo>
                    <a:cubicBezTo>
                      <a:pt x="1398266" y="106013"/>
                      <a:pt x="1412744" y="108680"/>
                      <a:pt x="1430080" y="105537"/>
                    </a:cubicBezTo>
                    <a:lnTo>
                      <a:pt x="1420269" y="104108"/>
                    </a:lnTo>
                    <a:cubicBezTo>
                      <a:pt x="1436176" y="103918"/>
                      <a:pt x="1449416" y="103632"/>
                      <a:pt x="1455702" y="107061"/>
                    </a:cubicBezTo>
                    <a:lnTo>
                      <a:pt x="1439414" y="108109"/>
                    </a:lnTo>
                    <a:cubicBezTo>
                      <a:pt x="1465799" y="108014"/>
                      <a:pt x="1481610" y="107823"/>
                      <a:pt x="1503613" y="105918"/>
                    </a:cubicBezTo>
                    <a:lnTo>
                      <a:pt x="1495802" y="105823"/>
                    </a:lnTo>
                    <a:cubicBezTo>
                      <a:pt x="1523806" y="102394"/>
                      <a:pt x="1670110" y="99441"/>
                      <a:pt x="1695923" y="95155"/>
                    </a:cubicBezTo>
                    <a:lnTo>
                      <a:pt x="1684016" y="92488"/>
                    </a:lnTo>
                    <a:lnTo>
                      <a:pt x="1706210" y="90202"/>
                    </a:lnTo>
                    <a:cubicBezTo>
                      <a:pt x="1703543" y="90202"/>
                      <a:pt x="1695542" y="98965"/>
                      <a:pt x="1693351" y="98108"/>
                    </a:cubicBezTo>
                    <a:cubicBezTo>
                      <a:pt x="1757549" y="99441"/>
                      <a:pt x="2045109" y="91345"/>
                      <a:pt x="2058539" y="102203"/>
                    </a:cubicBezTo>
                    <a:cubicBezTo>
                      <a:pt x="2079780" y="101917"/>
                      <a:pt x="2071303" y="103918"/>
                      <a:pt x="2064540" y="95060"/>
                    </a:cubicBezTo>
                    <a:cubicBezTo>
                      <a:pt x="2086638" y="95441"/>
                      <a:pt x="2259707" y="88773"/>
                      <a:pt x="2227132" y="96203"/>
                    </a:cubicBezTo>
                    <a:cubicBezTo>
                      <a:pt x="2232371" y="96298"/>
                      <a:pt x="2240372" y="95917"/>
                      <a:pt x="2245229" y="96869"/>
                    </a:cubicBezTo>
                    <a:cubicBezTo>
                      <a:pt x="2235704" y="94583"/>
                      <a:pt x="2261708" y="95345"/>
                      <a:pt x="2254278" y="94393"/>
                    </a:cubicBezTo>
                    <a:cubicBezTo>
                      <a:pt x="2395724" y="108776"/>
                      <a:pt x="2341527" y="36576"/>
                      <a:pt x="2418108" y="5810"/>
                    </a:cubicBezTo>
                    <a:cubicBezTo>
                      <a:pt x="2398772" y="4763"/>
                      <a:pt x="2335717" y="7239"/>
                      <a:pt x="2399058" y="2858"/>
                    </a:cubicBezTo>
                    <a:cubicBezTo>
                      <a:pt x="2343527" y="-572"/>
                      <a:pt x="2296283" y="1238"/>
                      <a:pt x="2241039" y="1905"/>
                    </a:cubicBezTo>
                    <a:lnTo>
                      <a:pt x="2243991" y="1048"/>
                    </a:lnTo>
                    <a:cubicBezTo>
                      <a:pt x="2234181" y="-381"/>
                      <a:pt x="2214845" y="1524"/>
                      <a:pt x="2197128" y="0"/>
                    </a:cubicBezTo>
                    <a:cubicBezTo>
                      <a:pt x="2115880" y="6096"/>
                      <a:pt x="1816128" y="3524"/>
                      <a:pt x="1710591" y="6287"/>
                    </a:cubicBezTo>
                    <a:lnTo>
                      <a:pt x="1713353" y="5906"/>
                    </a:lnTo>
                    <a:cubicBezTo>
                      <a:pt x="1577146" y="5429"/>
                      <a:pt x="1349308" y="11240"/>
                      <a:pt x="1210814" y="7715"/>
                    </a:cubicBezTo>
                    <a:cubicBezTo>
                      <a:pt x="1095848" y="23717"/>
                      <a:pt x="819051" y="5429"/>
                      <a:pt x="684463" y="13716"/>
                    </a:cubicBezTo>
                    <a:lnTo>
                      <a:pt x="687511" y="12859"/>
                    </a:lnTo>
                    <a:cubicBezTo>
                      <a:pt x="655316" y="14192"/>
                      <a:pt x="473008" y="10954"/>
                      <a:pt x="435670" y="12192"/>
                    </a:cubicBezTo>
                    <a:lnTo>
                      <a:pt x="440718" y="12668"/>
                    </a:lnTo>
                    <a:cubicBezTo>
                      <a:pt x="408047" y="14764"/>
                      <a:pt x="412524" y="11049"/>
                      <a:pt x="386807" y="9906"/>
                    </a:cubicBezTo>
                    <a:cubicBezTo>
                      <a:pt x="275174" y="28004"/>
                      <a:pt x="142395" y="18764"/>
                      <a:pt x="16856" y="12192"/>
                    </a:cubicBezTo>
                    <a:cubicBezTo>
                      <a:pt x="-6195" y="35528"/>
                      <a:pt x="-17434" y="114395"/>
                      <a:pt x="63528" y="102870"/>
                    </a:cubicBezTo>
                    <a:cubicBezTo>
                      <a:pt x="63528" y="102870"/>
                      <a:pt x="42668" y="102584"/>
                      <a:pt x="42668" y="102584"/>
                    </a:cubicBezTo>
                    <a:cubicBezTo>
                      <a:pt x="58004" y="103156"/>
                      <a:pt x="47336" y="104299"/>
                      <a:pt x="41430" y="105537"/>
                    </a:cubicBezTo>
                    <a:cubicBezTo>
                      <a:pt x="46764" y="105537"/>
                      <a:pt x="68386" y="107442"/>
                      <a:pt x="54575" y="105347"/>
                    </a:cubicBezTo>
                    <a:cubicBezTo>
                      <a:pt x="158588" y="108109"/>
                      <a:pt x="297462" y="110109"/>
                      <a:pt x="388140" y="112109"/>
                    </a:cubicBezTo>
                    <a:cubicBezTo>
                      <a:pt x="420525" y="113348"/>
                      <a:pt x="453577" y="106680"/>
                      <a:pt x="482152" y="113729"/>
                    </a:cubicBezTo>
                    <a:cubicBezTo>
                      <a:pt x="477580" y="111919"/>
                      <a:pt x="629885" y="111728"/>
                      <a:pt x="632266" y="11220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22875543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435959F4-53DA-47FF-BC24-1E5B75C698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753030" y="5516668"/>
            <a:ext cx="2438970" cy="1341332"/>
          </a:xfrm>
          <a:custGeom>
            <a:avLst/>
            <a:gdLst>
              <a:gd name="connsiteX0" fmla="*/ 2025355 w 2438970"/>
              <a:gd name="connsiteY0" fmla="*/ 235 h 1341332"/>
              <a:gd name="connsiteX1" fmla="*/ 2381960 w 2438970"/>
              <a:gd name="connsiteY1" fmla="*/ 44517 h 1341332"/>
              <a:gd name="connsiteX2" fmla="*/ 2438970 w 2438970"/>
              <a:gd name="connsiteY2" fmla="*/ 58872 h 1341332"/>
              <a:gd name="connsiteX3" fmla="*/ 2438970 w 2438970"/>
              <a:gd name="connsiteY3" fmla="*/ 1341332 h 1341332"/>
              <a:gd name="connsiteX4" fmla="*/ 0 w 2438970"/>
              <a:gd name="connsiteY4" fmla="*/ 1341332 h 1341332"/>
              <a:gd name="connsiteX5" fmla="*/ 13333 w 2438970"/>
              <a:gd name="connsiteY5" fmla="*/ 1328018 h 1341332"/>
              <a:gd name="connsiteX6" fmla="*/ 936262 w 2438970"/>
              <a:gd name="connsiteY6" fmla="*/ 459947 h 1341332"/>
              <a:gd name="connsiteX7" fmla="*/ 1554028 w 2438970"/>
              <a:gd name="connsiteY7" fmla="*/ 71153 h 1341332"/>
              <a:gd name="connsiteX8" fmla="*/ 2025355 w 2438970"/>
              <a:gd name="connsiteY8" fmla="*/ 235 h 1341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8970" h="1341332">
                <a:moveTo>
                  <a:pt x="2025355" y="235"/>
                </a:moveTo>
                <a:cubicBezTo>
                  <a:pt x="2143847" y="2306"/>
                  <a:pt x="2262766" y="17993"/>
                  <a:pt x="2381960" y="44517"/>
                </a:cubicBezTo>
                <a:lnTo>
                  <a:pt x="2438970" y="58872"/>
                </a:lnTo>
                <a:lnTo>
                  <a:pt x="2438970" y="1341332"/>
                </a:lnTo>
                <a:lnTo>
                  <a:pt x="0" y="1341332"/>
                </a:lnTo>
                <a:lnTo>
                  <a:pt x="13333" y="1328018"/>
                </a:lnTo>
                <a:cubicBezTo>
                  <a:pt x="324723" y="1028950"/>
                  <a:pt x="645390" y="738459"/>
                  <a:pt x="936262" y="459947"/>
                </a:cubicBezTo>
                <a:cubicBezTo>
                  <a:pt x="1139660" y="265152"/>
                  <a:pt x="1345794" y="140817"/>
                  <a:pt x="1554028" y="71153"/>
                </a:cubicBezTo>
                <a:cubicBezTo>
                  <a:pt x="1710136" y="18918"/>
                  <a:pt x="1867365" y="-2526"/>
                  <a:pt x="2025355" y="235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7CF83E8-F6F0-41E3-B580-7412A04DDF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776050" y="5204025"/>
            <a:ext cx="886141" cy="802496"/>
            <a:chOff x="10948005" y="3272152"/>
            <a:chExt cx="868640" cy="786648"/>
          </a:xfrm>
          <a:solidFill>
            <a:schemeClr val="accent1"/>
          </a:solidFill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1A0B6DBB-705D-48D0-842C-F9DFA7684D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194317" y="3944888"/>
              <a:ext cx="128449" cy="113912"/>
            </a:xfrm>
            <a:custGeom>
              <a:avLst/>
              <a:gdLst>
                <a:gd name="connsiteX0" fmla="*/ 237621 w 453152"/>
                <a:gd name="connsiteY0" fmla="*/ 965 h 401867"/>
                <a:gd name="connsiteX1" fmla="*/ 370246 w 453152"/>
                <a:gd name="connsiteY1" fmla="*/ 23666 h 401867"/>
                <a:gd name="connsiteX2" fmla="*/ 437392 w 453152"/>
                <a:gd name="connsiteY2" fmla="*/ 198545 h 401867"/>
                <a:gd name="connsiteX3" fmla="*/ 67745 w 453152"/>
                <a:gd name="connsiteY3" fmla="*/ 392003 h 401867"/>
                <a:gd name="connsiteX4" fmla="*/ 911 w 453152"/>
                <a:gd name="connsiteY4" fmla="*/ 254095 h 401867"/>
                <a:gd name="connsiteX5" fmla="*/ 115564 w 453152"/>
                <a:gd name="connsiteY5" fmla="*/ 51160 h 401867"/>
                <a:gd name="connsiteX6" fmla="*/ 237621 w 453152"/>
                <a:gd name="connsiteY6" fmla="*/ 965 h 401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53152" h="401867">
                  <a:moveTo>
                    <a:pt x="237621" y="965"/>
                  </a:moveTo>
                  <a:cubicBezTo>
                    <a:pt x="283632" y="-2971"/>
                    <a:pt x="331405" y="5243"/>
                    <a:pt x="370246" y="23666"/>
                  </a:cubicBezTo>
                  <a:cubicBezTo>
                    <a:pt x="436830" y="55275"/>
                    <a:pt x="477168" y="116810"/>
                    <a:pt x="437392" y="198545"/>
                  </a:cubicBezTo>
                  <a:cubicBezTo>
                    <a:pt x="391568" y="292624"/>
                    <a:pt x="176850" y="441630"/>
                    <a:pt x="67745" y="392003"/>
                  </a:cubicBezTo>
                  <a:cubicBezTo>
                    <a:pt x="18056" y="369372"/>
                    <a:pt x="-5012" y="308398"/>
                    <a:pt x="911" y="254095"/>
                  </a:cubicBezTo>
                  <a:cubicBezTo>
                    <a:pt x="9203" y="178033"/>
                    <a:pt x="61012" y="103094"/>
                    <a:pt x="115564" y="51160"/>
                  </a:cubicBezTo>
                  <a:cubicBezTo>
                    <a:pt x="147361" y="20985"/>
                    <a:pt x="191610" y="4900"/>
                    <a:pt x="237621" y="96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C194A764-16E1-4D0D-9357-76F80E6086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53045" y="3808430"/>
              <a:ext cx="144912" cy="193414"/>
            </a:xfrm>
            <a:custGeom>
              <a:avLst/>
              <a:gdLst>
                <a:gd name="connsiteX0" fmla="*/ 390625 w 511232"/>
                <a:gd name="connsiteY0" fmla="*/ 1621 h 682341"/>
                <a:gd name="connsiteX1" fmla="*/ 508142 w 511232"/>
                <a:gd name="connsiteY1" fmla="*/ 64038 h 682341"/>
                <a:gd name="connsiteX2" fmla="*/ 508453 w 511232"/>
                <a:gd name="connsiteY2" fmla="*/ 121832 h 682341"/>
                <a:gd name="connsiteX3" fmla="*/ 316492 w 511232"/>
                <a:gd name="connsiteY3" fmla="*/ 567602 h 682341"/>
                <a:gd name="connsiteX4" fmla="*/ 80265 w 511232"/>
                <a:gd name="connsiteY4" fmla="*/ 640359 h 682341"/>
                <a:gd name="connsiteX5" fmla="*/ 13306 w 511232"/>
                <a:gd name="connsiteY5" fmla="*/ 274828 h 682341"/>
                <a:gd name="connsiteX6" fmla="*/ 140989 w 511232"/>
                <a:gd name="connsiteY6" fmla="*/ 107181 h 682341"/>
                <a:gd name="connsiteX7" fmla="*/ 390625 w 511232"/>
                <a:gd name="connsiteY7" fmla="*/ 1621 h 682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11232" h="682341">
                  <a:moveTo>
                    <a:pt x="390625" y="1621"/>
                  </a:moveTo>
                  <a:cubicBezTo>
                    <a:pt x="446543" y="-5212"/>
                    <a:pt x="493343" y="8441"/>
                    <a:pt x="508142" y="64038"/>
                  </a:cubicBezTo>
                  <a:cubicBezTo>
                    <a:pt x="513192" y="82866"/>
                    <a:pt x="511134" y="102754"/>
                    <a:pt x="508453" y="121832"/>
                  </a:cubicBezTo>
                  <a:cubicBezTo>
                    <a:pt x="485324" y="287796"/>
                    <a:pt x="417242" y="443971"/>
                    <a:pt x="316492" y="567602"/>
                  </a:cubicBezTo>
                  <a:cubicBezTo>
                    <a:pt x="253024" y="645534"/>
                    <a:pt x="165055" y="737743"/>
                    <a:pt x="80265" y="640359"/>
                  </a:cubicBezTo>
                  <a:cubicBezTo>
                    <a:pt x="5014" y="553948"/>
                    <a:pt x="-17368" y="383621"/>
                    <a:pt x="13306" y="274828"/>
                  </a:cubicBezTo>
                  <a:cubicBezTo>
                    <a:pt x="33443" y="203318"/>
                    <a:pt x="83382" y="146521"/>
                    <a:pt x="140989" y="107181"/>
                  </a:cubicBezTo>
                  <a:cubicBezTo>
                    <a:pt x="178904" y="81308"/>
                    <a:pt x="297428" y="13010"/>
                    <a:pt x="390625" y="162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115B7F3F-A40D-4F24-8536-E2420B4332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84524" y="3907536"/>
              <a:ext cx="132121" cy="93006"/>
            </a:xfrm>
            <a:custGeom>
              <a:avLst/>
              <a:gdLst>
                <a:gd name="connsiteX0" fmla="*/ 252822 w 466107"/>
                <a:gd name="connsiteY0" fmla="*/ 1539 h 328114"/>
                <a:gd name="connsiteX1" fmla="*/ 451641 w 466107"/>
                <a:gd name="connsiteY1" fmla="*/ 122177 h 328114"/>
                <a:gd name="connsiteX2" fmla="*/ 391790 w 466107"/>
                <a:gd name="connsiteY2" fmla="*/ 297430 h 328114"/>
                <a:gd name="connsiteX3" fmla="*/ 8614 w 466107"/>
                <a:gd name="connsiteY3" fmla="*/ 243252 h 328114"/>
                <a:gd name="connsiteX4" fmla="*/ 45897 w 466107"/>
                <a:gd name="connsiteY4" fmla="*/ 97302 h 328114"/>
                <a:gd name="connsiteX5" fmla="*/ 252822 w 466107"/>
                <a:gd name="connsiteY5" fmla="*/ 1539 h 328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66107" h="328114">
                  <a:moveTo>
                    <a:pt x="252822" y="1539"/>
                  </a:moveTo>
                  <a:cubicBezTo>
                    <a:pt x="335429" y="-10494"/>
                    <a:pt x="418848" y="49794"/>
                    <a:pt x="451641" y="122177"/>
                  </a:cubicBezTo>
                  <a:cubicBezTo>
                    <a:pt x="479697" y="184273"/>
                    <a:pt x="470594" y="255285"/>
                    <a:pt x="391790" y="297430"/>
                  </a:cubicBezTo>
                  <a:cubicBezTo>
                    <a:pt x="301077" y="345935"/>
                    <a:pt x="55935" y="343254"/>
                    <a:pt x="8614" y="243252"/>
                  </a:cubicBezTo>
                  <a:cubicBezTo>
                    <a:pt x="-12895" y="197678"/>
                    <a:pt x="8240" y="136766"/>
                    <a:pt x="45897" y="97302"/>
                  </a:cubicBezTo>
                  <a:cubicBezTo>
                    <a:pt x="98704" y="42064"/>
                    <a:pt x="181872" y="11950"/>
                    <a:pt x="252822" y="153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15" name="Graphic 12">
              <a:extLst>
                <a:ext uri="{FF2B5EF4-FFF2-40B4-BE49-F238E27FC236}">
                  <a16:creationId xmlns:a16="http://schemas.microsoft.com/office/drawing/2014/main" id="{CEF42844-A829-4ED2-A360-63BB2A7C45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142141" y="3272152"/>
              <a:ext cx="180625" cy="158824"/>
            </a:xfrm>
            <a:custGeom>
              <a:avLst/>
              <a:gdLst>
                <a:gd name="connsiteX0" fmla="*/ 63289 w 3341477"/>
                <a:gd name="connsiteY0" fmla="*/ 1933384 h 2938167"/>
                <a:gd name="connsiteX1" fmla="*/ 263314 w 3341477"/>
                <a:gd name="connsiteY1" fmla="*/ 514159 h 2938167"/>
                <a:gd name="connsiteX2" fmla="*/ 1098276 w 3341477"/>
                <a:gd name="connsiteY2" fmla="*/ 952 h 2938167"/>
                <a:gd name="connsiteX3" fmla="*/ 2654089 w 3341477"/>
                <a:gd name="connsiteY3" fmla="*/ 371284 h 2938167"/>
                <a:gd name="connsiteX4" fmla="*/ 3219398 w 3341477"/>
                <a:gd name="connsiteY4" fmla="*/ 2080926 h 2938167"/>
                <a:gd name="connsiteX5" fmla="*/ 2044489 w 3341477"/>
                <a:gd name="connsiteY5" fmla="*/ 2933509 h 2938167"/>
                <a:gd name="connsiteX6" fmla="*/ 453814 w 3341477"/>
                <a:gd name="connsiteY6" fmla="*/ 2495359 h 2938167"/>
                <a:gd name="connsiteX7" fmla="*/ 63289 w 3341477"/>
                <a:gd name="connsiteY7" fmla="*/ 1933384 h 2938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341477" h="2938167">
                  <a:moveTo>
                    <a:pt x="63289" y="1933384"/>
                  </a:moveTo>
                  <a:cubicBezTo>
                    <a:pt x="56717" y="1895856"/>
                    <a:pt x="-165311" y="914209"/>
                    <a:pt x="263314" y="514159"/>
                  </a:cubicBezTo>
                  <a:cubicBezTo>
                    <a:pt x="691939" y="114109"/>
                    <a:pt x="609262" y="11620"/>
                    <a:pt x="1098276" y="952"/>
                  </a:cubicBezTo>
                  <a:cubicBezTo>
                    <a:pt x="1587289" y="-9716"/>
                    <a:pt x="2320714" y="66484"/>
                    <a:pt x="2654089" y="371284"/>
                  </a:cubicBezTo>
                  <a:cubicBezTo>
                    <a:pt x="2987464" y="676084"/>
                    <a:pt x="3603732" y="1514094"/>
                    <a:pt x="3219398" y="2080926"/>
                  </a:cubicBezTo>
                  <a:cubicBezTo>
                    <a:pt x="2835064" y="2647759"/>
                    <a:pt x="2558839" y="2895409"/>
                    <a:pt x="2044489" y="2933509"/>
                  </a:cubicBezTo>
                  <a:cubicBezTo>
                    <a:pt x="1530139" y="2971609"/>
                    <a:pt x="701464" y="2771584"/>
                    <a:pt x="453814" y="2495359"/>
                  </a:cubicBezTo>
                  <a:cubicBezTo>
                    <a:pt x="206164" y="2219134"/>
                    <a:pt x="101389" y="2152459"/>
                    <a:pt x="63289" y="193338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Graphic 15">
              <a:extLst>
                <a:ext uri="{FF2B5EF4-FFF2-40B4-BE49-F238E27FC236}">
                  <a16:creationId xmlns:a16="http://schemas.microsoft.com/office/drawing/2014/main" id="{57B23B52-A1C3-44EF-BC11-9094A0DA11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02136" y="3379098"/>
              <a:ext cx="82388" cy="75292"/>
            </a:xfrm>
            <a:custGeom>
              <a:avLst/>
              <a:gdLst>
                <a:gd name="connsiteX0" fmla="*/ 17664 w 5240764"/>
                <a:gd name="connsiteY0" fmla="*/ 2947947 h 4789394"/>
                <a:gd name="connsiteX1" fmla="*/ 903489 w 5240764"/>
                <a:gd name="connsiteY1" fmla="*/ 195222 h 4789394"/>
                <a:gd name="connsiteX2" fmla="*/ 3560964 w 5240764"/>
                <a:gd name="connsiteY2" fmla="*/ 357147 h 4789394"/>
                <a:gd name="connsiteX3" fmla="*/ 5240602 w 5240764"/>
                <a:gd name="connsiteY3" fmla="*/ 2076409 h 4789394"/>
                <a:gd name="connsiteX4" fmla="*/ 4568328 w 5240764"/>
                <a:gd name="connsiteY4" fmla="*/ 3879397 h 4789394"/>
                <a:gd name="connsiteX5" fmla="*/ 3284739 w 5240764"/>
                <a:gd name="connsiteY5" fmla="*/ 4605297 h 4789394"/>
                <a:gd name="connsiteX6" fmla="*/ 1074939 w 5240764"/>
                <a:gd name="connsiteY6" fmla="*/ 4357647 h 4789394"/>
                <a:gd name="connsiteX7" fmla="*/ 15187 w 5240764"/>
                <a:gd name="connsiteY7" fmla="*/ 2830313 h 478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40764" h="4789394">
                  <a:moveTo>
                    <a:pt x="17664" y="2947947"/>
                  </a:moveTo>
                  <a:cubicBezTo>
                    <a:pt x="17664" y="2900322"/>
                    <a:pt x="-201411" y="490497"/>
                    <a:pt x="903489" y="195222"/>
                  </a:cubicBezTo>
                  <a:cubicBezTo>
                    <a:pt x="2008389" y="-100053"/>
                    <a:pt x="2598939" y="-71478"/>
                    <a:pt x="3560964" y="357147"/>
                  </a:cubicBezTo>
                  <a:cubicBezTo>
                    <a:pt x="4522989" y="785772"/>
                    <a:pt x="5253271" y="1338222"/>
                    <a:pt x="5240602" y="2076409"/>
                  </a:cubicBezTo>
                  <a:cubicBezTo>
                    <a:pt x="5227934" y="2814597"/>
                    <a:pt x="4842267" y="3677276"/>
                    <a:pt x="4568328" y="3879397"/>
                  </a:cubicBezTo>
                  <a:cubicBezTo>
                    <a:pt x="4294389" y="4081422"/>
                    <a:pt x="4065789" y="4548147"/>
                    <a:pt x="3284739" y="4605297"/>
                  </a:cubicBezTo>
                  <a:cubicBezTo>
                    <a:pt x="2503689" y="4662447"/>
                    <a:pt x="1579764" y="5110122"/>
                    <a:pt x="1074939" y="4357647"/>
                  </a:cubicBezTo>
                  <a:cubicBezTo>
                    <a:pt x="570114" y="3605172"/>
                    <a:pt x="12615" y="3617554"/>
                    <a:pt x="15187" y="2830313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Graphic 15">
              <a:extLst>
                <a:ext uri="{FF2B5EF4-FFF2-40B4-BE49-F238E27FC236}">
                  <a16:creationId xmlns:a16="http://schemas.microsoft.com/office/drawing/2014/main" id="{064E08E5-DA92-4CF2-A0BF-E341800227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8005" y="3504095"/>
              <a:ext cx="82388" cy="75292"/>
            </a:xfrm>
            <a:custGeom>
              <a:avLst/>
              <a:gdLst>
                <a:gd name="connsiteX0" fmla="*/ 17664 w 5240764"/>
                <a:gd name="connsiteY0" fmla="*/ 2947947 h 4789394"/>
                <a:gd name="connsiteX1" fmla="*/ 903489 w 5240764"/>
                <a:gd name="connsiteY1" fmla="*/ 195222 h 4789394"/>
                <a:gd name="connsiteX2" fmla="*/ 3560964 w 5240764"/>
                <a:gd name="connsiteY2" fmla="*/ 357147 h 4789394"/>
                <a:gd name="connsiteX3" fmla="*/ 5240602 w 5240764"/>
                <a:gd name="connsiteY3" fmla="*/ 2076409 h 4789394"/>
                <a:gd name="connsiteX4" fmla="*/ 4568328 w 5240764"/>
                <a:gd name="connsiteY4" fmla="*/ 3879397 h 4789394"/>
                <a:gd name="connsiteX5" fmla="*/ 3284739 w 5240764"/>
                <a:gd name="connsiteY5" fmla="*/ 4605297 h 4789394"/>
                <a:gd name="connsiteX6" fmla="*/ 1074939 w 5240764"/>
                <a:gd name="connsiteY6" fmla="*/ 4357647 h 4789394"/>
                <a:gd name="connsiteX7" fmla="*/ 15187 w 5240764"/>
                <a:gd name="connsiteY7" fmla="*/ 2830313 h 478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40764" h="4789394">
                  <a:moveTo>
                    <a:pt x="17664" y="2947947"/>
                  </a:moveTo>
                  <a:cubicBezTo>
                    <a:pt x="17664" y="2900322"/>
                    <a:pt x="-201411" y="490497"/>
                    <a:pt x="903489" y="195222"/>
                  </a:cubicBezTo>
                  <a:cubicBezTo>
                    <a:pt x="2008389" y="-100053"/>
                    <a:pt x="2598939" y="-71478"/>
                    <a:pt x="3560964" y="357147"/>
                  </a:cubicBezTo>
                  <a:cubicBezTo>
                    <a:pt x="4522989" y="785772"/>
                    <a:pt x="5253271" y="1338222"/>
                    <a:pt x="5240602" y="2076409"/>
                  </a:cubicBezTo>
                  <a:cubicBezTo>
                    <a:pt x="5227934" y="2814597"/>
                    <a:pt x="4842267" y="3677276"/>
                    <a:pt x="4568328" y="3879397"/>
                  </a:cubicBezTo>
                  <a:cubicBezTo>
                    <a:pt x="4294389" y="4081422"/>
                    <a:pt x="4065789" y="4548147"/>
                    <a:pt x="3284739" y="4605297"/>
                  </a:cubicBezTo>
                  <a:cubicBezTo>
                    <a:pt x="2503689" y="4662447"/>
                    <a:pt x="1579764" y="5110122"/>
                    <a:pt x="1074939" y="4357647"/>
                  </a:cubicBezTo>
                  <a:cubicBezTo>
                    <a:pt x="570114" y="3605172"/>
                    <a:pt x="12615" y="3617554"/>
                    <a:pt x="15187" y="2830313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7A222560-E657-4CAE-B667-7BE9E224B2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43727" y="3666564"/>
              <a:ext cx="173527" cy="138496"/>
            </a:xfrm>
            <a:custGeom>
              <a:avLst/>
              <a:gdLst>
                <a:gd name="connsiteX0" fmla="*/ 237392 w 789043"/>
                <a:gd name="connsiteY0" fmla="*/ 81 h 629754"/>
                <a:gd name="connsiteX1" fmla="*/ 758692 w 789043"/>
                <a:gd name="connsiteY1" fmla="*/ 233550 h 629754"/>
                <a:gd name="connsiteX2" fmla="*/ 650647 w 789043"/>
                <a:gd name="connsiteY2" fmla="*/ 335111 h 629754"/>
                <a:gd name="connsiteX3" fmla="*/ 315041 w 789043"/>
                <a:gd name="connsiteY3" fmla="*/ 584992 h 629754"/>
                <a:gd name="connsiteX4" fmla="*/ 192159 w 789043"/>
                <a:gd name="connsiteY4" fmla="*/ 625953 h 629754"/>
                <a:gd name="connsiteX5" fmla="*/ 124264 w 789043"/>
                <a:gd name="connsiteY5" fmla="*/ 552260 h 629754"/>
                <a:gd name="connsiteX6" fmla="*/ 1631 w 789043"/>
                <a:gd name="connsiteY6" fmla="*/ 133735 h 629754"/>
                <a:gd name="connsiteX7" fmla="*/ 35422 w 789043"/>
                <a:gd name="connsiteY7" fmla="*/ 14157 h 629754"/>
                <a:gd name="connsiteX8" fmla="*/ 113728 w 789043"/>
                <a:gd name="connsiteY8" fmla="*/ 378 h 629754"/>
                <a:gd name="connsiteX9" fmla="*/ 237392 w 789043"/>
                <a:gd name="connsiteY9" fmla="*/ 81 h 629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89043" h="629754">
                  <a:moveTo>
                    <a:pt x="237392" y="81"/>
                  </a:moveTo>
                  <a:cubicBezTo>
                    <a:pt x="474795" y="-992"/>
                    <a:pt x="907215" y="10463"/>
                    <a:pt x="758692" y="233550"/>
                  </a:cubicBezTo>
                  <a:cubicBezTo>
                    <a:pt x="731135" y="274948"/>
                    <a:pt x="690486" y="305435"/>
                    <a:pt x="650647" y="335111"/>
                  </a:cubicBezTo>
                  <a:cubicBezTo>
                    <a:pt x="538737" y="418405"/>
                    <a:pt x="426889" y="501698"/>
                    <a:pt x="315041" y="584992"/>
                  </a:cubicBezTo>
                  <a:cubicBezTo>
                    <a:pt x="278943" y="611863"/>
                    <a:pt x="234865" y="640167"/>
                    <a:pt x="192159" y="625953"/>
                  </a:cubicBezTo>
                  <a:cubicBezTo>
                    <a:pt x="159614" y="615105"/>
                    <a:pt x="139851" y="582810"/>
                    <a:pt x="124264" y="552260"/>
                  </a:cubicBezTo>
                  <a:cubicBezTo>
                    <a:pt x="57742" y="422021"/>
                    <a:pt x="15908" y="279250"/>
                    <a:pt x="1631" y="133735"/>
                  </a:cubicBezTo>
                  <a:cubicBezTo>
                    <a:pt x="-2671" y="90343"/>
                    <a:pt x="-676" y="38596"/>
                    <a:pt x="35422" y="14157"/>
                  </a:cubicBezTo>
                  <a:cubicBezTo>
                    <a:pt x="57804" y="-931"/>
                    <a:pt x="86795" y="-557"/>
                    <a:pt x="113728" y="378"/>
                  </a:cubicBezTo>
                  <a:cubicBezTo>
                    <a:pt x="138207" y="1243"/>
                    <a:pt x="182606" y="328"/>
                    <a:pt x="237392" y="8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59226104-0061-4319-8237-9C001BF85D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15181" y="-615181"/>
            <a:ext cx="1085312" cy="2315675"/>
          </a:xfrm>
          <a:custGeom>
            <a:avLst/>
            <a:gdLst>
              <a:gd name="connsiteX0" fmla="*/ 0 w 1085312"/>
              <a:gd name="connsiteY0" fmla="*/ 2315675 h 2315675"/>
              <a:gd name="connsiteX1" fmla="*/ 0 w 1085312"/>
              <a:gd name="connsiteY1" fmla="*/ 0 h 2315675"/>
              <a:gd name="connsiteX2" fmla="*/ 53089 w 1085312"/>
              <a:gd name="connsiteY2" fmla="*/ 4542 h 2315675"/>
              <a:gd name="connsiteX3" fmla="*/ 790077 w 1085312"/>
              <a:gd name="connsiteY3" fmla="*/ 872756 h 2315675"/>
              <a:gd name="connsiteX4" fmla="*/ 1085252 w 1085312"/>
              <a:gd name="connsiteY4" fmla="*/ 1943649 h 2315675"/>
              <a:gd name="connsiteX5" fmla="*/ 1064832 w 1085312"/>
              <a:gd name="connsiteY5" fmla="*/ 2198094 h 2315675"/>
              <a:gd name="connsiteX6" fmla="*/ 1043734 w 1085312"/>
              <a:gd name="connsiteY6" fmla="*/ 2315675 h 2315675"/>
              <a:gd name="connsiteX7" fmla="*/ 0 w 1085312"/>
              <a:gd name="connsiteY7" fmla="*/ 2315675 h 2315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85312" h="2315675">
                <a:moveTo>
                  <a:pt x="0" y="2315675"/>
                </a:moveTo>
                <a:lnTo>
                  <a:pt x="0" y="0"/>
                </a:lnTo>
                <a:lnTo>
                  <a:pt x="53089" y="4542"/>
                </a:lnTo>
                <a:cubicBezTo>
                  <a:pt x="405263" y="73503"/>
                  <a:pt x="612623" y="486635"/>
                  <a:pt x="790077" y="872756"/>
                </a:cubicBezTo>
                <a:cubicBezTo>
                  <a:pt x="937425" y="1193596"/>
                  <a:pt x="1088787" y="1533232"/>
                  <a:pt x="1085252" y="1943649"/>
                </a:cubicBezTo>
                <a:cubicBezTo>
                  <a:pt x="1084528" y="2029058"/>
                  <a:pt x="1077341" y="2113833"/>
                  <a:pt x="1064832" y="2198094"/>
                </a:cubicBezTo>
                <a:lnTo>
                  <a:pt x="1043734" y="2315675"/>
                </a:lnTo>
                <a:lnTo>
                  <a:pt x="0" y="2315675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22" name="Graphic 78">
            <a:extLst>
              <a:ext uri="{FF2B5EF4-FFF2-40B4-BE49-F238E27FC236}">
                <a16:creationId xmlns:a16="http://schemas.microsoft.com/office/drawing/2014/main" id="{51B01909-73B8-4486-A749-C643B1D7E3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30225" y="3267662"/>
            <a:ext cx="972241" cy="45718"/>
            <a:chOff x="4886325" y="3371754"/>
            <a:chExt cx="2418492" cy="113728"/>
          </a:xfrm>
          <a:solidFill>
            <a:schemeClr val="accent1"/>
          </a:solidFill>
        </p:grpSpPr>
        <p:sp>
          <p:nvSpPr>
            <p:cNvPr id="23" name="Graphic 78">
              <a:extLst>
                <a:ext uri="{FF2B5EF4-FFF2-40B4-BE49-F238E27FC236}">
                  <a16:creationId xmlns:a16="http://schemas.microsoft.com/office/drawing/2014/main" id="{5E279D86-4533-45F1-B0AA-D237399A5E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886325" y="3428428"/>
              <a:ext cx="2418302" cy="9525"/>
            </a:xfrm>
            <a:custGeom>
              <a:avLst/>
              <a:gdLst>
                <a:gd name="connsiteX0" fmla="*/ 0 w 2418302"/>
                <a:gd name="connsiteY0" fmla="*/ 0 h 9525"/>
                <a:gd name="connsiteX1" fmla="*/ 2418302 w 2418302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18302" h="9525">
                  <a:moveTo>
                    <a:pt x="0" y="0"/>
                  </a:moveTo>
                  <a:lnTo>
                    <a:pt x="2418302" y="0"/>
                  </a:ln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4" name="Graphic 78">
              <a:extLst>
                <a:ext uri="{FF2B5EF4-FFF2-40B4-BE49-F238E27FC236}">
                  <a16:creationId xmlns:a16="http://schemas.microsoft.com/office/drawing/2014/main" id="{764FD722-CB31-4326-ADD8-CBA52FD1FF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4886709" y="3371754"/>
              <a:ext cx="2418108" cy="113728"/>
              <a:chOff x="4886709" y="3371754"/>
              <a:chExt cx="2418108" cy="113728"/>
            </a:xfrm>
            <a:grpFill/>
          </p:grpSpPr>
          <p:sp>
            <p:nvSpPr>
              <p:cNvPr id="25" name="Graphic 78">
                <a:extLst>
                  <a:ext uri="{FF2B5EF4-FFF2-40B4-BE49-F238E27FC236}">
                    <a16:creationId xmlns:a16="http://schemas.microsoft.com/office/drawing/2014/main" id="{24E4BCEC-8B0A-444E-8509-1B3BB0449E5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895088" y="3474384"/>
                <a:ext cx="32575" cy="2906"/>
              </a:xfrm>
              <a:custGeom>
                <a:avLst/>
                <a:gdLst>
                  <a:gd name="connsiteX0" fmla="*/ 0 w 32575"/>
                  <a:gd name="connsiteY0" fmla="*/ 49 h 2906"/>
                  <a:gd name="connsiteX1" fmla="*/ 32576 w 32575"/>
                  <a:gd name="connsiteY1" fmla="*/ 2907 h 2906"/>
                  <a:gd name="connsiteX2" fmla="*/ 0 w 32575"/>
                  <a:gd name="connsiteY2" fmla="*/ 49 h 2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575" h="2906">
                    <a:moveTo>
                      <a:pt x="0" y="49"/>
                    </a:moveTo>
                    <a:cubicBezTo>
                      <a:pt x="7430" y="2335"/>
                      <a:pt x="20384" y="2526"/>
                      <a:pt x="32576" y="2907"/>
                    </a:cubicBezTo>
                    <a:cubicBezTo>
                      <a:pt x="23146" y="716"/>
                      <a:pt x="13240" y="-236"/>
                      <a:pt x="0" y="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Graphic 78">
                <a:extLst>
                  <a:ext uri="{FF2B5EF4-FFF2-40B4-BE49-F238E27FC236}">
                    <a16:creationId xmlns:a16="http://schemas.microsoft.com/office/drawing/2014/main" id="{9DB36622-1DC7-4B17-8984-588BA8999FF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927758" y="3477344"/>
                <a:ext cx="380" cy="42"/>
              </a:xfrm>
              <a:custGeom>
                <a:avLst/>
                <a:gdLst>
                  <a:gd name="connsiteX0" fmla="*/ 190 w 380"/>
                  <a:gd name="connsiteY0" fmla="*/ 42 h 42"/>
                  <a:gd name="connsiteX1" fmla="*/ 381 w 380"/>
                  <a:gd name="connsiteY1" fmla="*/ 42 h 42"/>
                  <a:gd name="connsiteX2" fmla="*/ 0 w 380"/>
                  <a:gd name="connsiteY2" fmla="*/ 42 h 42"/>
                  <a:gd name="connsiteX3" fmla="*/ 190 w 380"/>
                  <a:gd name="connsiteY3" fmla="*/ 42 h 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0" h="42">
                    <a:moveTo>
                      <a:pt x="190" y="42"/>
                    </a:moveTo>
                    <a:cubicBezTo>
                      <a:pt x="190" y="42"/>
                      <a:pt x="286" y="42"/>
                      <a:pt x="381" y="42"/>
                    </a:cubicBezTo>
                    <a:cubicBezTo>
                      <a:pt x="190" y="42"/>
                      <a:pt x="95" y="42"/>
                      <a:pt x="0" y="42"/>
                    </a:cubicBezTo>
                    <a:cubicBezTo>
                      <a:pt x="0" y="-53"/>
                      <a:pt x="95" y="42"/>
                      <a:pt x="190" y="4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Graphic 78">
                <a:extLst>
                  <a:ext uri="{FF2B5EF4-FFF2-40B4-BE49-F238E27FC236}">
                    <a16:creationId xmlns:a16="http://schemas.microsoft.com/office/drawing/2014/main" id="{51B97AF0-1974-42B9-B5FC-A332C52E827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285577" y="3374517"/>
                <a:ext cx="10001" cy="190"/>
              </a:xfrm>
              <a:custGeom>
                <a:avLst/>
                <a:gdLst>
                  <a:gd name="connsiteX0" fmla="*/ 10001 w 10001"/>
                  <a:gd name="connsiteY0" fmla="*/ 0 h 190"/>
                  <a:gd name="connsiteX1" fmla="*/ 0 w 10001"/>
                  <a:gd name="connsiteY1" fmla="*/ 191 h 190"/>
                  <a:gd name="connsiteX2" fmla="*/ 10001 w 10001"/>
                  <a:gd name="connsiteY2" fmla="*/ 0 h 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001" h="190">
                    <a:moveTo>
                      <a:pt x="10001" y="0"/>
                    </a:moveTo>
                    <a:cubicBezTo>
                      <a:pt x="6953" y="0"/>
                      <a:pt x="3524" y="95"/>
                      <a:pt x="0" y="191"/>
                    </a:cubicBezTo>
                    <a:cubicBezTo>
                      <a:pt x="3334" y="191"/>
                      <a:pt x="6763" y="191"/>
                      <a:pt x="10001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Graphic 78">
                <a:extLst>
                  <a:ext uri="{FF2B5EF4-FFF2-40B4-BE49-F238E27FC236}">
                    <a16:creationId xmlns:a16="http://schemas.microsoft.com/office/drawing/2014/main" id="{95A298AD-BE5D-4BE1-8CDF-DBFB42D63FE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886709" y="3371754"/>
                <a:ext cx="2418108" cy="113728"/>
              </a:xfrm>
              <a:custGeom>
                <a:avLst/>
                <a:gdLst>
                  <a:gd name="connsiteX0" fmla="*/ 632266 w 2418108"/>
                  <a:gd name="connsiteY0" fmla="*/ 112205 h 113728"/>
                  <a:gd name="connsiteX1" fmla="*/ 723039 w 2418108"/>
                  <a:gd name="connsiteY1" fmla="*/ 109538 h 113728"/>
                  <a:gd name="connsiteX2" fmla="*/ 735136 w 2418108"/>
                  <a:gd name="connsiteY2" fmla="*/ 111823 h 113728"/>
                  <a:gd name="connsiteX3" fmla="*/ 752471 w 2418108"/>
                  <a:gd name="connsiteY3" fmla="*/ 108680 h 113728"/>
                  <a:gd name="connsiteX4" fmla="*/ 772569 w 2418108"/>
                  <a:gd name="connsiteY4" fmla="*/ 110585 h 113728"/>
                  <a:gd name="connsiteX5" fmla="*/ 1112993 w 2418108"/>
                  <a:gd name="connsiteY5" fmla="*/ 112967 h 113728"/>
                  <a:gd name="connsiteX6" fmla="*/ 1083465 w 2418108"/>
                  <a:gd name="connsiteY6" fmla="*/ 108776 h 113728"/>
                  <a:gd name="connsiteX7" fmla="*/ 1296825 w 2418108"/>
                  <a:gd name="connsiteY7" fmla="*/ 108966 h 113728"/>
                  <a:gd name="connsiteX8" fmla="*/ 1346736 w 2418108"/>
                  <a:gd name="connsiteY8" fmla="*/ 103632 h 113728"/>
                  <a:gd name="connsiteX9" fmla="*/ 1360643 w 2418108"/>
                  <a:gd name="connsiteY9" fmla="*/ 107633 h 113728"/>
                  <a:gd name="connsiteX10" fmla="*/ 1381788 w 2418108"/>
                  <a:gd name="connsiteY10" fmla="*/ 107442 h 113728"/>
                  <a:gd name="connsiteX11" fmla="*/ 1371692 w 2418108"/>
                  <a:gd name="connsiteY11" fmla="*/ 106490 h 113728"/>
                  <a:gd name="connsiteX12" fmla="*/ 1430080 w 2418108"/>
                  <a:gd name="connsiteY12" fmla="*/ 105537 h 113728"/>
                  <a:gd name="connsiteX13" fmla="*/ 1420269 w 2418108"/>
                  <a:gd name="connsiteY13" fmla="*/ 104108 h 113728"/>
                  <a:gd name="connsiteX14" fmla="*/ 1455702 w 2418108"/>
                  <a:gd name="connsiteY14" fmla="*/ 107061 h 113728"/>
                  <a:gd name="connsiteX15" fmla="*/ 1439414 w 2418108"/>
                  <a:gd name="connsiteY15" fmla="*/ 108109 h 113728"/>
                  <a:gd name="connsiteX16" fmla="*/ 1503613 w 2418108"/>
                  <a:gd name="connsiteY16" fmla="*/ 105918 h 113728"/>
                  <a:gd name="connsiteX17" fmla="*/ 1495802 w 2418108"/>
                  <a:gd name="connsiteY17" fmla="*/ 105823 h 113728"/>
                  <a:gd name="connsiteX18" fmla="*/ 1695923 w 2418108"/>
                  <a:gd name="connsiteY18" fmla="*/ 95155 h 113728"/>
                  <a:gd name="connsiteX19" fmla="*/ 1684016 w 2418108"/>
                  <a:gd name="connsiteY19" fmla="*/ 92488 h 113728"/>
                  <a:gd name="connsiteX20" fmla="*/ 1706210 w 2418108"/>
                  <a:gd name="connsiteY20" fmla="*/ 90202 h 113728"/>
                  <a:gd name="connsiteX21" fmla="*/ 1693351 w 2418108"/>
                  <a:gd name="connsiteY21" fmla="*/ 98108 h 113728"/>
                  <a:gd name="connsiteX22" fmla="*/ 2058539 w 2418108"/>
                  <a:gd name="connsiteY22" fmla="*/ 102203 h 113728"/>
                  <a:gd name="connsiteX23" fmla="*/ 2064540 w 2418108"/>
                  <a:gd name="connsiteY23" fmla="*/ 95060 h 113728"/>
                  <a:gd name="connsiteX24" fmla="*/ 2227132 w 2418108"/>
                  <a:gd name="connsiteY24" fmla="*/ 96203 h 113728"/>
                  <a:gd name="connsiteX25" fmla="*/ 2245229 w 2418108"/>
                  <a:gd name="connsiteY25" fmla="*/ 96869 h 113728"/>
                  <a:gd name="connsiteX26" fmla="*/ 2254278 w 2418108"/>
                  <a:gd name="connsiteY26" fmla="*/ 94393 h 113728"/>
                  <a:gd name="connsiteX27" fmla="*/ 2418108 w 2418108"/>
                  <a:gd name="connsiteY27" fmla="*/ 5810 h 113728"/>
                  <a:gd name="connsiteX28" fmla="*/ 2399058 w 2418108"/>
                  <a:gd name="connsiteY28" fmla="*/ 2858 h 113728"/>
                  <a:gd name="connsiteX29" fmla="*/ 2241039 w 2418108"/>
                  <a:gd name="connsiteY29" fmla="*/ 1905 h 113728"/>
                  <a:gd name="connsiteX30" fmla="*/ 2243991 w 2418108"/>
                  <a:gd name="connsiteY30" fmla="*/ 1048 h 113728"/>
                  <a:gd name="connsiteX31" fmla="*/ 2197128 w 2418108"/>
                  <a:gd name="connsiteY31" fmla="*/ 0 h 113728"/>
                  <a:gd name="connsiteX32" fmla="*/ 1710591 w 2418108"/>
                  <a:gd name="connsiteY32" fmla="*/ 6287 h 113728"/>
                  <a:gd name="connsiteX33" fmla="*/ 1713353 w 2418108"/>
                  <a:gd name="connsiteY33" fmla="*/ 5906 h 113728"/>
                  <a:gd name="connsiteX34" fmla="*/ 1210814 w 2418108"/>
                  <a:gd name="connsiteY34" fmla="*/ 7715 h 113728"/>
                  <a:gd name="connsiteX35" fmla="*/ 684463 w 2418108"/>
                  <a:gd name="connsiteY35" fmla="*/ 13716 h 113728"/>
                  <a:gd name="connsiteX36" fmla="*/ 687511 w 2418108"/>
                  <a:gd name="connsiteY36" fmla="*/ 12859 h 113728"/>
                  <a:gd name="connsiteX37" fmla="*/ 435670 w 2418108"/>
                  <a:gd name="connsiteY37" fmla="*/ 12192 h 113728"/>
                  <a:gd name="connsiteX38" fmla="*/ 440718 w 2418108"/>
                  <a:gd name="connsiteY38" fmla="*/ 12668 h 113728"/>
                  <a:gd name="connsiteX39" fmla="*/ 386807 w 2418108"/>
                  <a:gd name="connsiteY39" fmla="*/ 9906 h 113728"/>
                  <a:gd name="connsiteX40" fmla="*/ 16856 w 2418108"/>
                  <a:gd name="connsiteY40" fmla="*/ 12192 h 113728"/>
                  <a:gd name="connsiteX41" fmla="*/ 63528 w 2418108"/>
                  <a:gd name="connsiteY41" fmla="*/ 102870 h 113728"/>
                  <a:gd name="connsiteX42" fmla="*/ 42668 w 2418108"/>
                  <a:gd name="connsiteY42" fmla="*/ 102584 h 113728"/>
                  <a:gd name="connsiteX43" fmla="*/ 41430 w 2418108"/>
                  <a:gd name="connsiteY43" fmla="*/ 105537 h 113728"/>
                  <a:gd name="connsiteX44" fmla="*/ 54575 w 2418108"/>
                  <a:gd name="connsiteY44" fmla="*/ 105347 h 113728"/>
                  <a:gd name="connsiteX45" fmla="*/ 388140 w 2418108"/>
                  <a:gd name="connsiteY45" fmla="*/ 112109 h 113728"/>
                  <a:gd name="connsiteX46" fmla="*/ 482152 w 2418108"/>
                  <a:gd name="connsiteY46" fmla="*/ 113729 h 113728"/>
                  <a:gd name="connsiteX47" fmla="*/ 632266 w 2418108"/>
                  <a:gd name="connsiteY47" fmla="*/ 112205 h 1137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2418108" h="113728">
                    <a:moveTo>
                      <a:pt x="632266" y="112205"/>
                    </a:moveTo>
                    <a:cubicBezTo>
                      <a:pt x="656364" y="104680"/>
                      <a:pt x="694940" y="114110"/>
                      <a:pt x="723039" y="109538"/>
                    </a:cubicBezTo>
                    <a:cubicBezTo>
                      <a:pt x="722849" y="109919"/>
                      <a:pt x="735898" y="110109"/>
                      <a:pt x="735136" y="111823"/>
                    </a:cubicBezTo>
                    <a:cubicBezTo>
                      <a:pt x="735041" y="108776"/>
                      <a:pt x="767616" y="112300"/>
                      <a:pt x="752471" y="108680"/>
                    </a:cubicBezTo>
                    <a:cubicBezTo>
                      <a:pt x="754757" y="107633"/>
                      <a:pt x="790571" y="107633"/>
                      <a:pt x="772569" y="110585"/>
                    </a:cubicBezTo>
                    <a:cubicBezTo>
                      <a:pt x="822099" y="111633"/>
                      <a:pt x="1059653" y="114395"/>
                      <a:pt x="1112993" y="112967"/>
                    </a:cubicBezTo>
                    <a:cubicBezTo>
                      <a:pt x="1106135" y="110776"/>
                      <a:pt x="1089656" y="112205"/>
                      <a:pt x="1083465" y="108776"/>
                    </a:cubicBezTo>
                    <a:cubicBezTo>
                      <a:pt x="1153950" y="111728"/>
                      <a:pt x="1230626" y="113157"/>
                      <a:pt x="1296825" y="108966"/>
                    </a:cubicBezTo>
                    <a:cubicBezTo>
                      <a:pt x="1277680" y="103251"/>
                      <a:pt x="1356071" y="110966"/>
                      <a:pt x="1346736" y="103632"/>
                    </a:cubicBezTo>
                    <a:cubicBezTo>
                      <a:pt x="1351213" y="105347"/>
                      <a:pt x="1374454" y="106109"/>
                      <a:pt x="1360643" y="107633"/>
                    </a:cubicBezTo>
                    <a:cubicBezTo>
                      <a:pt x="1368548" y="107728"/>
                      <a:pt x="1376168" y="108299"/>
                      <a:pt x="1381788" y="107442"/>
                    </a:cubicBezTo>
                    <a:lnTo>
                      <a:pt x="1371692" y="106490"/>
                    </a:lnTo>
                    <a:cubicBezTo>
                      <a:pt x="1398266" y="106013"/>
                      <a:pt x="1412744" y="108680"/>
                      <a:pt x="1430080" y="105537"/>
                    </a:cubicBezTo>
                    <a:lnTo>
                      <a:pt x="1420269" y="104108"/>
                    </a:lnTo>
                    <a:cubicBezTo>
                      <a:pt x="1436176" y="103918"/>
                      <a:pt x="1449416" y="103632"/>
                      <a:pt x="1455702" y="107061"/>
                    </a:cubicBezTo>
                    <a:lnTo>
                      <a:pt x="1439414" y="108109"/>
                    </a:lnTo>
                    <a:cubicBezTo>
                      <a:pt x="1465799" y="108014"/>
                      <a:pt x="1481610" y="107823"/>
                      <a:pt x="1503613" y="105918"/>
                    </a:cubicBezTo>
                    <a:lnTo>
                      <a:pt x="1495802" y="105823"/>
                    </a:lnTo>
                    <a:cubicBezTo>
                      <a:pt x="1523806" y="102394"/>
                      <a:pt x="1670110" y="99441"/>
                      <a:pt x="1695923" y="95155"/>
                    </a:cubicBezTo>
                    <a:lnTo>
                      <a:pt x="1684016" y="92488"/>
                    </a:lnTo>
                    <a:lnTo>
                      <a:pt x="1706210" y="90202"/>
                    </a:lnTo>
                    <a:cubicBezTo>
                      <a:pt x="1703543" y="90202"/>
                      <a:pt x="1695542" y="98965"/>
                      <a:pt x="1693351" y="98108"/>
                    </a:cubicBezTo>
                    <a:cubicBezTo>
                      <a:pt x="1757549" y="99441"/>
                      <a:pt x="2045109" y="91345"/>
                      <a:pt x="2058539" y="102203"/>
                    </a:cubicBezTo>
                    <a:cubicBezTo>
                      <a:pt x="2079780" y="101917"/>
                      <a:pt x="2071303" y="103918"/>
                      <a:pt x="2064540" y="95060"/>
                    </a:cubicBezTo>
                    <a:cubicBezTo>
                      <a:pt x="2086638" y="95441"/>
                      <a:pt x="2259707" y="88773"/>
                      <a:pt x="2227132" y="96203"/>
                    </a:cubicBezTo>
                    <a:cubicBezTo>
                      <a:pt x="2232371" y="96298"/>
                      <a:pt x="2240372" y="95917"/>
                      <a:pt x="2245229" y="96869"/>
                    </a:cubicBezTo>
                    <a:cubicBezTo>
                      <a:pt x="2235704" y="94583"/>
                      <a:pt x="2261708" y="95345"/>
                      <a:pt x="2254278" y="94393"/>
                    </a:cubicBezTo>
                    <a:cubicBezTo>
                      <a:pt x="2395724" y="108776"/>
                      <a:pt x="2341527" y="36576"/>
                      <a:pt x="2418108" y="5810"/>
                    </a:cubicBezTo>
                    <a:cubicBezTo>
                      <a:pt x="2398772" y="4763"/>
                      <a:pt x="2335717" y="7239"/>
                      <a:pt x="2399058" y="2858"/>
                    </a:cubicBezTo>
                    <a:cubicBezTo>
                      <a:pt x="2343527" y="-572"/>
                      <a:pt x="2296283" y="1238"/>
                      <a:pt x="2241039" y="1905"/>
                    </a:cubicBezTo>
                    <a:lnTo>
                      <a:pt x="2243991" y="1048"/>
                    </a:lnTo>
                    <a:cubicBezTo>
                      <a:pt x="2234181" y="-381"/>
                      <a:pt x="2214845" y="1524"/>
                      <a:pt x="2197128" y="0"/>
                    </a:cubicBezTo>
                    <a:cubicBezTo>
                      <a:pt x="2115880" y="6096"/>
                      <a:pt x="1816128" y="3524"/>
                      <a:pt x="1710591" y="6287"/>
                    </a:cubicBezTo>
                    <a:lnTo>
                      <a:pt x="1713353" y="5906"/>
                    </a:lnTo>
                    <a:cubicBezTo>
                      <a:pt x="1577146" y="5429"/>
                      <a:pt x="1349308" y="11240"/>
                      <a:pt x="1210814" y="7715"/>
                    </a:cubicBezTo>
                    <a:cubicBezTo>
                      <a:pt x="1095848" y="23717"/>
                      <a:pt x="819051" y="5429"/>
                      <a:pt x="684463" y="13716"/>
                    </a:cubicBezTo>
                    <a:lnTo>
                      <a:pt x="687511" y="12859"/>
                    </a:lnTo>
                    <a:cubicBezTo>
                      <a:pt x="655316" y="14192"/>
                      <a:pt x="473008" y="10954"/>
                      <a:pt x="435670" y="12192"/>
                    </a:cubicBezTo>
                    <a:lnTo>
                      <a:pt x="440718" y="12668"/>
                    </a:lnTo>
                    <a:cubicBezTo>
                      <a:pt x="408047" y="14764"/>
                      <a:pt x="412524" y="11049"/>
                      <a:pt x="386807" y="9906"/>
                    </a:cubicBezTo>
                    <a:cubicBezTo>
                      <a:pt x="275174" y="28004"/>
                      <a:pt x="142395" y="18764"/>
                      <a:pt x="16856" y="12192"/>
                    </a:cubicBezTo>
                    <a:cubicBezTo>
                      <a:pt x="-6195" y="35528"/>
                      <a:pt x="-17434" y="114395"/>
                      <a:pt x="63528" y="102870"/>
                    </a:cubicBezTo>
                    <a:cubicBezTo>
                      <a:pt x="63528" y="102870"/>
                      <a:pt x="42668" y="102584"/>
                      <a:pt x="42668" y="102584"/>
                    </a:cubicBezTo>
                    <a:cubicBezTo>
                      <a:pt x="58004" y="103156"/>
                      <a:pt x="47336" y="104299"/>
                      <a:pt x="41430" y="105537"/>
                    </a:cubicBezTo>
                    <a:cubicBezTo>
                      <a:pt x="46764" y="105537"/>
                      <a:pt x="68386" y="107442"/>
                      <a:pt x="54575" y="105347"/>
                    </a:cubicBezTo>
                    <a:cubicBezTo>
                      <a:pt x="158588" y="108109"/>
                      <a:pt x="297462" y="110109"/>
                      <a:pt x="388140" y="112109"/>
                    </a:cubicBezTo>
                    <a:cubicBezTo>
                      <a:pt x="420525" y="113348"/>
                      <a:pt x="453577" y="106680"/>
                      <a:pt x="482152" y="113729"/>
                    </a:cubicBezTo>
                    <a:cubicBezTo>
                      <a:pt x="477580" y="111919"/>
                      <a:pt x="629885" y="111728"/>
                      <a:pt x="632266" y="11220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A5D0B0D3-D735-4619-AA45-B57B791E17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A7E83132-BAB1-4D59-86B2-7C50CE1BF2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352" y="589788"/>
            <a:ext cx="4922638" cy="251092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700"/>
              <a:t>Jeżeli masz kłopoty, zadzwoń pod bezpłatny numer pomocy: 116 111</a:t>
            </a:r>
          </a:p>
        </p:txBody>
      </p:sp>
      <p:grpSp>
        <p:nvGrpSpPr>
          <p:cNvPr id="32" name="Graphic 78">
            <a:extLst>
              <a:ext uri="{FF2B5EF4-FFF2-40B4-BE49-F238E27FC236}">
                <a16:creationId xmlns:a16="http://schemas.microsoft.com/office/drawing/2014/main" id="{06B4C967-D337-479B-87CA-7587B7FCFF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30352" y="3267662"/>
            <a:ext cx="972241" cy="45718"/>
            <a:chOff x="4886325" y="3371754"/>
            <a:chExt cx="2418492" cy="113728"/>
          </a:xfrm>
          <a:solidFill>
            <a:schemeClr val="accent1"/>
          </a:solidFill>
        </p:grpSpPr>
        <p:sp>
          <p:nvSpPr>
            <p:cNvPr id="33" name="Graphic 78">
              <a:extLst>
                <a:ext uri="{FF2B5EF4-FFF2-40B4-BE49-F238E27FC236}">
                  <a16:creationId xmlns:a16="http://schemas.microsoft.com/office/drawing/2014/main" id="{6EF1A9DB-7052-4254-8534-9AAED6F6B6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886325" y="3428428"/>
              <a:ext cx="2418302" cy="9525"/>
            </a:xfrm>
            <a:custGeom>
              <a:avLst/>
              <a:gdLst>
                <a:gd name="connsiteX0" fmla="*/ 0 w 2418302"/>
                <a:gd name="connsiteY0" fmla="*/ 0 h 9525"/>
                <a:gd name="connsiteX1" fmla="*/ 2418302 w 2418302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18302" h="9525">
                  <a:moveTo>
                    <a:pt x="0" y="0"/>
                  </a:moveTo>
                  <a:lnTo>
                    <a:pt x="2418302" y="0"/>
                  </a:ln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4" name="Graphic 78">
              <a:extLst>
                <a:ext uri="{FF2B5EF4-FFF2-40B4-BE49-F238E27FC236}">
                  <a16:creationId xmlns:a16="http://schemas.microsoft.com/office/drawing/2014/main" id="{55D44775-F9E3-4142-8CDB-277AEF2F38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4886709" y="3371754"/>
              <a:ext cx="2418108" cy="113728"/>
              <a:chOff x="4886709" y="3371754"/>
              <a:chExt cx="2418108" cy="113728"/>
            </a:xfrm>
            <a:grpFill/>
          </p:grpSpPr>
          <p:sp>
            <p:nvSpPr>
              <p:cNvPr id="35" name="Graphic 78">
                <a:extLst>
                  <a:ext uri="{FF2B5EF4-FFF2-40B4-BE49-F238E27FC236}">
                    <a16:creationId xmlns:a16="http://schemas.microsoft.com/office/drawing/2014/main" id="{93BB9C83-6DC3-450C-BFAD-0CB5EAD294F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895088" y="3474384"/>
                <a:ext cx="32575" cy="2906"/>
              </a:xfrm>
              <a:custGeom>
                <a:avLst/>
                <a:gdLst>
                  <a:gd name="connsiteX0" fmla="*/ 0 w 32575"/>
                  <a:gd name="connsiteY0" fmla="*/ 49 h 2906"/>
                  <a:gd name="connsiteX1" fmla="*/ 32576 w 32575"/>
                  <a:gd name="connsiteY1" fmla="*/ 2907 h 2906"/>
                  <a:gd name="connsiteX2" fmla="*/ 0 w 32575"/>
                  <a:gd name="connsiteY2" fmla="*/ 49 h 2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575" h="2906">
                    <a:moveTo>
                      <a:pt x="0" y="49"/>
                    </a:moveTo>
                    <a:cubicBezTo>
                      <a:pt x="7430" y="2335"/>
                      <a:pt x="20384" y="2526"/>
                      <a:pt x="32576" y="2907"/>
                    </a:cubicBezTo>
                    <a:cubicBezTo>
                      <a:pt x="23146" y="716"/>
                      <a:pt x="13240" y="-236"/>
                      <a:pt x="0" y="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Graphic 78">
                <a:extLst>
                  <a:ext uri="{FF2B5EF4-FFF2-40B4-BE49-F238E27FC236}">
                    <a16:creationId xmlns:a16="http://schemas.microsoft.com/office/drawing/2014/main" id="{4E01AF91-A65B-4AE1-96C9-4168BD8F900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927758" y="3477344"/>
                <a:ext cx="380" cy="42"/>
              </a:xfrm>
              <a:custGeom>
                <a:avLst/>
                <a:gdLst>
                  <a:gd name="connsiteX0" fmla="*/ 190 w 380"/>
                  <a:gd name="connsiteY0" fmla="*/ 42 h 42"/>
                  <a:gd name="connsiteX1" fmla="*/ 381 w 380"/>
                  <a:gd name="connsiteY1" fmla="*/ 42 h 42"/>
                  <a:gd name="connsiteX2" fmla="*/ 0 w 380"/>
                  <a:gd name="connsiteY2" fmla="*/ 42 h 42"/>
                  <a:gd name="connsiteX3" fmla="*/ 190 w 380"/>
                  <a:gd name="connsiteY3" fmla="*/ 42 h 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0" h="42">
                    <a:moveTo>
                      <a:pt x="190" y="42"/>
                    </a:moveTo>
                    <a:cubicBezTo>
                      <a:pt x="190" y="42"/>
                      <a:pt x="286" y="42"/>
                      <a:pt x="381" y="42"/>
                    </a:cubicBezTo>
                    <a:cubicBezTo>
                      <a:pt x="190" y="42"/>
                      <a:pt x="95" y="42"/>
                      <a:pt x="0" y="42"/>
                    </a:cubicBezTo>
                    <a:cubicBezTo>
                      <a:pt x="0" y="-53"/>
                      <a:pt x="95" y="42"/>
                      <a:pt x="190" y="4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Graphic 78">
                <a:extLst>
                  <a:ext uri="{FF2B5EF4-FFF2-40B4-BE49-F238E27FC236}">
                    <a16:creationId xmlns:a16="http://schemas.microsoft.com/office/drawing/2014/main" id="{0AD45C08-DFB9-441F-A901-BCB9B03058D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285577" y="3374517"/>
                <a:ext cx="10001" cy="190"/>
              </a:xfrm>
              <a:custGeom>
                <a:avLst/>
                <a:gdLst>
                  <a:gd name="connsiteX0" fmla="*/ 10001 w 10001"/>
                  <a:gd name="connsiteY0" fmla="*/ 0 h 190"/>
                  <a:gd name="connsiteX1" fmla="*/ 0 w 10001"/>
                  <a:gd name="connsiteY1" fmla="*/ 191 h 190"/>
                  <a:gd name="connsiteX2" fmla="*/ 10001 w 10001"/>
                  <a:gd name="connsiteY2" fmla="*/ 0 h 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001" h="190">
                    <a:moveTo>
                      <a:pt x="10001" y="0"/>
                    </a:moveTo>
                    <a:cubicBezTo>
                      <a:pt x="6953" y="0"/>
                      <a:pt x="3524" y="95"/>
                      <a:pt x="0" y="191"/>
                    </a:cubicBezTo>
                    <a:cubicBezTo>
                      <a:pt x="3334" y="191"/>
                      <a:pt x="6763" y="191"/>
                      <a:pt x="10001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Graphic 78">
                <a:extLst>
                  <a:ext uri="{FF2B5EF4-FFF2-40B4-BE49-F238E27FC236}">
                    <a16:creationId xmlns:a16="http://schemas.microsoft.com/office/drawing/2014/main" id="{E05BEC0E-4EE4-42C4-BF0B-15F9AC51815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886709" y="3371754"/>
                <a:ext cx="2418108" cy="113728"/>
              </a:xfrm>
              <a:custGeom>
                <a:avLst/>
                <a:gdLst>
                  <a:gd name="connsiteX0" fmla="*/ 632266 w 2418108"/>
                  <a:gd name="connsiteY0" fmla="*/ 112205 h 113728"/>
                  <a:gd name="connsiteX1" fmla="*/ 723039 w 2418108"/>
                  <a:gd name="connsiteY1" fmla="*/ 109538 h 113728"/>
                  <a:gd name="connsiteX2" fmla="*/ 735136 w 2418108"/>
                  <a:gd name="connsiteY2" fmla="*/ 111823 h 113728"/>
                  <a:gd name="connsiteX3" fmla="*/ 752471 w 2418108"/>
                  <a:gd name="connsiteY3" fmla="*/ 108680 h 113728"/>
                  <a:gd name="connsiteX4" fmla="*/ 772569 w 2418108"/>
                  <a:gd name="connsiteY4" fmla="*/ 110585 h 113728"/>
                  <a:gd name="connsiteX5" fmla="*/ 1112993 w 2418108"/>
                  <a:gd name="connsiteY5" fmla="*/ 112967 h 113728"/>
                  <a:gd name="connsiteX6" fmla="*/ 1083465 w 2418108"/>
                  <a:gd name="connsiteY6" fmla="*/ 108776 h 113728"/>
                  <a:gd name="connsiteX7" fmla="*/ 1296825 w 2418108"/>
                  <a:gd name="connsiteY7" fmla="*/ 108966 h 113728"/>
                  <a:gd name="connsiteX8" fmla="*/ 1346736 w 2418108"/>
                  <a:gd name="connsiteY8" fmla="*/ 103632 h 113728"/>
                  <a:gd name="connsiteX9" fmla="*/ 1360643 w 2418108"/>
                  <a:gd name="connsiteY9" fmla="*/ 107633 h 113728"/>
                  <a:gd name="connsiteX10" fmla="*/ 1381788 w 2418108"/>
                  <a:gd name="connsiteY10" fmla="*/ 107442 h 113728"/>
                  <a:gd name="connsiteX11" fmla="*/ 1371692 w 2418108"/>
                  <a:gd name="connsiteY11" fmla="*/ 106490 h 113728"/>
                  <a:gd name="connsiteX12" fmla="*/ 1430080 w 2418108"/>
                  <a:gd name="connsiteY12" fmla="*/ 105537 h 113728"/>
                  <a:gd name="connsiteX13" fmla="*/ 1420269 w 2418108"/>
                  <a:gd name="connsiteY13" fmla="*/ 104108 h 113728"/>
                  <a:gd name="connsiteX14" fmla="*/ 1455702 w 2418108"/>
                  <a:gd name="connsiteY14" fmla="*/ 107061 h 113728"/>
                  <a:gd name="connsiteX15" fmla="*/ 1439414 w 2418108"/>
                  <a:gd name="connsiteY15" fmla="*/ 108109 h 113728"/>
                  <a:gd name="connsiteX16" fmla="*/ 1503613 w 2418108"/>
                  <a:gd name="connsiteY16" fmla="*/ 105918 h 113728"/>
                  <a:gd name="connsiteX17" fmla="*/ 1495802 w 2418108"/>
                  <a:gd name="connsiteY17" fmla="*/ 105823 h 113728"/>
                  <a:gd name="connsiteX18" fmla="*/ 1695923 w 2418108"/>
                  <a:gd name="connsiteY18" fmla="*/ 95155 h 113728"/>
                  <a:gd name="connsiteX19" fmla="*/ 1684016 w 2418108"/>
                  <a:gd name="connsiteY19" fmla="*/ 92488 h 113728"/>
                  <a:gd name="connsiteX20" fmla="*/ 1706210 w 2418108"/>
                  <a:gd name="connsiteY20" fmla="*/ 90202 h 113728"/>
                  <a:gd name="connsiteX21" fmla="*/ 1693351 w 2418108"/>
                  <a:gd name="connsiteY21" fmla="*/ 98108 h 113728"/>
                  <a:gd name="connsiteX22" fmla="*/ 2058539 w 2418108"/>
                  <a:gd name="connsiteY22" fmla="*/ 102203 h 113728"/>
                  <a:gd name="connsiteX23" fmla="*/ 2064540 w 2418108"/>
                  <a:gd name="connsiteY23" fmla="*/ 95060 h 113728"/>
                  <a:gd name="connsiteX24" fmla="*/ 2227132 w 2418108"/>
                  <a:gd name="connsiteY24" fmla="*/ 96203 h 113728"/>
                  <a:gd name="connsiteX25" fmla="*/ 2245229 w 2418108"/>
                  <a:gd name="connsiteY25" fmla="*/ 96869 h 113728"/>
                  <a:gd name="connsiteX26" fmla="*/ 2254278 w 2418108"/>
                  <a:gd name="connsiteY26" fmla="*/ 94393 h 113728"/>
                  <a:gd name="connsiteX27" fmla="*/ 2418108 w 2418108"/>
                  <a:gd name="connsiteY27" fmla="*/ 5810 h 113728"/>
                  <a:gd name="connsiteX28" fmla="*/ 2399058 w 2418108"/>
                  <a:gd name="connsiteY28" fmla="*/ 2858 h 113728"/>
                  <a:gd name="connsiteX29" fmla="*/ 2241039 w 2418108"/>
                  <a:gd name="connsiteY29" fmla="*/ 1905 h 113728"/>
                  <a:gd name="connsiteX30" fmla="*/ 2243991 w 2418108"/>
                  <a:gd name="connsiteY30" fmla="*/ 1048 h 113728"/>
                  <a:gd name="connsiteX31" fmla="*/ 2197128 w 2418108"/>
                  <a:gd name="connsiteY31" fmla="*/ 0 h 113728"/>
                  <a:gd name="connsiteX32" fmla="*/ 1710591 w 2418108"/>
                  <a:gd name="connsiteY32" fmla="*/ 6287 h 113728"/>
                  <a:gd name="connsiteX33" fmla="*/ 1713353 w 2418108"/>
                  <a:gd name="connsiteY33" fmla="*/ 5906 h 113728"/>
                  <a:gd name="connsiteX34" fmla="*/ 1210814 w 2418108"/>
                  <a:gd name="connsiteY34" fmla="*/ 7715 h 113728"/>
                  <a:gd name="connsiteX35" fmla="*/ 684463 w 2418108"/>
                  <a:gd name="connsiteY35" fmla="*/ 13716 h 113728"/>
                  <a:gd name="connsiteX36" fmla="*/ 687511 w 2418108"/>
                  <a:gd name="connsiteY36" fmla="*/ 12859 h 113728"/>
                  <a:gd name="connsiteX37" fmla="*/ 435670 w 2418108"/>
                  <a:gd name="connsiteY37" fmla="*/ 12192 h 113728"/>
                  <a:gd name="connsiteX38" fmla="*/ 440718 w 2418108"/>
                  <a:gd name="connsiteY38" fmla="*/ 12668 h 113728"/>
                  <a:gd name="connsiteX39" fmla="*/ 386807 w 2418108"/>
                  <a:gd name="connsiteY39" fmla="*/ 9906 h 113728"/>
                  <a:gd name="connsiteX40" fmla="*/ 16856 w 2418108"/>
                  <a:gd name="connsiteY40" fmla="*/ 12192 h 113728"/>
                  <a:gd name="connsiteX41" fmla="*/ 63528 w 2418108"/>
                  <a:gd name="connsiteY41" fmla="*/ 102870 h 113728"/>
                  <a:gd name="connsiteX42" fmla="*/ 42668 w 2418108"/>
                  <a:gd name="connsiteY42" fmla="*/ 102584 h 113728"/>
                  <a:gd name="connsiteX43" fmla="*/ 41430 w 2418108"/>
                  <a:gd name="connsiteY43" fmla="*/ 105537 h 113728"/>
                  <a:gd name="connsiteX44" fmla="*/ 54575 w 2418108"/>
                  <a:gd name="connsiteY44" fmla="*/ 105347 h 113728"/>
                  <a:gd name="connsiteX45" fmla="*/ 388140 w 2418108"/>
                  <a:gd name="connsiteY45" fmla="*/ 112109 h 113728"/>
                  <a:gd name="connsiteX46" fmla="*/ 482152 w 2418108"/>
                  <a:gd name="connsiteY46" fmla="*/ 113729 h 113728"/>
                  <a:gd name="connsiteX47" fmla="*/ 632266 w 2418108"/>
                  <a:gd name="connsiteY47" fmla="*/ 112205 h 1137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2418108" h="113728">
                    <a:moveTo>
                      <a:pt x="632266" y="112205"/>
                    </a:moveTo>
                    <a:cubicBezTo>
                      <a:pt x="656364" y="104680"/>
                      <a:pt x="694940" y="114110"/>
                      <a:pt x="723039" y="109538"/>
                    </a:cubicBezTo>
                    <a:cubicBezTo>
                      <a:pt x="722849" y="109919"/>
                      <a:pt x="735898" y="110109"/>
                      <a:pt x="735136" y="111823"/>
                    </a:cubicBezTo>
                    <a:cubicBezTo>
                      <a:pt x="735041" y="108776"/>
                      <a:pt x="767616" y="112300"/>
                      <a:pt x="752471" y="108680"/>
                    </a:cubicBezTo>
                    <a:cubicBezTo>
                      <a:pt x="754757" y="107633"/>
                      <a:pt x="790571" y="107633"/>
                      <a:pt x="772569" y="110585"/>
                    </a:cubicBezTo>
                    <a:cubicBezTo>
                      <a:pt x="822099" y="111633"/>
                      <a:pt x="1059653" y="114395"/>
                      <a:pt x="1112993" y="112967"/>
                    </a:cubicBezTo>
                    <a:cubicBezTo>
                      <a:pt x="1106135" y="110776"/>
                      <a:pt x="1089656" y="112205"/>
                      <a:pt x="1083465" y="108776"/>
                    </a:cubicBezTo>
                    <a:cubicBezTo>
                      <a:pt x="1153950" y="111728"/>
                      <a:pt x="1230626" y="113157"/>
                      <a:pt x="1296825" y="108966"/>
                    </a:cubicBezTo>
                    <a:cubicBezTo>
                      <a:pt x="1277680" y="103251"/>
                      <a:pt x="1356071" y="110966"/>
                      <a:pt x="1346736" y="103632"/>
                    </a:cubicBezTo>
                    <a:cubicBezTo>
                      <a:pt x="1351213" y="105347"/>
                      <a:pt x="1374454" y="106109"/>
                      <a:pt x="1360643" y="107633"/>
                    </a:cubicBezTo>
                    <a:cubicBezTo>
                      <a:pt x="1368548" y="107728"/>
                      <a:pt x="1376168" y="108299"/>
                      <a:pt x="1381788" y="107442"/>
                    </a:cubicBezTo>
                    <a:lnTo>
                      <a:pt x="1371692" y="106490"/>
                    </a:lnTo>
                    <a:cubicBezTo>
                      <a:pt x="1398266" y="106013"/>
                      <a:pt x="1412744" y="108680"/>
                      <a:pt x="1430080" y="105537"/>
                    </a:cubicBezTo>
                    <a:lnTo>
                      <a:pt x="1420269" y="104108"/>
                    </a:lnTo>
                    <a:cubicBezTo>
                      <a:pt x="1436176" y="103918"/>
                      <a:pt x="1449416" y="103632"/>
                      <a:pt x="1455702" y="107061"/>
                    </a:cubicBezTo>
                    <a:lnTo>
                      <a:pt x="1439414" y="108109"/>
                    </a:lnTo>
                    <a:cubicBezTo>
                      <a:pt x="1465799" y="108014"/>
                      <a:pt x="1481610" y="107823"/>
                      <a:pt x="1503613" y="105918"/>
                    </a:cubicBezTo>
                    <a:lnTo>
                      <a:pt x="1495802" y="105823"/>
                    </a:lnTo>
                    <a:cubicBezTo>
                      <a:pt x="1523806" y="102394"/>
                      <a:pt x="1670110" y="99441"/>
                      <a:pt x="1695923" y="95155"/>
                    </a:cubicBezTo>
                    <a:lnTo>
                      <a:pt x="1684016" y="92488"/>
                    </a:lnTo>
                    <a:lnTo>
                      <a:pt x="1706210" y="90202"/>
                    </a:lnTo>
                    <a:cubicBezTo>
                      <a:pt x="1703543" y="90202"/>
                      <a:pt x="1695542" y="98965"/>
                      <a:pt x="1693351" y="98108"/>
                    </a:cubicBezTo>
                    <a:cubicBezTo>
                      <a:pt x="1757549" y="99441"/>
                      <a:pt x="2045109" y="91345"/>
                      <a:pt x="2058539" y="102203"/>
                    </a:cubicBezTo>
                    <a:cubicBezTo>
                      <a:pt x="2079780" y="101917"/>
                      <a:pt x="2071303" y="103918"/>
                      <a:pt x="2064540" y="95060"/>
                    </a:cubicBezTo>
                    <a:cubicBezTo>
                      <a:pt x="2086638" y="95441"/>
                      <a:pt x="2259707" y="88773"/>
                      <a:pt x="2227132" y="96203"/>
                    </a:cubicBezTo>
                    <a:cubicBezTo>
                      <a:pt x="2232371" y="96298"/>
                      <a:pt x="2240372" y="95917"/>
                      <a:pt x="2245229" y="96869"/>
                    </a:cubicBezTo>
                    <a:cubicBezTo>
                      <a:pt x="2235704" y="94583"/>
                      <a:pt x="2261708" y="95345"/>
                      <a:pt x="2254278" y="94393"/>
                    </a:cubicBezTo>
                    <a:cubicBezTo>
                      <a:pt x="2395724" y="108776"/>
                      <a:pt x="2341527" y="36576"/>
                      <a:pt x="2418108" y="5810"/>
                    </a:cubicBezTo>
                    <a:cubicBezTo>
                      <a:pt x="2398772" y="4763"/>
                      <a:pt x="2335717" y="7239"/>
                      <a:pt x="2399058" y="2858"/>
                    </a:cubicBezTo>
                    <a:cubicBezTo>
                      <a:pt x="2343527" y="-572"/>
                      <a:pt x="2296283" y="1238"/>
                      <a:pt x="2241039" y="1905"/>
                    </a:cubicBezTo>
                    <a:lnTo>
                      <a:pt x="2243991" y="1048"/>
                    </a:lnTo>
                    <a:cubicBezTo>
                      <a:pt x="2234181" y="-381"/>
                      <a:pt x="2214845" y="1524"/>
                      <a:pt x="2197128" y="0"/>
                    </a:cubicBezTo>
                    <a:cubicBezTo>
                      <a:pt x="2115880" y="6096"/>
                      <a:pt x="1816128" y="3524"/>
                      <a:pt x="1710591" y="6287"/>
                    </a:cubicBezTo>
                    <a:lnTo>
                      <a:pt x="1713353" y="5906"/>
                    </a:lnTo>
                    <a:cubicBezTo>
                      <a:pt x="1577146" y="5429"/>
                      <a:pt x="1349308" y="11240"/>
                      <a:pt x="1210814" y="7715"/>
                    </a:cubicBezTo>
                    <a:cubicBezTo>
                      <a:pt x="1095848" y="23717"/>
                      <a:pt x="819051" y="5429"/>
                      <a:pt x="684463" y="13716"/>
                    </a:cubicBezTo>
                    <a:lnTo>
                      <a:pt x="687511" y="12859"/>
                    </a:lnTo>
                    <a:cubicBezTo>
                      <a:pt x="655316" y="14192"/>
                      <a:pt x="473008" y="10954"/>
                      <a:pt x="435670" y="12192"/>
                    </a:cubicBezTo>
                    <a:lnTo>
                      <a:pt x="440718" y="12668"/>
                    </a:lnTo>
                    <a:cubicBezTo>
                      <a:pt x="408047" y="14764"/>
                      <a:pt x="412524" y="11049"/>
                      <a:pt x="386807" y="9906"/>
                    </a:cubicBezTo>
                    <a:cubicBezTo>
                      <a:pt x="275174" y="28004"/>
                      <a:pt x="142395" y="18764"/>
                      <a:pt x="16856" y="12192"/>
                    </a:cubicBezTo>
                    <a:cubicBezTo>
                      <a:pt x="-6195" y="35528"/>
                      <a:pt x="-17434" y="114395"/>
                      <a:pt x="63528" y="102870"/>
                    </a:cubicBezTo>
                    <a:cubicBezTo>
                      <a:pt x="63528" y="102870"/>
                      <a:pt x="42668" y="102584"/>
                      <a:pt x="42668" y="102584"/>
                    </a:cubicBezTo>
                    <a:cubicBezTo>
                      <a:pt x="58004" y="103156"/>
                      <a:pt x="47336" y="104299"/>
                      <a:pt x="41430" y="105537"/>
                    </a:cubicBezTo>
                    <a:cubicBezTo>
                      <a:pt x="46764" y="105537"/>
                      <a:pt x="68386" y="107442"/>
                      <a:pt x="54575" y="105347"/>
                    </a:cubicBezTo>
                    <a:cubicBezTo>
                      <a:pt x="158588" y="108109"/>
                      <a:pt x="297462" y="110109"/>
                      <a:pt x="388140" y="112109"/>
                    </a:cubicBezTo>
                    <a:cubicBezTo>
                      <a:pt x="420525" y="113348"/>
                      <a:pt x="453577" y="106680"/>
                      <a:pt x="482152" y="113729"/>
                    </a:cubicBezTo>
                    <a:cubicBezTo>
                      <a:pt x="477580" y="111919"/>
                      <a:pt x="629885" y="111728"/>
                      <a:pt x="632266" y="11220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4" name="Symbol zastępczy zawartości 3">
            <a:extLst>
              <a:ext uri="{FF2B5EF4-FFF2-40B4-BE49-F238E27FC236}">
                <a16:creationId xmlns:a16="http://schemas.microsoft.com/office/drawing/2014/main" id="{E8FBB7AF-E689-4ED6-AA31-A0666D25839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978511" y="1863703"/>
            <a:ext cx="5691988" cy="3130593"/>
          </a:xfrm>
          <a:prstGeom prst="rect">
            <a:avLst/>
          </a:prstGeom>
        </p:spPr>
      </p:pic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A019653D-2F73-443C-916C-3E9277B43C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087002" y="5868567"/>
            <a:ext cx="3104998" cy="1002257"/>
          </a:xfrm>
          <a:custGeom>
            <a:avLst/>
            <a:gdLst>
              <a:gd name="connsiteX0" fmla="*/ 2220651 w 3104998"/>
              <a:gd name="connsiteY0" fmla="*/ 141 h 1002257"/>
              <a:gd name="connsiteX1" fmla="*/ 3076626 w 3104998"/>
              <a:gd name="connsiteY1" fmla="*/ 220708 h 1002257"/>
              <a:gd name="connsiteX2" fmla="*/ 3104998 w 3104998"/>
              <a:gd name="connsiteY2" fmla="*/ 237645 h 1002257"/>
              <a:gd name="connsiteX3" fmla="*/ 3104998 w 3104998"/>
              <a:gd name="connsiteY3" fmla="*/ 1002257 h 1002257"/>
              <a:gd name="connsiteX4" fmla="*/ 0 w 3104998"/>
              <a:gd name="connsiteY4" fmla="*/ 1002257 h 1002257"/>
              <a:gd name="connsiteX5" fmla="*/ 208734 w 3104998"/>
              <a:gd name="connsiteY5" fmla="*/ 868737 h 1002257"/>
              <a:gd name="connsiteX6" fmla="*/ 1364122 w 3104998"/>
              <a:gd name="connsiteY6" fmla="*/ 222705 h 1002257"/>
              <a:gd name="connsiteX7" fmla="*/ 2085269 w 3104998"/>
              <a:gd name="connsiteY7" fmla="*/ 7760 h 1002257"/>
              <a:gd name="connsiteX8" fmla="*/ 2220651 w 3104998"/>
              <a:gd name="connsiteY8" fmla="*/ 141 h 1002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04998" h="1002257">
                <a:moveTo>
                  <a:pt x="2220651" y="141"/>
                </a:moveTo>
                <a:cubicBezTo>
                  <a:pt x="2532946" y="-4033"/>
                  <a:pt x="2819845" y="84824"/>
                  <a:pt x="3076626" y="220708"/>
                </a:cubicBezTo>
                <a:lnTo>
                  <a:pt x="3104998" y="237645"/>
                </a:lnTo>
                <a:lnTo>
                  <a:pt x="3104998" y="1002257"/>
                </a:lnTo>
                <a:lnTo>
                  <a:pt x="0" y="1002257"/>
                </a:lnTo>
                <a:lnTo>
                  <a:pt x="208734" y="868737"/>
                </a:lnTo>
                <a:cubicBezTo>
                  <a:pt x="716785" y="552239"/>
                  <a:pt x="1150146" y="315174"/>
                  <a:pt x="1364122" y="222705"/>
                </a:cubicBezTo>
                <a:cubicBezTo>
                  <a:pt x="1588430" y="125724"/>
                  <a:pt x="1824360" y="33775"/>
                  <a:pt x="2085269" y="7760"/>
                </a:cubicBezTo>
                <a:cubicBezTo>
                  <a:pt x="2130905" y="3232"/>
                  <a:pt x="2176037" y="737"/>
                  <a:pt x="2220651" y="141"/>
                </a:cubicBez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7F3CC54C-8A5F-42B2-80EF-40005E1BB4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2353866">
            <a:off x="9634789" y="5881498"/>
            <a:ext cx="1513209" cy="1055579"/>
            <a:chOff x="10631877" y="3331293"/>
            <a:chExt cx="1483323" cy="1034734"/>
          </a:xfrm>
          <a:solidFill>
            <a:schemeClr val="accent3">
              <a:lumMod val="40000"/>
              <a:lumOff val="60000"/>
            </a:schemeClr>
          </a:solidFill>
        </p:grpSpPr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E38F654D-6D96-448F-AE05-4E663E789C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194317" y="3944888"/>
              <a:ext cx="128449" cy="113912"/>
            </a:xfrm>
            <a:custGeom>
              <a:avLst/>
              <a:gdLst>
                <a:gd name="connsiteX0" fmla="*/ 237621 w 453152"/>
                <a:gd name="connsiteY0" fmla="*/ 965 h 401867"/>
                <a:gd name="connsiteX1" fmla="*/ 370246 w 453152"/>
                <a:gd name="connsiteY1" fmla="*/ 23666 h 401867"/>
                <a:gd name="connsiteX2" fmla="*/ 437392 w 453152"/>
                <a:gd name="connsiteY2" fmla="*/ 198545 h 401867"/>
                <a:gd name="connsiteX3" fmla="*/ 67745 w 453152"/>
                <a:gd name="connsiteY3" fmla="*/ 392003 h 401867"/>
                <a:gd name="connsiteX4" fmla="*/ 911 w 453152"/>
                <a:gd name="connsiteY4" fmla="*/ 254095 h 401867"/>
                <a:gd name="connsiteX5" fmla="*/ 115564 w 453152"/>
                <a:gd name="connsiteY5" fmla="*/ 51160 h 401867"/>
                <a:gd name="connsiteX6" fmla="*/ 237621 w 453152"/>
                <a:gd name="connsiteY6" fmla="*/ 965 h 401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53152" h="401867">
                  <a:moveTo>
                    <a:pt x="237621" y="965"/>
                  </a:moveTo>
                  <a:cubicBezTo>
                    <a:pt x="283632" y="-2971"/>
                    <a:pt x="331405" y="5243"/>
                    <a:pt x="370246" y="23666"/>
                  </a:cubicBezTo>
                  <a:cubicBezTo>
                    <a:pt x="436830" y="55275"/>
                    <a:pt x="477168" y="116810"/>
                    <a:pt x="437392" y="198545"/>
                  </a:cubicBezTo>
                  <a:cubicBezTo>
                    <a:pt x="391568" y="292624"/>
                    <a:pt x="176850" y="441630"/>
                    <a:pt x="67745" y="392003"/>
                  </a:cubicBezTo>
                  <a:cubicBezTo>
                    <a:pt x="18056" y="369372"/>
                    <a:pt x="-5012" y="308398"/>
                    <a:pt x="911" y="254095"/>
                  </a:cubicBezTo>
                  <a:cubicBezTo>
                    <a:pt x="9203" y="178033"/>
                    <a:pt x="61012" y="103094"/>
                    <a:pt x="115564" y="51160"/>
                  </a:cubicBezTo>
                  <a:cubicBezTo>
                    <a:pt x="147361" y="20985"/>
                    <a:pt x="191610" y="4900"/>
                    <a:pt x="237621" y="96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C3EA0687-82A9-47B3-B116-5C1B18D7D7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53045" y="3808430"/>
              <a:ext cx="144912" cy="193414"/>
            </a:xfrm>
            <a:custGeom>
              <a:avLst/>
              <a:gdLst>
                <a:gd name="connsiteX0" fmla="*/ 390625 w 511232"/>
                <a:gd name="connsiteY0" fmla="*/ 1621 h 682341"/>
                <a:gd name="connsiteX1" fmla="*/ 508142 w 511232"/>
                <a:gd name="connsiteY1" fmla="*/ 64038 h 682341"/>
                <a:gd name="connsiteX2" fmla="*/ 508453 w 511232"/>
                <a:gd name="connsiteY2" fmla="*/ 121832 h 682341"/>
                <a:gd name="connsiteX3" fmla="*/ 316492 w 511232"/>
                <a:gd name="connsiteY3" fmla="*/ 567602 h 682341"/>
                <a:gd name="connsiteX4" fmla="*/ 80265 w 511232"/>
                <a:gd name="connsiteY4" fmla="*/ 640359 h 682341"/>
                <a:gd name="connsiteX5" fmla="*/ 13306 w 511232"/>
                <a:gd name="connsiteY5" fmla="*/ 274828 h 682341"/>
                <a:gd name="connsiteX6" fmla="*/ 140989 w 511232"/>
                <a:gd name="connsiteY6" fmla="*/ 107181 h 682341"/>
                <a:gd name="connsiteX7" fmla="*/ 390625 w 511232"/>
                <a:gd name="connsiteY7" fmla="*/ 1621 h 682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11232" h="682341">
                  <a:moveTo>
                    <a:pt x="390625" y="1621"/>
                  </a:moveTo>
                  <a:cubicBezTo>
                    <a:pt x="446543" y="-5212"/>
                    <a:pt x="493343" y="8441"/>
                    <a:pt x="508142" y="64038"/>
                  </a:cubicBezTo>
                  <a:cubicBezTo>
                    <a:pt x="513192" y="82866"/>
                    <a:pt x="511134" y="102754"/>
                    <a:pt x="508453" y="121832"/>
                  </a:cubicBezTo>
                  <a:cubicBezTo>
                    <a:pt x="485324" y="287796"/>
                    <a:pt x="417242" y="443971"/>
                    <a:pt x="316492" y="567602"/>
                  </a:cubicBezTo>
                  <a:cubicBezTo>
                    <a:pt x="253024" y="645534"/>
                    <a:pt x="165055" y="737743"/>
                    <a:pt x="80265" y="640359"/>
                  </a:cubicBezTo>
                  <a:cubicBezTo>
                    <a:pt x="5014" y="553948"/>
                    <a:pt x="-17368" y="383621"/>
                    <a:pt x="13306" y="274828"/>
                  </a:cubicBezTo>
                  <a:cubicBezTo>
                    <a:pt x="33443" y="203318"/>
                    <a:pt x="83382" y="146521"/>
                    <a:pt x="140989" y="107181"/>
                  </a:cubicBezTo>
                  <a:cubicBezTo>
                    <a:pt x="178904" y="81308"/>
                    <a:pt x="297428" y="13010"/>
                    <a:pt x="390625" y="162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ED5F2F7D-9DEC-4069-8E1A-4E3957BE57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983079" y="3331293"/>
              <a:ext cx="132121" cy="93006"/>
            </a:xfrm>
            <a:custGeom>
              <a:avLst/>
              <a:gdLst>
                <a:gd name="connsiteX0" fmla="*/ 252822 w 466107"/>
                <a:gd name="connsiteY0" fmla="*/ 1539 h 328114"/>
                <a:gd name="connsiteX1" fmla="*/ 451641 w 466107"/>
                <a:gd name="connsiteY1" fmla="*/ 122177 h 328114"/>
                <a:gd name="connsiteX2" fmla="*/ 391790 w 466107"/>
                <a:gd name="connsiteY2" fmla="*/ 297430 h 328114"/>
                <a:gd name="connsiteX3" fmla="*/ 8614 w 466107"/>
                <a:gd name="connsiteY3" fmla="*/ 243252 h 328114"/>
                <a:gd name="connsiteX4" fmla="*/ 45897 w 466107"/>
                <a:gd name="connsiteY4" fmla="*/ 97302 h 328114"/>
                <a:gd name="connsiteX5" fmla="*/ 252822 w 466107"/>
                <a:gd name="connsiteY5" fmla="*/ 1539 h 328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66107" h="328114">
                  <a:moveTo>
                    <a:pt x="252822" y="1539"/>
                  </a:moveTo>
                  <a:cubicBezTo>
                    <a:pt x="335429" y="-10494"/>
                    <a:pt x="418848" y="49794"/>
                    <a:pt x="451641" y="122177"/>
                  </a:cubicBezTo>
                  <a:cubicBezTo>
                    <a:pt x="479697" y="184273"/>
                    <a:pt x="470594" y="255285"/>
                    <a:pt x="391790" y="297430"/>
                  </a:cubicBezTo>
                  <a:cubicBezTo>
                    <a:pt x="301077" y="345935"/>
                    <a:pt x="55935" y="343254"/>
                    <a:pt x="8614" y="243252"/>
                  </a:cubicBezTo>
                  <a:cubicBezTo>
                    <a:pt x="-12895" y="197678"/>
                    <a:pt x="8240" y="136766"/>
                    <a:pt x="45897" y="97302"/>
                  </a:cubicBezTo>
                  <a:cubicBezTo>
                    <a:pt x="98704" y="42064"/>
                    <a:pt x="181872" y="11950"/>
                    <a:pt x="252822" y="153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46" name="Graphic 12">
              <a:extLst>
                <a:ext uri="{FF2B5EF4-FFF2-40B4-BE49-F238E27FC236}">
                  <a16:creationId xmlns:a16="http://schemas.microsoft.com/office/drawing/2014/main" id="{6E6DDDD8-737D-4E46-B445-AA04E56BDA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631877" y="4207203"/>
              <a:ext cx="180625" cy="158824"/>
            </a:xfrm>
            <a:custGeom>
              <a:avLst/>
              <a:gdLst>
                <a:gd name="connsiteX0" fmla="*/ 63289 w 3341477"/>
                <a:gd name="connsiteY0" fmla="*/ 1933384 h 2938167"/>
                <a:gd name="connsiteX1" fmla="*/ 263314 w 3341477"/>
                <a:gd name="connsiteY1" fmla="*/ 514159 h 2938167"/>
                <a:gd name="connsiteX2" fmla="*/ 1098276 w 3341477"/>
                <a:gd name="connsiteY2" fmla="*/ 952 h 2938167"/>
                <a:gd name="connsiteX3" fmla="*/ 2654089 w 3341477"/>
                <a:gd name="connsiteY3" fmla="*/ 371284 h 2938167"/>
                <a:gd name="connsiteX4" fmla="*/ 3219398 w 3341477"/>
                <a:gd name="connsiteY4" fmla="*/ 2080926 h 2938167"/>
                <a:gd name="connsiteX5" fmla="*/ 2044489 w 3341477"/>
                <a:gd name="connsiteY5" fmla="*/ 2933509 h 2938167"/>
                <a:gd name="connsiteX6" fmla="*/ 453814 w 3341477"/>
                <a:gd name="connsiteY6" fmla="*/ 2495359 h 2938167"/>
                <a:gd name="connsiteX7" fmla="*/ 63289 w 3341477"/>
                <a:gd name="connsiteY7" fmla="*/ 1933384 h 2938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341477" h="2938167">
                  <a:moveTo>
                    <a:pt x="63289" y="1933384"/>
                  </a:moveTo>
                  <a:cubicBezTo>
                    <a:pt x="56717" y="1895856"/>
                    <a:pt x="-165311" y="914209"/>
                    <a:pt x="263314" y="514159"/>
                  </a:cubicBezTo>
                  <a:cubicBezTo>
                    <a:pt x="691939" y="114109"/>
                    <a:pt x="609262" y="11620"/>
                    <a:pt x="1098276" y="952"/>
                  </a:cubicBezTo>
                  <a:cubicBezTo>
                    <a:pt x="1587289" y="-9716"/>
                    <a:pt x="2320714" y="66484"/>
                    <a:pt x="2654089" y="371284"/>
                  </a:cubicBezTo>
                  <a:cubicBezTo>
                    <a:pt x="2987464" y="676084"/>
                    <a:pt x="3603732" y="1514094"/>
                    <a:pt x="3219398" y="2080926"/>
                  </a:cubicBezTo>
                  <a:cubicBezTo>
                    <a:pt x="2835064" y="2647759"/>
                    <a:pt x="2558839" y="2895409"/>
                    <a:pt x="2044489" y="2933509"/>
                  </a:cubicBezTo>
                  <a:cubicBezTo>
                    <a:pt x="1530139" y="2971609"/>
                    <a:pt x="701464" y="2771584"/>
                    <a:pt x="453814" y="2495359"/>
                  </a:cubicBezTo>
                  <a:cubicBezTo>
                    <a:pt x="206164" y="2219134"/>
                    <a:pt x="101389" y="2152459"/>
                    <a:pt x="63289" y="193338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Graphic 15">
              <a:extLst>
                <a:ext uri="{FF2B5EF4-FFF2-40B4-BE49-F238E27FC236}">
                  <a16:creationId xmlns:a16="http://schemas.microsoft.com/office/drawing/2014/main" id="{C9F66857-2EF8-4463-BE6B-0E88356273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02136" y="3379098"/>
              <a:ext cx="82388" cy="75292"/>
            </a:xfrm>
            <a:custGeom>
              <a:avLst/>
              <a:gdLst>
                <a:gd name="connsiteX0" fmla="*/ 17664 w 5240764"/>
                <a:gd name="connsiteY0" fmla="*/ 2947947 h 4789394"/>
                <a:gd name="connsiteX1" fmla="*/ 903489 w 5240764"/>
                <a:gd name="connsiteY1" fmla="*/ 195222 h 4789394"/>
                <a:gd name="connsiteX2" fmla="*/ 3560964 w 5240764"/>
                <a:gd name="connsiteY2" fmla="*/ 357147 h 4789394"/>
                <a:gd name="connsiteX3" fmla="*/ 5240602 w 5240764"/>
                <a:gd name="connsiteY3" fmla="*/ 2076409 h 4789394"/>
                <a:gd name="connsiteX4" fmla="*/ 4568328 w 5240764"/>
                <a:gd name="connsiteY4" fmla="*/ 3879397 h 4789394"/>
                <a:gd name="connsiteX5" fmla="*/ 3284739 w 5240764"/>
                <a:gd name="connsiteY5" fmla="*/ 4605297 h 4789394"/>
                <a:gd name="connsiteX6" fmla="*/ 1074939 w 5240764"/>
                <a:gd name="connsiteY6" fmla="*/ 4357647 h 4789394"/>
                <a:gd name="connsiteX7" fmla="*/ 15187 w 5240764"/>
                <a:gd name="connsiteY7" fmla="*/ 2830313 h 478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40764" h="4789394">
                  <a:moveTo>
                    <a:pt x="17664" y="2947947"/>
                  </a:moveTo>
                  <a:cubicBezTo>
                    <a:pt x="17664" y="2900322"/>
                    <a:pt x="-201411" y="490497"/>
                    <a:pt x="903489" y="195222"/>
                  </a:cubicBezTo>
                  <a:cubicBezTo>
                    <a:pt x="2008389" y="-100053"/>
                    <a:pt x="2598939" y="-71478"/>
                    <a:pt x="3560964" y="357147"/>
                  </a:cubicBezTo>
                  <a:cubicBezTo>
                    <a:pt x="4522989" y="785772"/>
                    <a:pt x="5253271" y="1338222"/>
                    <a:pt x="5240602" y="2076409"/>
                  </a:cubicBezTo>
                  <a:cubicBezTo>
                    <a:pt x="5227934" y="2814597"/>
                    <a:pt x="4842267" y="3677276"/>
                    <a:pt x="4568328" y="3879397"/>
                  </a:cubicBezTo>
                  <a:cubicBezTo>
                    <a:pt x="4294389" y="4081422"/>
                    <a:pt x="4065789" y="4548147"/>
                    <a:pt x="3284739" y="4605297"/>
                  </a:cubicBezTo>
                  <a:cubicBezTo>
                    <a:pt x="2503689" y="4662447"/>
                    <a:pt x="1579764" y="5110122"/>
                    <a:pt x="1074939" y="4357647"/>
                  </a:cubicBezTo>
                  <a:cubicBezTo>
                    <a:pt x="570114" y="3605172"/>
                    <a:pt x="12615" y="3617554"/>
                    <a:pt x="15187" y="2830313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Graphic 15">
              <a:extLst>
                <a:ext uri="{FF2B5EF4-FFF2-40B4-BE49-F238E27FC236}">
                  <a16:creationId xmlns:a16="http://schemas.microsoft.com/office/drawing/2014/main" id="{11DA632B-97A1-4486-8F6A-1334D68142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8005" y="3504095"/>
              <a:ext cx="82388" cy="75292"/>
            </a:xfrm>
            <a:custGeom>
              <a:avLst/>
              <a:gdLst>
                <a:gd name="connsiteX0" fmla="*/ 17664 w 5240764"/>
                <a:gd name="connsiteY0" fmla="*/ 2947947 h 4789394"/>
                <a:gd name="connsiteX1" fmla="*/ 903489 w 5240764"/>
                <a:gd name="connsiteY1" fmla="*/ 195222 h 4789394"/>
                <a:gd name="connsiteX2" fmla="*/ 3560964 w 5240764"/>
                <a:gd name="connsiteY2" fmla="*/ 357147 h 4789394"/>
                <a:gd name="connsiteX3" fmla="*/ 5240602 w 5240764"/>
                <a:gd name="connsiteY3" fmla="*/ 2076409 h 4789394"/>
                <a:gd name="connsiteX4" fmla="*/ 4568328 w 5240764"/>
                <a:gd name="connsiteY4" fmla="*/ 3879397 h 4789394"/>
                <a:gd name="connsiteX5" fmla="*/ 3284739 w 5240764"/>
                <a:gd name="connsiteY5" fmla="*/ 4605297 h 4789394"/>
                <a:gd name="connsiteX6" fmla="*/ 1074939 w 5240764"/>
                <a:gd name="connsiteY6" fmla="*/ 4357647 h 4789394"/>
                <a:gd name="connsiteX7" fmla="*/ 15187 w 5240764"/>
                <a:gd name="connsiteY7" fmla="*/ 2830313 h 478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40764" h="4789394">
                  <a:moveTo>
                    <a:pt x="17664" y="2947947"/>
                  </a:moveTo>
                  <a:cubicBezTo>
                    <a:pt x="17664" y="2900322"/>
                    <a:pt x="-201411" y="490497"/>
                    <a:pt x="903489" y="195222"/>
                  </a:cubicBezTo>
                  <a:cubicBezTo>
                    <a:pt x="2008389" y="-100053"/>
                    <a:pt x="2598939" y="-71478"/>
                    <a:pt x="3560964" y="357147"/>
                  </a:cubicBezTo>
                  <a:cubicBezTo>
                    <a:pt x="4522989" y="785772"/>
                    <a:pt x="5253271" y="1338222"/>
                    <a:pt x="5240602" y="2076409"/>
                  </a:cubicBezTo>
                  <a:cubicBezTo>
                    <a:pt x="5227934" y="2814597"/>
                    <a:pt x="4842267" y="3677276"/>
                    <a:pt x="4568328" y="3879397"/>
                  </a:cubicBezTo>
                  <a:cubicBezTo>
                    <a:pt x="4294389" y="4081422"/>
                    <a:pt x="4065789" y="4548147"/>
                    <a:pt x="3284739" y="4605297"/>
                  </a:cubicBezTo>
                  <a:cubicBezTo>
                    <a:pt x="2503689" y="4662447"/>
                    <a:pt x="1579764" y="5110122"/>
                    <a:pt x="1074939" y="4357647"/>
                  </a:cubicBezTo>
                  <a:cubicBezTo>
                    <a:pt x="570114" y="3605172"/>
                    <a:pt x="12615" y="3617554"/>
                    <a:pt x="15187" y="2830313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C8F9C102-1BB5-442E-8596-CD0923CF7D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43727" y="3666564"/>
              <a:ext cx="173527" cy="138496"/>
            </a:xfrm>
            <a:custGeom>
              <a:avLst/>
              <a:gdLst>
                <a:gd name="connsiteX0" fmla="*/ 237392 w 789043"/>
                <a:gd name="connsiteY0" fmla="*/ 81 h 629754"/>
                <a:gd name="connsiteX1" fmla="*/ 758692 w 789043"/>
                <a:gd name="connsiteY1" fmla="*/ 233550 h 629754"/>
                <a:gd name="connsiteX2" fmla="*/ 650647 w 789043"/>
                <a:gd name="connsiteY2" fmla="*/ 335111 h 629754"/>
                <a:gd name="connsiteX3" fmla="*/ 315041 w 789043"/>
                <a:gd name="connsiteY3" fmla="*/ 584992 h 629754"/>
                <a:gd name="connsiteX4" fmla="*/ 192159 w 789043"/>
                <a:gd name="connsiteY4" fmla="*/ 625953 h 629754"/>
                <a:gd name="connsiteX5" fmla="*/ 124264 w 789043"/>
                <a:gd name="connsiteY5" fmla="*/ 552260 h 629754"/>
                <a:gd name="connsiteX6" fmla="*/ 1631 w 789043"/>
                <a:gd name="connsiteY6" fmla="*/ 133735 h 629754"/>
                <a:gd name="connsiteX7" fmla="*/ 35422 w 789043"/>
                <a:gd name="connsiteY7" fmla="*/ 14157 h 629754"/>
                <a:gd name="connsiteX8" fmla="*/ 113728 w 789043"/>
                <a:gd name="connsiteY8" fmla="*/ 378 h 629754"/>
                <a:gd name="connsiteX9" fmla="*/ 237392 w 789043"/>
                <a:gd name="connsiteY9" fmla="*/ 81 h 629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89043" h="629754">
                  <a:moveTo>
                    <a:pt x="237392" y="81"/>
                  </a:moveTo>
                  <a:cubicBezTo>
                    <a:pt x="474795" y="-992"/>
                    <a:pt x="907215" y="10463"/>
                    <a:pt x="758692" y="233550"/>
                  </a:cubicBezTo>
                  <a:cubicBezTo>
                    <a:pt x="731135" y="274948"/>
                    <a:pt x="690486" y="305435"/>
                    <a:pt x="650647" y="335111"/>
                  </a:cubicBezTo>
                  <a:cubicBezTo>
                    <a:pt x="538737" y="418405"/>
                    <a:pt x="426889" y="501698"/>
                    <a:pt x="315041" y="584992"/>
                  </a:cubicBezTo>
                  <a:cubicBezTo>
                    <a:pt x="278943" y="611863"/>
                    <a:pt x="234865" y="640167"/>
                    <a:pt x="192159" y="625953"/>
                  </a:cubicBezTo>
                  <a:cubicBezTo>
                    <a:pt x="159614" y="615105"/>
                    <a:pt x="139851" y="582810"/>
                    <a:pt x="124264" y="552260"/>
                  </a:cubicBezTo>
                  <a:cubicBezTo>
                    <a:pt x="57742" y="422021"/>
                    <a:pt x="15908" y="279250"/>
                    <a:pt x="1631" y="133735"/>
                  </a:cubicBezTo>
                  <a:cubicBezTo>
                    <a:pt x="-2671" y="90343"/>
                    <a:pt x="-676" y="38596"/>
                    <a:pt x="35422" y="14157"/>
                  </a:cubicBezTo>
                  <a:cubicBezTo>
                    <a:pt x="57804" y="-931"/>
                    <a:pt x="86795" y="-557"/>
                    <a:pt x="113728" y="378"/>
                  </a:cubicBezTo>
                  <a:cubicBezTo>
                    <a:pt x="138207" y="1243"/>
                    <a:pt x="182606" y="328"/>
                    <a:pt x="237392" y="8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752053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50117AF-6C97-475A-8115-0F71653E7E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DZIĘKUJE ZA OBEJRZENIE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EC206D4-E970-4A0C-AC99-13C1CD77B5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pl-PL" dirty="0"/>
              <a:t>Julia Surdacka</a:t>
            </a:r>
          </a:p>
          <a:p>
            <a:pPr algn="ctr"/>
            <a:r>
              <a:rPr lang="pl-PL" dirty="0"/>
              <a:t>Klasa 7b</a:t>
            </a:r>
          </a:p>
        </p:txBody>
      </p:sp>
    </p:spTree>
    <p:extLst>
      <p:ext uri="{BB962C8B-B14F-4D97-AF65-F5344CB8AC3E}">
        <p14:creationId xmlns:p14="http://schemas.microsoft.com/office/powerpoint/2010/main" val="12277566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435959F4-53DA-47FF-BC24-1E5B75C698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753030" y="5516668"/>
            <a:ext cx="2438970" cy="1341332"/>
          </a:xfrm>
          <a:custGeom>
            <a:avLst/>
            <a:gdLst>
              <a:gd name="connsiteX0" fmla="*/ 2025355 w 2438970"/>
              <a:gd name="connsiteY0" fmla="*/ 235 h 1341332"/>
              <a:gd name="connsiteX1" fmla="*/ 2381960 w 2438970"/>
              <a:gd name="connsiteY1" fmla="*/ 44517 h 1341332"/>
              <a:gd name="connsiteX2" fmla="*/ 2438970 w 2438970"/>
              <a:gd name="connsiteY2" fmla="*/ 58872 h 1341332"/>
              <a:gd name="connsiteX3" fmla="*/ 2438970 w 2438970"/>
              <a:gd name="connsiteY3" fmla="*/ 1341332 h 1341332"/>
              <a:gd name="connsiteX4" fmla="*/ 0 w 2438970"/>
              <a:gd name="connsiteY4" fmla="*/ 1341332 h 1341332"/>
              <a:gd name="connsiteX5" fmla="*/ 13333 w 2438970"/>
              <a:gd name="connsiteY5" fmla="*/ 1328018 h 1341332"/>
              <a:gd name="connsiteX6" fmla="*/ 936262 w 2438970"/>
              <a:gd name="connsiteY6" fmla="*/ 459947 h 1341332"/>
              <a:gd name="connsiteX7" fmla="*/ 1554028 w 2438970"/>
              <a:gd name="connsiteY7" fmla="*/ 71153 h 1341332"/>
              <a:gd name="connsiteX8" fmla="*/ 2025355 w 2438970"/>
              <a:gd name="connsiteY8" fmla="*/ 235 h 1341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8970" h="1341332">
                <a:moveTo>
                  <a:pt x="2025355" y="235"/>
                </a:moveTo>
                <a:cubicBezTo>
                  <a:pt x="2143847" y="2306"/>
                  <a:pt x="2262766" y="17993"/>
                  <a:pt x="2381960" y="44517"/>
                </a:cubicBezTo>
                <a:lnTo>
                  <a:pt x="2438970" y="58872"/>
                </a:lnTo>
                <a:lnTo>
                  <a:pt x="2438970" y="1341332"/>
                </a:lnTo>
                <a:lnTo>
                  <a:pt x="0" y="1341332"/>
                </a:lnTo>
                <a:lnTo>
                  <a:pt x="13333" y="1328018"/>
                </a:lnTo>
                <a:cubicBezTo>
                  <a:pt x="324723" y="1028950"/>
                  <a:pt x="645390" y="738459"/>
                  <a:pt x="936262" y="459947"/>
                </a:cubicBezTo>
                <a:cubicBezTo>
                  <a:pt x="1139660" y="265152"/>
                  <a:pt x="1345794" y="140817"/>
                  <a:pt x="1554028" y="71153"/>
                </a:cubicBezTo>
                <a:cubicBezTo>
                  <a:pt x="1710136" y="18918"/>
                  <a:pt x="1867365" y="-2526"/>
                  <a:pt x="2025355" y="235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7CF83E8-F6F0-41E3-B580-7412A04DDF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776050" y="5204025"/>
            <a:ext cx="886141" cy="802496"/>
            <a:chOff x="10948005" y="3272152"/>
            <a:chExt cx="868640" cy="786648"/>
          </a:xfrm>
          <a:solidFill>
            <a:schemeClr val="accent1"/>
          </a:solidFill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1A0B6DBB-705D-48D0-842C-F9DFA7684D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194317" y="3944888"/>
              <a:ext cx="128449" cy="113912"/>
            </a:xfrm>
            <a:custGeom>
              <a:avLst/>
              <a:gdLst>
                <a:gd name="connsiteX0" fmla="*/ 237621 w 453152"/>
                <a:gd name="connsiteY0" fmla="*/ 965 h 401867"/>
                <a:gd name="connsiteX1" fmla="*/ 370246 w 453152"/>
                <a:gd name="connsiteY1" fmla="*/ 23666 h 401867"/>
                <a:gd name="connsiteX2" fmla="*/ 437392 w 453152"/>
                <a:gd name="connsiteY2" fmla="*/ 198545 h 401867"/>
                <a:gd name="connsiteX3" fmla="*/ 67745 w 453152"/>
                <a:gd name="connsiteY3" fmla="*/ 392003 h 401867"/>
                <a:gd name="connsiteX4" fmla="*/ 911 w 453152"/>
                <a:gd name="connsiteY4" fmla="*/ 254095 h 401867"/>
                <a:gd name="connsiteX5" fmla="*/ 115564 w 453152"/>
                <a:gd name="connsiteY5" fmla="*/ 51160 h 401867"/>
                <a:gd name="connsiteX6" fmla="*/ 237621 w 453152"/>
                <a:gd name="connsiteY6" fmla="*/ 965 h 401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53152" h="401867">
                  <a:moveTo>
                    <a:pt x="237621" y="965"/>
                  </a:moveTo>
                  <a:cubicBezTo>
                    <a:pt x="283632" y="-2971"/>
                    <a:pt x="331405" y="5243"/>
                    <a:pt x="370246" y="23666"/>
                  </a:cubicBezTo>
                  <a:cubicBezTo>
                    <a:pt x="436830" y="55275"/>
                    <a:pt x="477168" y="116810"/>
                    <a:pt x="437392" y="198545"/>
                  </a:cubicBezTo>
                  <a:cubicBezTo>
                    <a:pt x="391568" y="292624"/>
                    <a:pt x="176850" y="441630"/>
                    <a:pt x="67745" y="392003"/>
                  </a:cubicBezTo>
                  <a:cubicBezTo>
                    <a:pt x="18056" y="369372"/>
                    <a:pt x="-5012" y="308398"/>
                    <a:pt x="911" y="254095"/>
                  </a:cubicBezTo>
                  <a:cubicBezTo>
                    <a:pt x="9203" y="178033"/>
                    <a:pt x="61012" y="103094"/>
                    <a:pt x="115564" y="51160"/>
                  </a:cubicBezTo>
                  <a:cubicBezTo>
                    <a:pt x="147361" y="20985"/>
                    <a:pt x="191610" y="4900"/>
                    <a:pt x="237621" y="96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C194A764-16E1-4D0D-9357-76F80E6086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53045" y="3808430"/>
              <a:ext cx="144912" cy="193414"/>
            </a:xfrm>
            <a:custGeom>
              <a:avLst/>
              <a:gdLst>
                <a:gd name="connsiteX0" fmla="*/ 390625 w 511232"/>
                <a:gd name="connsiteY0" fmla="*/ 1621 h 682341"/>
                <a:gd name="connsiteX1" fmla="*/ 508142 w 511232"/>
                <a:gd name="connsiteY1" fmla="*/ 64038 h 682341"/>
                <a:gd name="connsiteX2" fmla="*/ 508453 w 511232"/>
                <a:gd name="connsiteY2" fmla="*/ 121832 h 682341"/>
                <a:gd name="connsiteX3" fmla="*/ 316492 w 511232"/>
                <a:gd name="connsiteY3" fmla="*/ 567602 h 682341"/>
                <a:gd name="connsiteX4" fmla="*/ 80265 w 511232"/>
                <a:gd name="connsiteY4" fmla="*/ 640359 h 682341"/>
                <a:gd name="connsiteX5" fmla="*/ 13306 w 511232"/>
                <a:gd name="connsiteY5" fmla="*/ 274828 h 682341"/>
                <a:gd name="connsiteX6" fmla="*/ 140989 w 511232"/>
                <a:gd name="connsiteY6" fmla="*/ 107181 h 682341"/>
                <a:gd name="connsiteX7" fmla="*/ 390625 w 511232"/>
                <a:gd name="connsiteY7" fmla="*/ 1621 h 682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11232" h="682341">
                  <a:moveTo>
                    <a:pt x="390625" y="1621"/>
                  </a:moveTo>
                  <a:cubicBezTo>
                    <a:pt x="446543" y="-5212"/>
                    <a:pt x="493343" y="8441"/>
                    <a:pt x="508142" y="64038"/>
                  </a:cubicBezTo>
                  <a:cubicBezTo>
                    <a:pt x="513192" y="82866"/>
                    <a:pt x="511134" y="102754"/>
                    <a:pt x="508453" y="121832"/>
                  </a:cubicBezTo>
                  <a:cubicBezTo>
                    <a:pt x="485324" y="287796"/>
                    <a:pt x="417242" y="443971"/>
                    <a:pt x="316492" y="567602"/>
                  </a:cubicBezTo>
                  <a:cubicBezTo>
                    <a:pt x="253024" y="645534"/>
                    <a:pt x="165055" y="737743"/>
                    <a:pt x="80265" y="640359"/>
                  </a:cubicBezTo>
                  <a:cubicBezTo>
                    <a:pt x="5014" y="553948"/>
                    <a:pt x="-17368" y="383621"/>
                    <a:pt x="13306" y="274828"/>
                  </a:cubicBezTo>
                  <a:cubicBezTo>
                    <a:pt x="33443" y="203318"/>
                    <a:pt x="83382" y="146521"/>
                    <a:pt x="140989" y="107181"/>
                  </a:cubicBezTo>
                  <a:cubicBezTo>
                    <a:pt x="178904" y="81308"/>
                    <a:pt x="297428" y="13010"/>
                    <a:pt x="390625" y="162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115B7F3F-A40D-4F24-8536-E2420B4332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84524" y="3907536"/>
              <a:ext cx="132121" cy="93006"/>
            </a:xfrm>
            <a:custGeom>
              <a:avLst/>
              <a:gdLst>
                <a:gd name="connsiteX0" fmla="*/ 252822 w 466107"/>
                <a:gd name="connsiteY0" fmla="*/ 1539 h 328114"/>
                <a:gd name="connsiteX1" fmla="*/ 451641 w 466107"/>
                <a:gd name="connsiteY1" fmla="*/ 122177 h 328114"/>
                <a:gd name="connsiteX2" fmla="*/ 391790 w 466107"/>
                <a:gd name="connsiteY2" fmla="*/ 297430 h 328114"/>
                <a:gd name="connsiteX3" fmla="*/ 8614 w 466107"/>
                <a:gd name="connsiteY3" fmla="*/ 243252 h 328114"/>
                <a:gd name="connsiteX4" fmla="*/ 45897 w 466107"/>
                <a:gd name="connsiteY4" fmla="*/ 97302 h 328114"/>
                <a:gd name="connsiteX5" fmla="*/ 252822 w 466107"/>
                <a:gd name="connsiteY5" fmla="*/ 1539 h 328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66107" h="328114">
                  <a:moveTo>
                    <a:pt x="252822" y="1539"/>
                  </a:moveTo>
                  <a:cubicBezTo>
                    <a:pt x="335429" y="-10494"/>
                    <a:pt x="418848" y="49794"/>
                    <a:pt x="451641" y="122177"/>
                  </a:cubicBezTo>
                  <a:cubicBezTo>
                    <a:pt x="479697" y="184273"/>
                    <a:pt x="470594" y="255285"/>
                    <a:pt x="391790" y="297430"/>
                  </a:cubicBezTo>
                  <a:cubicBezTo>
                    <a:pt x="301077" y="345935"/>
                    <a:pt x="55935" y="343254"/>
                    <a:pt x="8614" y="243252"/>
                  </a:cubicBezTo>
                  <a:cubicBezTo>
                    <a:pt x="-12895" y="197678"/>
                    <a:pt x="8240" y="136766"/>
                    <a:pt x="45897" y="97302"/>
                  </a:cubicBezTo>
                  <a:cubicBezTo>
                    <a:pt x="98704" y="42064"/>
                    <a:pt x="181872" y="11950"/>
                    <a:pt x="252822" y="153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15" name="Graphic 12">
              <a:extLst>
                <a:ext uri="{FF2B5EF4-FFF2-40B4-BE49-F238E27FC236}">
                  <a16:creationId xmlns:a16="http://schemas.microsoft.com/office/drawing/2014/main" id="{CEF42844-A829-4ED2-A360-63BB2A7C45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142141" y="3272152"/>
              <a:ext cx="180625" cy="158824"/>
            </a:xfrm>
            <a:custGeom>
              <a:avLst/>
              <a:gdLst>
                <a:gd name="connsiteX0" fmla="*/ 63289 w 3341477"/>
                <a:gd name="connsiteY0" fmla="*/ 1933384 h 2938167"/>
                <a:gd name="connsiteX1" fmla="*/ 263314 w 3341477"/>
                <a:gd name="connsiteY1" fmla="*/ 514159 h 2938167"/>
                <a:gd name="connsiteX2" fmla="*/ 1098276 w 3341477"/>
                <a:gd name="connsiteY2" fmla="*/ 952 h 2938167"/>
                <a:gd name="connsiteX3" fmla="*/ 2654089 w 3341477"/>
                <a:gd name="connsiteY3" fmla="*/ 371284 h 2938167"/>
                <a:gd name="connsiteX4" fmla="*/ 3219398 w 3341477"/>
                <a:gd name="connsiteY4" fmla="*/ 2080926 h 2938167"/>
                <a:gd name="connsiteX5" fmla="*/ 2044489 w 3341477"/>
                <a:gd name="connsiteY5" fmla="*/ 2933509 h 2938167"/>
                <a:gd name="connsiteX6" fmla="*/ 453814 w 3341477"/>
                <a:gd name="connsiteY6" fmla="*/ 2495359 h 2938167"/>
                <a:gd name="connsiteX7" fmla="*/ 63289 w 3341477"/>
                <a:gd name="connsiteY7" fmla="*/ 1933384 h 2938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341477" h="2938167">
                  <a:moveTo>
                    <a:pt x="63289" y="1933384"/>
                  </a:moveTo>
                  <a:cubicBezTo>
                    <a:pt x="56717" y="1895856"/>
                    <a:pt x="-165311" y="914209"/>
                    <a:pt x="263314" y="514159"/>
                  </a:cubicBezTo>
                  <a:cubicBezTo>
                    <a:pt x="691939" y="114109"/>
                    <a:pt x="609262" y="11620"/>
                    <a:pt x="1098276" y="952"/>
                  </a:cubicBezTo>
                  <a:cubicBezTo>
                    <a:pt x="1587289" y="-9716"/>
                    <a:pt x="2320714" y="66484"/>
                    <a:pt x="2654089" y="371284"/>
                  </a:cubicBezTo>
                  <a:cubicBezTo>
                    <a:pt x="2987464" y="676084"/>
                    <a:pt x="3603732" y="1514094"/>
                    <a:pt x="3219398" y="2080926"/>
                  </a:cubicBezTo>
                  <a:cubicBezTo>
                    <a:pt x="2835064" y="2647759"/>
                    <a:pt x="2558839" y="2895409"/>
                    <a:pt x="2044489" y="2933509"/>
                  </a:cubicBezTo>
                  <a:cubicBezTo>
                    <a:pt x="1530139" y="2971609"/>
                    <a:pt x="701464" y="2771584"/>
                    <a:pt x="453814" y="2495359"/>
                  </a:cubicBezTo>
                  <a:cubicBezTo>
                    <a:pt x="206164" y="2219134"/>
                    <a:pt x="101389" y="2152459"/>
                    <a:pt x="63289" y="193338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Graphic 15">
              <a:extLst>
                <a:ext uri="{FF2B5EF4-FFF2-40B4-BE49-F238E27FC236}">
                  <a16:creationId xmlns:a16="http://schemas.microsoft.com/office/drawing/2014/main" id="{57B23B52-A1C3-44EF-BC11-9094A0DA11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02136" y="3379098"/>
              <a:ext cx="82388" cy="75292"/>
            </a:xfrm>
            <a:custGeom>
              <a:avLst/>
              <a:gdLst>
                <a:gd name="connsiteX0" fmla="*/ 17664 w 5240764"/>
                <a:gd name="connsiteY0" fmla="*/ 2947947 h 4789394"/>
                <a:gd name="connsiteX1" fmla="*/ 903489 w 5240764"/>
                <a:gd name="connsiteY1" fmla="*/ 195222 h 4789394"/>
                <a:gd name="connsiteX2" fmla="*/ 3560964 w 5240764"/>
                <a:gd name="connsiteY2" fmla="*/ 357147 h 4789394"/>
                <a:gd name="connsiteX3" fmla="*/ 5240602 w 5240764"/>
                <a:gd name="connsiteY3" fmla="*/ 2076409 h 4789394"/>
                <a:gd name="connsiteX4" fmla="*/ 4568328 w 5240764"/>
                <a:gd name="connsiteY4" fmla="*/ 3879397 h 4789394"/>
                <a:gd name="connsiteX5" fmla="*/ 3284739 w 5240764"/>
                <a:gd name="connsiteY5" fmla="*/ 4605297 h 4789394"/>
                <a:gd name="connsiteX6" fmla="*/ 1074939 w 5240764"/>
                <a:gd name="connsiteY6" fmla="*/ 4357647 h 4789394"/>
                <a:gd name="connsiteX7" fmla="*/ 15187 w 5240764"/>
                <a:gd name="connsiteY7" fmla="*/ 2830313 h 478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40764" h="4789394">
                  <a:moveTo>
                    <a:pt x="17664" y="2947947"/>
                  </a:moveTo>
                  <a:cubicBezTo>
                    <a:pt x="17664" y="2900322"/>
                    <a:pt x="-201411" y="490497"/>
                    <a:pt x="903489" y="195222"/>
                  </a:cubicBezTo>
                  <a:cubicBezTo>
                    <a:pt x="2008389" y="-100053"/>
                    <a:pt x="2598939" y="-71478"/>
                    <a:pt x="3560964" y="357147"/>
                  </a:cubicBezTo>
                  <a:cubicBezTo>
                    <a:pt x="4522989" y="785772"/>
                    <a:pt x="5253271" y="1338222"/>
                    <a:pt x="5240602" y="2076409"/>
                  </a:cubicBezTo>
                  <a:cubicBezTo>
                    <a:pt x="5227934" y="2814597"/>
                    <a:pt x="4842267" y="3677276"/>
                    <a:pt x="4568328" y="3879397"/>
                  </a:cubicBezTo>
                  <a:cubicBezTo>
                    <a:pt x="4294389" y="4081422"/>
                    <a:pt x="4065789" y="4548147"/>
                    <a:pt x="3284739" y="4605297"/>
                  </a:cubicBezTo>
                  <a:cubicBezTo>
                    <a:pt x="2503689" y="4662447"/>
                    <a:pt x="1579764" y="5110122"/>
                    <a:pt x="1074939" y="4357647"/>
                  </a:cubicBezTo>
                  <a:cubicBezTo>
                    <a:pt x="570114" y="3605172"/>
                    <a:pt x="12615" y="3617554"/>
                    <a:pt x="15187" y="2830313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Graphic 15">
              <a:extLst>
                <a:ext uri="{FF2B5EF4-FFF2-40B4-BE49-F238E27FC236}">
                  <a16:creationId xmlns:a16="http://schemas.microsoft.com/office/drawing/2014/main" id="{064E08E5-DA92-4CF2-A0BF-E341800227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8005" y="3504095"/>
              <a:ext cx="82388" cy="75292"/>
            </a:xfrm>
            <a:custGeom>
              <a:avLst/>
              <a:gdLst>
                <a:gd name="connsiteX0" fmla="*/ 17664 w 5240764"/>
                <a:gd name="connsiteY0" fmla="*/ 2947947 h 4789394"/>
                <a:gd name="connsiteX1" fmla="*/ 903489 w 5240764"/>
                <a:gd name="connsiteY1" fmla="*/ 195222 h 4789394"/>
                <a:gd name="connsiteX2" fmla="*/ 3560964 w 5240764"/>
                <a:gd name="connsiteY2" fmla="*/ 357147 h 4789394"/>
                <a:gd name="connsiteX3" fmla="*/ 5240602 w 5240764"/>
                <a:gd name="connsiteY3" fmla="*/ 2076409 h 4789394"/>
                <a:gd name="connsiteX4" fmla="*/ 4568328 w 5240764"/>
                <a:gd name="connsiteY4" fmla="*/ 3879397 h 4789394"/>
                <a:gd name="connsiteX5" fmla="*/ 3284739 w 5240764"/>
                <a:gd name="connsiteY5" fmla="*/ 4605297 h 4789394"/>
                <a:gd name="connsiteX6" fmla="*/ 1074939 w 5240764"/>
                <a:gd name="connsiteY6" fmla="*/ 4357647 h 4789394"/>
                <a:gd name="connsiteX7" fmla="*/ 15187 w 5240764"/>
                <a:gd name="connsiteY7" fmla="*/ 2830313 h 478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40764" h="4789394">
                  <a:moveTo>
                    <a:pt x="17664" y="2947947"/>
                  </a:moveTo>
                  <a:cubicBezTo>
                    <a:pt x="17664" y="2900322"/>
                    <a:pt x="-201411" y="490497"/>
                    <a:pt x="903489" y="195222"/>
                  </a:cubicBezTo>
                  <a:cubicBezTo>
                    <a:pt x="2008389" y="-100053"/>
                    <a:pt x="2598939" y="-71478"/>
                    <a:pt x="3560964" y="357147"/>
                  </a:cubicBezTo>
                  <a:cubicBezTo>
                    <a:pt x="4522989" y="785772"/>
                    <a:pt x="5253271" y="1338222"/>
                    <a:pt x="5240602" y="2076409"/>
                  </a:cubicBezTo>
                  <a:cubicBezTo>
                    <a:pt x="5227934" y="2814597"/>
                    <a:pt x="4842267" y="3677276"/>
                    <a:pt x="4568328" y="3879397"/>
                  </a:cubicBezTo>
                  <a:cubicBezTo>
                    <a:pt x="4294389" y="4081422"/>
                    <a:pt x="4065789" y="4548147"/>
                    <a:pt x="3284739" y="4605297"/>
                  </a:cubicBezTo>
                  <a:cubicBezTo>
                    <a:pt x="2503689" y="4662447"/>
                    <a:pt x="1579764" y="5110122"/>
                    <a:pt x="1074939" y="4357647"/>
                  </a:cubicBezTo>
                  <a:cubicBezTo>
                    <a:pt x="570114" y="3605172"/>
                    <a:pt x="12615" y="3617554"/>
                    <a:pt x="15187" y="2830313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7A222560-E657-4CAE-B667-7BE9E224B2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43727" y="3666564"/>
              <a:ext cx="173527" cy="138496"/>
            </a:xfrm>
            <a:custGeom>
              <a:avLst/>
              <a:gdLst>
                <a:gd name="connsiteX0" fmla="*/ 237392 w 789043"/>
                <a:gd name="connsiteY0" fmla="*/ 81 h 629754"/>
                <a:gd name="connsiteX1" fmla="*/ 758692 w 789043"/>
                <a:gd name="connsiteY1" fmla="*/ 233550 h 629754"/>
                <a:gd name="connsiteX2" fmla="*/ 650647 w 789043"/>
                <a:gd name="connsiteY2" fmla="*/ 335111 h 629754"/>
                <a:gd name="connsiteX3" fmla="*/ 315041 w 789043"/>
                <a:gd name="connsiteY3" fmla="*/ 584992 h 629754"/>
                <a:gd name="connsiteX4" fmla="*/ 192159 w 789043"/>
                <a:gd name="connsiteY4" fmla="*/ 625953 h 629754"/>
                <a:gd name="connsiteX5" fmla="*/ 124264 w 789043"/>
                <a:gd name="connsiteY5" fmla="*/ 552260 h 629754"/>
                <a:gd name="connsiteX6" fmla="*/ 1631 w 789043"/>
                <a:gd name="connsiteY6" fmla="*/ 133735 h 629754"/>
                <a:gd name="connsiteX7" fmla="*/ 35422 w 789043"/>
                <a:gd name="connsiteY7" fmla="*/ 14157 h 629754"/>
                <a:gd name="connsiteX8" fmla="*/ 113728 w 789043"/>
                <a:gd name="connsiteY8" fmla="*/ 378 h 629754"/>
                <a:gd name="connsiteX9" fmla="*/ 237392 w 789043"/>
                <a:gd name="connsiteY9" fmla="*/ 81 h 629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89043" h="629754">
                  <a:moveTo>
                    <a:pt x="237392" y="81"/>
                  </a:moveTo>
                  <a:cubicBezTo>
                    <a:pt x="474795" y="-992"/>
                    <a:pt x="907215" y="10463"/>
                    <a:pt x="758692" y="233550"/>
                  </a:cubicBezTo>
                  <a:cubicBezTo>
                    <a:pt x="731135" y="274948"/>
                    <a:pt x="690486" y="305435"/>
                    <a:pt x="650647" y="335111"/>
                  </a:cubicBezTo>
                  <a:cubicBezTo>
                    <a:pt x="538737" y="418405"/>
                    <a:pt x="426889" y="501698"/>
                    <a:pt x="315041" y="584992"/>
                  </a:cubicBezTo>
                  <a:cubicBezTo>
                    <a:pt x="278943" y="611863"/>
                    <a:pt x="234865" y="640167"/>
                    <a:pt x="192159" y="625953"/>
                  </a:cubicBezTo>
                  <a:cubicBezTo>
                    <a:pt x="159614" y="615105"/>
                    <a:pt x="139851" y="582810"/>
                    <a:pt x="124264" y="552260"/>
                  </a:cubicBezTo>
                  <a:cubicBezTo>
                    <a:pt x="57742" y="422021"/>
                    <a:pt x="15908" y="279250"/>
                    <a:pt x="1631" y="133735"/>
                  </a:cubicBezTo>
                  <a:cubicBezTo>
                    <a:pt x="-2671" y="90343"/>
                    <a:pt x="-676" y="38596"/>
                    <a:pt x="35422" y="14157"/>
                  </a:cubicBezTo>
                  <a:cubicBezTo>
                    <a:pt x="57804" y="-931"/>
                    <a:pt x="86795" y="-557"/>
                    <a:pt x="113728" y="378"/>
                  </a:cubicBezTo>
                  <a:cubicBezTo>
                    <a:pt x="138207" y="1243"/>
                    <a:pt x="182606" y="328"/>
                    <a:pt x="237392" y="8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59226104-0061-4319-8237-9C001BF85D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15181" y="-615181"/>
            <a:ext cx="1085312" cy="2315675"/>
          </a:xfrm>
          <a:custGeom>
            <a:avLst/>
            <a:gdLst>
              <a:gd name="connsiteX0" fmla="*/ 0 w 1085312"/>
              <a:gd name="connsiteY0" fmla="*/ 2315675 h 2315675"/>
              <a:gd name="connsiteX1" fmla="*/ 0 w 1085312"/>
              <a:gd name="connsiteY1" fmla="*/ 0 h 2315675"/>
              <a:gd name="connsiteX2" fmla="*/ 53089 w 1085312"/>
              <a:gd name="connsiteY2" fmla="*/ 4542 h 2315675"/>
              <a:gd name="connsiteX3" fmla="*/ 790077 w 1085312"/>
              <a:gd name="connsiteY3" fmla="*/ 872756 h 2315675"/>
              <a:gd name="connsiteX4" fmla="*/ 1085252 w 1085312"/>
              <a:gd name="connsiteY4" fmla="*/ 1943649 h 2315675"/>
              <a:gd name="connsiteX5" fmla="*/ 1064832 w 1085312"/>
              <a:gd name="connsiteY5" fmla="*/ 2198094 h 2315675"/>
              <a:gd name="connsiteX6" fmla="*/ 1043734 w 1085312"/>
              <a:gd name="connsiteY6" fmla="*/ 2315675 h 2315675"/>
              <a:gd name="connsiteX7" fmla="*/ 0 w 1085312"/>
              <a:gd name="connsiteY7" fmla="*/ 2315675 h 2315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85312" h="2315675">
                <a:moveTo>
                  <a:pt x="0" y="2315675"/>
                </a:moveTo>
                <a:lnTo>
                  <a:pt x="0" y="0"/>
                </a:lnTo>
                <a:lnTo>
                  <a:pt x="53089" y="4542"/>
                </a:lnTo>
                <a:cubicBezTo>
                  <a:pt x="405263" y="73503"/>
                  <a:pt x="612623" y="486635"/>
                  <a:pt x="790077" y="872756"/>
                </a:cubicBezTo>
                <a:cubicBezTo>
                  <a:pt x="937425" y="1193596"/>
                  <a:pt x="1088787" y="1533232"/>
                  <a:pt x="1085252" y="1943649"/>
                </a:cubicBezTo>
                <a:cubicBezTo>
                  <a:pt x="1084528" y="2029058"/>
                  <a:pt x="1077341" y="2113833"/>
                  <a:pt x="1064832" y="2198094"/>
                </a:cubicBezTo>
                <a:lnTo>
                  <a:pt x="1043734" y="2315675"/>
                </a:lnTo>
                <a:lnTo>
                  <a:pt x="0" y="2315675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22" name="Graphic 78">
            <a:extLst>
              <a:ext uri="{FF2B5EF4-FFF2-40B4-BE49-F238E27FC236}">
                <a16:creationId xmlns:a16="http://schemas.microsoft.com/office/drawing/2014/main" id="{51B01909-73B8-4486-A749-C643B1D7E3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30225" y="3267662"/>
            <a:ext cx="972241" cy="45718"/>
            <a:chOff x="4886325" y="3371754"/>
            <a:chExt cx="2418492" cy="113728"/>
          </a:xfrm>
          <a:solidFill>
            <a:schemeClr val="accent1"/>
          </a:solidFill>
        </p:grpSpPr>
        <p:sp>
          <p:nvSpPr>
            <p:cNvPr id="23" name="Graphic 78">
              <a:extLst>
                <a:ext uri="{FF2B5EF4-FFF2-40B4-BE49-F238E27FC236}">
                  <a16:creationId xmlns:a16="http://schemas.microsoft.com/office/drawing/2014/main" id="{5E279D86-4533-45F1-B0AA-D237399A5E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886325" y="3428428"/>
              <a:ext cx="2418302" cy="9525"/>
            </a:xfrm>
            <a:custGeom>
              <a:avLst/>
              <a:gdLst>
                <a:gd name="connsiteX0" fmla="*/ 0 w 2418302"/>
                <a:gd name="connsiteY0" fmla="*/ 0 h 9525"/>
                <a:gd name="connsiteX1" fmla="*/ 2418302 w 2418302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18302" h="9525">
                  <a:moveTo>
                    <a:pt x="0" y="0"/>
                  </a:moveTo>
                  <a:lnTo>
                    <a:pt x="2418302" y="0"/>
                  </a:ln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4" name="Graphic 78">
              <a:extLst>
                <a:ext uri="{FF2B5EF4-FFF2-40B4-BE49-F238E27FC236}">
                  <a16:creationId xmlns:a16="http://schemas.microsoft.com/office/drawing/2014/main" id="{764FD722-CB31-4326-ADD8-CBA52FD1FF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4886709" y="3371754"/>
              <a:ext cx="2418108" cy="113728"/>
              <a:chOff x="4886709" y="3371754"/>
              <a:chExt cx="2418108" cy="113728"/>
            </a:xfrm>
            <a:grpFill/>
          </p:grpSpPr>
          <p:sp>
            <p:nvSpPr>
              <p:cNvPr id="25" name="Graphic 78">
                <a:extLst>
                  <a:ext uri="{FF2B5EF4-FFF2-40B4-BE49-F238E27FC236}">
                    <a16:creationId xmlns:a16="http://schemas.microsoft.com/office/drawing/2014/main" id="{24E4BCEC-8B0A-444E-8509-1B3BB0449E5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895088" y="3474384"/>
                <a:ext cx="32575" cy="2906"/>
              </a:xfrm>
              <a:custGeom>
                <a:avLst/>
                <a:gdLst>
                  <a:gd name="connsiteX0" fmla="*/ 0 w 32575"/>
                  <a:gd name="connsiteY0" fmla="*/ 49 h 2906"/>
                  <a:gd name="connsiteX1" fmla="*/ 32576 w 32575"/>
                  <a:gd name="connsiteY1" fmla="*/ 2907 h 2906"/>
                  <a:gd name="connsiteX2" fmla="*/ 0 w 32575"/>
                  <a:gd name="connsiteY2" fmla="*/ 49 h 2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575" h="2906">
                    <a:moveTo>
                      <a:pt x="0" y="49"/>
                    </a:moveTo>
                    <a:cubicBezTo>
                      <a:pt x="7430" y="2335"/>
                      <a:pt x="20384" y="2526"/>
                      <a:pt x="32576" y="2907"/>
                    </a:cubicBezTo>
                    <a:cubicBezTo>
                      <a:pt x="23146" y="716"/>
                      <a:pt x="13240" y="-236"/>
                      <a:pt x="0" y="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Graphic 78">
                <a:extLst>
                  <a:ext uri="{FF2B5EF4-FFF2-40B4-BE49-F238E27FC236}">
                    <a16:creationId xmlns:a16="http://schemas.microsoft.com/office/drawing/2014/main" id="{9DB36622-1DC7-4B17-8984-588BA8999FF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927758" y="3477344"/>
                <a:ext cx="380" cy="42"/>
              </a:xfrm>
              <a:custGeom>
                <a:avLst/>
                <a:gdLst>
                  <a:gd name="connsiteX0" fmla="*/ 190 w 380"/>
                  <a:gd name="connsiteY0" fmla="*/ 42 h 42"/>
                  <a:gd name="connsiteX1" fmla="*/ 381 w 380"/>
                  <a:gd name="connsiteY1" fmla="*/ 42 h 42"/>
                  <a:gd name="connsiteX2" fmla="*/ 0 w 380"/>
                  <a:gd name="connsiteY2" fmla="*/ 42 h 42"/>
                  <a:gd name="connsiteX3" fmla="*/ 190 w 380"/>
                  <a:gd name="connsiteY3" fmla="*/ 42 h 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0" h="42">
                    <a:moveTo>
                      <a:pt x="190" y="42"/>
                    </a:moveTo>
                    <a:cubicBezTo>
                      <a:pt x="190" y="42"/>
                      <a:pt x="286" y="42"/>
                      <a:pt x="381" y="42"/>
                    </a:cubicBezTo>
                    <a:cubicBezTo>
                      <a:pt x="190" y="42"/>
                      <a:pt x="95" y="42"/>
                      <a:pt x="0" y="42"/>
                    </a:cubicBezTo>
                    <a:cubicBezTo>
                      <a:pt x="0" y="-53"/>
                      <a:pt x="95" y="42"/>
                      <a:pt x="190" y="4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Graphic 78">
                <a:extLst>
                  <a:ext uri="{FF2B5EF4-FFF2-40B4-BE49-F238E27FC236}">
                    <a16:creationId xmlns:a16="http://schemas.microsoft.com/office/drawing/2014/main" id="{51B97AF0-1974-42B9-B5FC-A332C52E827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285577" y="3374517"/>
                <a:ext cx="10001" cy="190"/>
              </a:xfrm>
              <a:custGeom>
                <a:avLst/>
                <a:gdLst>
                  <a:gd name="connsiteX0" fmla="*/ 10001 w 10001"/>
                  <a:gd name="connsiteY0" fmla="*/ 0 h 190"/>
                  <a:gd name="connsiteX1" fmla="*/ 0 w 10001"/>
                  <a:gd name="connsiteY1" fmla="*/ 191 h 190"/>
                  <a:gd name="connsiteX2" fmla="*/ 10001 w 10001"/>
                  <a:gd name="connsiteY2" fmla="*/ 0 h 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001" h="190">
                    <a:moveTo>
                      <a:pt x="10001" y="0"/>
                    </a:moveTo>
                    <a:cubicBezTo>
                      <a:pt x="6953" y="0"/>
                      <a:pt x="3524" y="95"/>
                      <a:pt x="0" y="191"/>
                    </a:cubicBezTo>
                    <a:cubicBezTo>
                      <a:pt x="3334" y="191"/>
                      <a:pt x="6763" y="191"/>
                      <a:pt x="10001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Graphic 78">
                <a:extLst>
                  <a:ext uri="{FF2B5EF4-FFF2-40B4-BE49-F238E27FC236}">
                    <a16:creationId xmlns:a16="http://schemas.microsoft.com/office/drawing/2014/main" id="{95A298AD-BE5D-4BE1-8CDF-DBFB42D63FE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886709" y="3371754"/>
                <a:ext cx="2418108" cy="113728"/>
              </a:xfrm>
              <a:custGeom>
                <a:avLst/>
                <a:gdLst>
                  <a:gd name="connsiteX0" fmla="*/ 632266 w 2418108"/>
                  <a:gd name="connsiteY0" fmla="*/ 112205 h 113728"/>
                  <a:gd name="connsiteX1" fmla="*/ 723039 w 2418108"/>
                  <a:gd name="connsiteY1" fmla="*/ 109538 h 113728"/>
                  <a:gd name="connsiteX2" fmla="*/ 735136 w 2418108"/>
                  <a:gd name="connsiteY2" fmla="*/ 111823 h 113728"/>
                  <a:gd name="connsiteX3" fmla="*/ 752471 w 2418108"/>
                  <a:gd name="connsiteY3" fmla="*/ 108680 h 113728"/>
                  <a:gd name="connsiteX4" fmla="*/ 772569 w 2418108"/>
                  <a:gd name="connsiteY4" fmla="*/ 110585 h 113728"/>
                  <a:gd name="connsiteX5" fmla="*/ 1112993 w 2418108"/>
                  <a:gd name="connsiteY5" fmla="*/ 112967 h 113728"/>
                  <a:gd name="connsiteX6" fmla="*/ 1083465 w 2418108"/>
                  <a:gd name="connsiteY6" fmla="*/ 108776 h 113728"/>
                  <a:gd name="connsiteX7" fmla="*/ 1296825 w 2418108"/>
                  <a:gd name="connsiteY7" fmla="*/ 108966 h 113728"/>
                  <a:gd name="connsiteX8" fmla="*/ 1346736 w 2418108"/>
                  <a:gd name="connsiteY8" fmla="*/ 103632 h 113728"/>
                  <a:gd name="connsiteX9" fmla="*/ 1360643 w 2418108"/>
                  <a:gd name="connsiteY9" fmla="*/ 107633 h 113728"/>
                  <a:gd name="connsiteX10" fmla="*/ 1381788 w 2418108"/>
                  <a:gd name="connsiteY10" fmla="*/ 107442 h 113728"/>
                  <a:gd name="connsiteX11" fmla="*/ 1371692 w 2418108"/>
                  <a:gd name="connsiteY11" fmla="*/ 106490 h 113728"/>
                  <a:gd name="connsiteX12" fmla="*/ 1430080 w 2418108"/>
                  <a:gd name="connsiteY12" fmla="*/ 105537 h 113728"/>
                  <a:gd name="connsiteX13" fmla="*/ 1420269 w 2418108"/>
                  <a:gd name="connsiteY13" fmla="*/ 104108 h 113728"/>
                  <a:gd name="connsiteX14" fmla="*/ 1455702 w 2418108"/>
                  <a:gd name="connsiteY14" fmla="*/ 107061 h 113728"/>
                  <a:gd name="connsiteX15" fmla="*/ 1439414 w 2418108"/>
                  <a:gd name="connsiteY15" fmla="*/ 108109 h 113728"/>
                  <a:gd name="connsiteX16" fmla="*/ 1503613 w 2418108"/>
                  <a:gd name="connsiteY16" fmla="*/ 105918 h 113728"/>
                  <a:gd name="connsiteX17" fmla="*/ 1495802 w 2418108"/>
                  <a:gd name="connsiteY17" fmla="*/ 105823 h 113728"/>
                  <a:gd name="connsiteX18" fmla="*/ 1695923 w 2418108"/>
                  <a:gd name="connsiteY18" fmla="*/ 95155 h 113728"/>
                  <a:gd name="connsiteX19" fmla="*/ 1684016 w 2418108"/>
                  <a:gd name="connsiteY19" fmla="*/ 92488 h 113728"/>
                  <a:gd name="connsiteX20" fmla="*/ 1706210 w 2418108"/>
                  <a:gd name="connsiteY20" fmla="*/ 90202 h 113728"/>
                  <a:gd name="connsiteX21" fmla="*/ 1693351 w 2418108"/>
                  <a:gd name="connsiteY21" fmla="*/ 98108 h 113728"/>
                  <a:gd name="connsiteX22" fmla="*/ 2058539 w 2418108"/>
                  <a:gd name="connsiteY22" fmla="*/ 102203 h 113728"/>
                  <a:gd name="connsiteX23" fmla="*/ 2064540 w 2418108"/>
                  <a:gd name="connsiteY23" fmla="*/ 95060 h 113728"/>
                  <a:gd name="connsiteX24" fmla="*/ 2227132 w 2418108"/>
                  <a:gd name="connsiteY24" fmla="*/ 96203 h 113728"/>
                  <a:gd name="connsiteX25" fmla="*/ 2245229 w 2418108"/>
                  <a:gd name="connsiteY25" fmla="*/ 96869 h 113728"/>
                  <a:gd name="connsiteX26" fmla="*/ 2254278 w 2418108"/>
                  <a:gd name="connsiteY26" fmla="*/ 94393 h 113728"/>
                  <a:gd name="connsiteX27" fmla="*/ 2418108 w 2418108"/>
                  <a:gd name="connsiteY27" fmla="*/ 5810 h 113728"/>
                  <a:gd name="connsiteX28" fmla="*/ 2399058 w 2418108"/>
                  <a:gd name="connsiteY28" fmla="*/ 2858 h 113728"/>
                  <a:gd name="connsiteX29" fmla="*/ 2241039 w 2418108"/>
                  <a:gd name="connsiteY29" fmla="*/ 1905 h 113728"/>
                  <a:gd name="connsiteX30" fmla="*/ 2243991 w 2418108"/>
                  <a:gd name="connsiteY30" fmla="*/ 1048 h 113728"/>
                  <a:gd name="connsiteX31" fmla="*/ 2197128 w 2418108"/>
                  <a:gd name="connsiteY31" fmla="*/ 0 h 113728"/>
                  <a:gd name="connsiteX32" fmla="*/ 1710591 w 2418108"/>
                  <a:gd name="connsiteY32" fmla="*/ 6287 h 113728"/>
                  <a:gd name="connsiteX33" fmla="*/ 1713353 w 2418108"/>
                  <a:gd name="connsiteY33" fmla="*/ 5906 h 113728"/>
                  <a:gd name="connsiteX34" fmla="*/ 1210814 w 2418108"/>
                  <a:gd name="connsiteY34" fmla="*/ 7715 h 113728"/>
                  <a:gd name="connsiteX35" fmla="*/ 684463 w 2418108"/>
                  <a:gd name="connsiteY35" fmla="*/ 13716 h 113728"/>
                  <a:gd name="connsiteX36" fmla="*/ 687511 w 2418108"/>
                  <a:gd name="connsiteY36" fmla="*/ 12859 h 113728"/>
                  <a:gd name="connsiteX37" fmla="*/ 435670 w 2418108"/>
                  <a:gd name="connsiteY37" fmla="*/ 12192 h 113728"/>
                  <a:gd name="connsiteX38" fmla="*/ 440718 w 2418108"/>
                  <a:gd name="connsiteY38" fmla="*/ 12668 h 113728"/>
                  <a:gd name="connsiteX39" fmla="*/ 386807 w 2418108"/>
                  <a:gd name="connsiteY39" fmla="*/ 9906 h 113728"/>
                  <a:gd name="connsiteX40" fmla="*/ 16856 w 2418108"/>
                  <a:gd name="connsiteY40" fmla="*/ 12192 h 113728"/>
                  <a:gd name="connsiteX41" fmla="*/ 63528 w 2418108"/>
                  <a:gd name="connsiteY41" fmla="*/ 102870 h 113728"/>
                  <a:gd name="connsiteX42" fmla="*/ 42668 w 2418108"/>
                  <a:gd name="connsiteY42" fmla="*/ 102584 h 113728"/>
                  <a:gd name="connsiteX43" fmla="*/ 41430 w 2418108"/>
                  <a:gd name="connsiteY43" fmla="*/ 105537 h 113728"/>
                  <a:gd name="connsiteX44" fmla="*/ 54575 w 2418108"/>
                  <a:gd name="connsiteY44" fmla="*/ 105347 h 113728"/>
                  <a:gd name="connsiteX45" fmla="*/ 388140 w 2418108"/>
                  <a:gd name="connsiteY45" fmla="*/ 112109 h 113728"/>
                  <a:gd name="connsiteX46" fmla="*/ 482152 w 2418108"/>
                  <a:gd name="connsiteY46" fmla="*/ 113729 h 113728"/>
                  <a:gd name="connsiteX47" fmla="*/ 632266 w 2418108"/>
                  <a:gd name="connsiteY47" fmla="*/ 112205 h 1137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2418108" h="113728">
                    <a:moveTo>
                      <a:pt x="632266" y="112205"/>
                    </a:moveTo>
                    <a:cubicBezTo>
                      <a:pt x="656364" y="104680"/>
                      <a:pt x="694940" y="114110"/>
                      <a:pt x="723039" y="109538"/>
                    </a:cubicBezTo>
                    <a:cubicBezTo>
                      <a:pt x="722849" y="109919"/>
                      <a:pt x="735898" y="110109"/>
                      <a:pt x="735136" y="111823"/>
                    </a:cubicBezTo>
                    <a:cubicBezTo>
                      <a:pt x="735041" y="108776"/>
                      <a:pt x="767616" y="112300"/>
                      <a:pt x="752471" y="108680"/>
                    </a:cubicBezTo>
                    <a:cubicBezTo>
                      <a:pt x="754757" y="107633"/>
                      <a:pt x="790571" y="107633"/>
                      <a:pt x="772569" y="110585"/>
                    </a:cubicBezTo>
                    <a:cubicBezTo>
                      <a:pt x="822099" y="111633"/>
                      <a:pt x="1059653" y="114395"/>
                      <a:pt x="1112993" y="112967"/>
                    </a:cubicBezTo>
                    <a:cubicBezTo>
                      <a:pt x="1106135" y="110776"/>
                      <a:pt x="1089656" y="112205"/>
                      <a:pt x="1083465" y="108776"/>
                    </a:cubicBezTo>
                    <a:cubicBezTo>
                      <a:pt x="1153950" y="111728"/>
                      <a:pt x="1230626" y="113157"/>
                      <a:pt x="1296825" y="108966"/>
                    </a:cubicBezTo>
                    <a:cubicBezTo>
                      <a:pt x="1277680" y="103251"/>
                      <a:pt x="1356071" y="110966"/>
                      <a:pt x="1346736" y="103632"/>
                    </a:cubicBezTo>
                    <a:cubicBezTo>
                      <a:pt x="1351213" y="105347"/>
                      <a:pt x="1374454" y="106109"/>
                      <a:pt x="1360643" y="107633"/>
                    </a:cubicBezTo>
                    <a:cubicBezTo>
                      <a:pt x="1368548" y="107728"/>
                      <a:pt x="1376168" y="108299"/>
                      <a:pt x="1381788" y="107442"/>
                    </a:cubicBezTo>
                    <a:lnTo>
                      <a:pt x="1371692" y="106490"/>
                    </a:lnTo>
                    <a:cubicBezTo>
                      <a:pt x="1398266" y="106013"/>
                      <a:pt x="1412744" y="108680"/>
                      <a:pt x="1430080" y="105537"/>
                    </a:cubicBezTo>
                    <a:lnTo>
                      <a:pt x="1420269" y="104108"/>
                    </a:lnTo>
                    <a:cubicBezTo>
                      <a:pt x="1436176" y="103918"/>
                      <a:pt x="1449416" y="103632"/>
                      <a:pt x="1455702" y="107061"/>
                    </a:cubicBezTo>
                    <a:lnTo>
                      <a:pt x="1439414" y="108109"/>
                    </a:lnTo>
                    <a:cubicBezTo>
                      <a:pt x="1465799" y="108014"/>
                      <a:pt x="1481610" y="107823"/>
                      <a:pt x="1503613" y="105918"/>
                    </a:cubicBezTo>
                    <a:lnTo>
                      <a:pt x="1495802" y="105823"/>
                    </a:lnTo>
                    <a:cubicBezTo>
                      <a:pt x="1523806" y="102394"/>
                      <a:pt x="1670110" y="99441"/>
                      <a:pt x="1695923" y="95155"/>
                    </a:cubicBezTo>
                    <a:lnTo>
                      <a:pt x="1684016" y="92488"/>
                    </a:lnTo>
                    <a:lnTo>
                      <a:pt x="1706210" y="90202"/>
                    </a:lnTo>
                    <a:cubicBezTo>
                      <a:pt x="1703543" y="90202"/>
                      <a:pt x="1695542" y="98965"/>
                      <a:pt x="1693351" y="98108"/>
                    </a:cubicBezTo>
                    <a:cubicBezTo>
                      <a:pt x="1757549" y="99441"/>
                      <a:pt x="2045109" y="91345"/>
                      <a:pt x="2058539" y="102203"/>
                    </a:cubicBezTo>
                    <a:cubicBezTo>
                      <a:pt x="2079780" y="101917"/>
                      <a:pt x="2071303" y="103918"/>
                      <a:pt x="2064540" y="95060"/>
                    </a:cubicBezTo>
                    <a:cubicBezTo>
                      <a:pt x="2086638" y="95441"/>
                      <a:pt x="2259707" y="88773"/>
                      <a:pt x="2227132" y="96203"/>
                    </a:cubicBezTo>
                    <a:cubicBezTo>
                      <a:pt x="2232371" y="96298"/>
                      <a:pt x="2240372" y="95917"/>
                      <a:pt x="2245229" y="96869"/>
                    </a:cubicBezTo>
                    <a:cubicBezTo>
                      <a:pt x="2235704" y="94583"/>
                      <a:pt x="2261708" y="95345"/>
                      <a:pt x="2254278" y="94393"/>
                    </a:cubicBezTo>
                    <a:cubicBezTo>
                      <a:pt x="2395724" y="108776"/>
                      <a:pt x="2341527" y="36576"/>
                      <a:pt x="2418108" y="5810"/>
                    </a:cubicBezTo>
                    <a:cubicBezTo>
                      <a:pt x="2398772" y="4763"/>
                      <a:pt x="2335717" y="7239"/>
                      <a:pt x="2399058" y="2858"/>
                    </a:cubicBezTo>
                    <a:cubicBezTo>
                      <a:pt x="2343527" y="-572"/>
                      <a:pt x="2296283" y="1238"/>
                      <a:pt x="2241039" y="1905"/>
                    </a:cubicBezTo>
                    <a:lnTo>
                      <a:pt x="2243991" y="1048"/>
                    </a:lnTo>
                    <a:cubicBezTo>
                      <a:pt x="2234181" y="-381"/>
                      <a:pt x="2214845" y="1524"/>
                      <a:pt x="2197128" y="0"/>
                    </a:cubicBezTo>
                    <a:cubicBezTo>
                      <a:pt x="2115880" y="6096"/>
                      <a:pt x="1816128" y="3524"/>
                      <a:pt x="1710591" y="6287"/>
                    </a:cubicBezTo>
                    <a:lnTo>
                      <a:pt x="1713353" y="5906"/>
                    </a:lnTo>
                    <a:cubicBezTo>
                      <a:pt x="1577146" y="5429"/>
                      <a:pt x="1349308" y="11240"/>
                      <a:pt x="1210814" y="7715"/>
                    </a:cubicBezTo>
                    <a:cubicBezTo>
                      <a:pt x="1095848" y="23717"/>
                      <a:pt x="819051" y="5429"/>
                      <a:pt x="684463" y="13716"/>
                    </a:cubicBezTo>
                    <a:lnTo>
                      <a:pt x="687511" y="12859"/>
                    </a:lnTo>
                    <a:cubicBezTo>
                      <a:pt x="655316" y="14192"/>
                      <a:pt x="473008" y="10954"/>
                      <a:pt x="435670" y="12192"/>
                    </a:cubicBezTo>
                    <a:lnTo>
                      <a:pt x="440718" y="12668"/>
                    </a:lnTo>
                    <a:cubicBezTo>
                      <a:pt x="408047" y="14764"/>
                      <a:pt x="412524" y="11049"/>
                      <a:pt x="386807" y="9906"/>
                    </a:cubicBezTo>
                    <a:cubicBezTo>
                      <a:pt x="275174" y="28004"/>
                      <a:pt x="142395" y="18764"/>
                      <a:pt x="16856" y="12192"/>
                    </a:cubicBezTo>
                    <a:cubicBezTo>
                      <a:pt x="-6195" y="35528"/>
                      <a:pt x="-17434" y="114395"/>
                      <a:pt x="63528" y="102870"/>
                    </a:cubicBezTo>
                    <a:cubicBezTo>
                      <a:pt x="63528" y="102870"/>
                      <a:pt x="42668" y="102584"/>
                      <a:pt x="42668" y="102584"/>
                    </a:cubicBezTo>
                    <a:cubicBezTo>
                      <a:pt x="58004" y="103156"/>
                      <a:pt x="47336" y="104299"/>
                      <a:pt x="41430" y="105537"/>
                    </a:cubicBezTo>
                    <a:cubicBezTo>
                      <a:pt x="46764" y="105537"/>
                      <a:pt x="68386" y="107442"/>
                      <a:pt x="54575" y="105347"/>
                    </a:cubicBezTo>
                    <a:cubicBezTo>
                      <a:pt x="158588" y="108109"/>
                      <a:pt x="297462" y="110109"/>
                      <a:pt x="388140" y="112109"/>
                    </a:cubicBezTo>
                    <a:cubicBezTo>
                      <a:pt x="420525" y="113348"/>
                      <a:pt x="453577" y="106680"/>
                      <a:pt x="482152" y="113729"/>
                    </a:cubicBezTo>
                    <a:cubicBezTo>
                      <a:pt x="477580" y="111919"/>
                      <a:pt x="629885" y="111728"/>
                      <a:pt x="632266" y="11220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A5D0B0D3-D735-4619-AA45-B57B791E17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85397A35-4C92-4AF9-A831-FAACF80452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352" y="1122363"/>
            <a:ext cx="4887206" cy="1978346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400"/>
              <a:t>Zasady bezpiecznego korzystania z internetu:</a:t>
            </a:r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3D505D40-32E9-4C48-81F8-AD80433BE6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0" y="-7670"/>
            <a:ext cx="3129498" cy="888208"/>
          </a:xfrm>
          <a:custGeom>
            <a:avLst/>
            <a:gdLst>
              <a:gd name="connsiteX0" fmla="*/ 2025355 w 2438970"/>
              <a:gd name="connsiteY0" fmla="*/ 235 h 1341332"/>
              <a:gd name="connsiteX1" fmla="*/ 2381960 w 2438970"/>
              <a:gd name="connsiteY1" fmla="*/ 44517 h 1341332"/>
              <a:gd name="connsiteX2" fmla="*/ 2438970 w 2438970"/>
              <a:gd name="connsiteY2" fmla="*/ 58872 h 1341332"/>
              <a:gd name="connsiteX3" fmla="*/ 2438970 w 2438970"/>
              <a:gd name="connsiteY3" fmla="*/ 1341332 h 1341332"/>
              <a:gd name="connsiteX4" fmla="*/ 0 w 2438970"/>
              <a:gd name="connsiteY4" fmla="*/ 1341332 h 1341332"/>
              <a:gd name="connsiteX5" fmla="*/ 13333 w 2438970"/>
              <a:gd name="connsiteY5" fmla="*/ 1328018 h 1341332"/>
              <a:gd name="connsiteX6" fmla="*/ 936262 w 2438970"/>
              <a:gd name="connsiteY6" fmla="*/ 459947 h 1341332"/>
              <a:gd name="connsiteX7" fmla="*/ 1554028 w 2438970"/>
              <a:gd name="connsiteY7" fmla="*/ 71153 h 1341332"/>
              <a:gd name="connsiteX8" fmla="*/ 2025355 w 2438970"/>
              <a:gd name="connsiteY8" fmla="*/ 235 h 1341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8970" h="1341332">
                <a:moveTo>
                  <a:pt x="2025355" y="235"/>
                </a:moveTo>
                <a:cubicBezTo>
                  <a:pt x="2143847" y="2306"/>
                  <a:pt x="2262766" y="17993"/>
                  <a:pt x="2381960" y="44517"/>
                </a:cubicBezTo>
                <a:lnTo>
                  <a:pt x="2438970" y="58872"/>
                </a:lnTo>
                <a:lnTo>
                  <a:pt x="2438970" y="1341332"/>
                </a:lnTo>
                <a:lnTo>
                  <a:pt x="0" y="1341332"/>
                </a:lnTo>
                <a:lnTo>
                  <a:pt x="13333" y="1328018"/>
                </a:lnTo>
                <a:cubicBezTo>
                  <a:pt x="324723" y="1028950"/>
                  <a:pt x="645390" y="738459"/>
                  <a:pt x="936262" y="459947"/>
                </a:cubicBezTo>
                <a:cubicBezTo>
                  <a:pt x="1139660" y="265152"/>
                  <a:pt x="1345794" y="140817"/>
                  <a:pt x="1554028" y="71153"/>
                </a:cubicBezTo>
                <a:cubicBezTo>
                  <a:pt x="1710136" y="18918"/>
                  <a:pt x="1867365" y="-2526"/>
                  <a:pt x="2025355" y="235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C507BF36-B92B-4CAC-BCA7-8364B51E1F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 flipV="1">
            <a:off x="1701611" y="285553"/>
            <a:ext cx="886141" cy="802496"/>
            <a:chOff x="10948005" y="3272152"/>
            <a:chExt cx="868640" cy="786648"/>
          </a:xfrm>
          <a:solidFill>
            <a:schemeClr val="accent1"/>
          </a:solidFill>
        </p:grpSpPr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2276237E-3A6D-452F-879C-FB8C77A18D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194317" y="3944888"/>
              <a:ext cx="128449" cy="113912"/>
            </a:xfrm>
            <a:custGeom>
              <a:avLst/>
              <a:gdLst>
                <a:gd name="connsiteX0" fmla="*/ 237621 w 453152"/>
                <a:gd name="connsiteY0" fmla="*/ 965 h 401867"/>
                <a:gd name="connsiteX1" fmla="*/ 370246 w 453152"/>
                <a:gd name="connsiteY1" fmla="*/ 23666 h 401867"/>
                <a:gd name="connsiteX2" fmla="*/ 437392 w 453152"/>
                <a:gd name="connsiteY2" fmla="*/ 198545 h 401867"/>
                <a:gd name="connsiteX3" fmla="*/ 67745 w 453152"/>
                <a:gd name="connsiteY3" fmla="*/ 392003 h 401867"/>
                <a:gd name="connsiteX4" fmla="*/ 911 w 453152"/>
                <a:gd name="connsiteY4" fmla="*/ 254095 h 401867"/>
                <a:gd name="connsiteX5" fmla="*/ 115564 w 453152"/>
                <a:gd name="connsiteY5" fmla="*/ 51160 h 401867"/>
                <a:gd name="connsiteX6" fmla="*/ 237621 w 453152"/>
                <a:gd name="connsiteY6" fmla="*/ 965 h 401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53152" h="401867">
                  <a:moveTo>
                    <a:pt x="237621" y="965"/>
                  </a:moveTo>
                  <a:cubicBezTo>
                    <a:pt x="283632" y="-2971"/>
                    <a:pt x="331405" y="5243"/>
                    <a:pt x="370246" y="23666"/>
                  </a:cubicBezTo>
                  <a:cubicBezTo>
                    <a:pt x="436830" y="55275"/>
                    <a:pt x="477168" y="116810"/>
                    <a:pt x="437392" y="198545"/>
                  </a:cubicBezTo>
                  <a:cubicBezTo>
                    <a:pt x="391568" y="292624"/>
                    <a:pt x="176850" y="441630"/>
                    <a:pt x="67745" y="392003"/>
                  </a:cubicBezTo>
                  <a:cubicBezTo>
                    <a:pt x="18056" y="369372"/>
                    <a:pt x="-5012" y="308398"/>
                    <a:pt x="911" y="254095"/>
                  </a:cubicBezTo>
                  <a:cubicBezTo>
                    <a:pt x="9203" y="178033"/>
                    <a:pt x="61012" y="103094"/>
                    <a:pt x="115564" y="51160"/>
                  </a:cubicBezTo>
                  <a:cubicBezTo>
                    <a:pt x="147361" y="20985"/>
                    <a:pt x="191610" y="4900"/>
                    <a:pt x="237621" y="96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38BC9243-F4BF-48A7-89AE-DFA5B37DE6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53045" y="3808430"/>
              <a:ext cx="144912" cy="193414"/>
            </a:xfrm>
            <a:custGeom>
              <a:avLst/>
              <a:gdLst>
                <a:gd name="connsiteX0" fmla="*/ 390625 w 511232"/>
                <a:gd name="connsiteY0" fmla="*/ 1621 h 682341"/>
                <a:gd name="connsiteX1" fmla="*/ 508142 w 511232"/>
                <a:gd name="connsiteY1" fmla="*/ 64038 h 682341"/>
                <a:gd name="connsiteX2" fmla="*/ 508453 w 511232"/>
                <a:gd name="connsiteY2" fmla="*/ 121832 h 682341"/>
                <a:gd name="connsiteX3" fmla="*/ 316492 w 511232"/>
                <a:gd name="connsiteY3" fmla="*/ 567602 h 682341"/>
                <a:gd name="connsiteX4" fmla="*/ 80265 w 511232"/>
                <a:gd name="connsiteY4" fmla="*/ 640359 h 682341"/>
                <a:gd name="connsiteX5" fmla="*/ 13306 w 511232"/>
                <a:gd name="connsiteY5" fmla="*/ 274828 h 682341"/>
                <a:gd name="connsiteX6" fmla="*/ 140989 w 511232"/>
                <a:gd name="connsiteY6" fmla="*/ 107181 h 682341"/>
                <a:gd name="connsiteX7" fmla="*/ 390625 w 511232"/>
                <a:gd name="connsiteY7" fmla="*/ 1621 h 682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11232" h="682341">
                  <a:moveTo>
                    <a:pt x="390625" y="1621"/>
                  </a:moveTo>
                  <a:cubicBezTo>
                    <a:pt x="446543" y="-5212"/>
                    <a:pt x="493343" y="8441"/>
                    <a:pt x="508142" y="64038"/>
                  </a:cubicBezTo>
                  <a:cubicBezTo>
                    <a:pt x="513192" y="82866"/>
                    <a:pt x="511134" y="102754"/>
                    <a:pt x="508453" y="121832"/>
                  </a:cubicBezTo>
                  <a:cubicBezTo>
                    <a:pt x="485324" y="287796"/>
                    <a:pt x="417242" y="443971"/>
                    <a:pt x="316492" y="567602"/>
                  </a:cubicBezTo>
                  <a:cubicBezTo>
                    <a:pt x="253024" y="645534"/>
                    <a:pt x="165055" y="737743"/>
                    <a:pt x="80265" y="640359"/>
                  </a:cubicBezTo>
                  <a:cubicBezTo>
                    <a:pt x="5014" y="553948"/>
                    <a:pt x="-17368" y="383621"/>
                    <a:pt x="13306" y="274828"/>
                  </a:cubicBezTo>
                  <a:cubicBezTo>
                    <a:pt x="33443" y="203318"/>
                    <a:pt x="83382" y="146521"/>
                    <a:pt x="140989" y="107181"/>
                  </a:cubicBezTo>
                  <a:cubicBezTo>
                    <a:pt x="178904" y="81308"/>
                    <a:pt x="297428" y="13010"/>
                    <a:pt x="390625" y="162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5DE414EC-F3DF-412E-9B22-5328DAA99C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84524" y="3907536"/>
              <a:ext cx="132121" cy="93006"/>
            </a:xfrm>
            <a:custGeom>
              <a:avLst/>
              <a:gdLst>
                <a:gd name="connsiteX0" fmla="*/ 252822 w 466107"/>
                <a:gd name="connsiteY0" fmla="*/ 1539 h 328114"/>
                <a:gd name="connsiteX1" fmla="*/ 451641 w 466107"/>
                <a:gd name="connsiteY1" fmla="*/ 122177 h 328114"/>
                <a:gd name="connsiteX2" fmla="*/ 391790 w 466107"/>
                <a:gd name="connsiteY2" fmla="*/ 297430 h 328114"/>
                <a:gd name="connsiteX3" fmla="*/ 8614 w 466107"/>
                <a:gd name="connsiteY3" fmla="*/ 243252 h 328114"/>
                <a:gd name="connsiteX4" fmla="*/ 45897 w 466107"/>
                <a:gd name="connsiteY4" fmla="*/ 97302 h 328114"/>
                <a:gd name="connsiteX5" fmla="*/ 252822 w 466107"/>
                <a:gd name="connsiteY5" fmla="*/ 1539 h 328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66107" h="328114">
                  <a:moveTo>
                    <a:pt x="252822" y="1539"/>
                  </a:moveTo>
                  <a:cubicBezTo>
                    <a:pt x="335429" y="-10494"/>
                    <a:pt x="418848" y="49794"/>
                    <a:pt x="451641" y="122177"/>
                  </a:cubicBezTo>
                  <a:cubicBezTo>
                    <a:pt x="479697" y="184273"/>
                    <a:pt x="470594" y="255285"/>
                    <a:pt x="391790" y="297430"/>
                  </a:cubicBezTo>
                  <a:cubicBezTo>
                    <a:pt x="301077" y="345935"/>
                    <a:pt x="55935" y="343254"/>
                    <a:pt x="8614" y="243252"/>
                  </a:cubicBezTo>
                  <a:cubicBezTo>
                    <a:pt x="-12895" y="197678"/>
                    <a:pt x="8240" y="136766"/>
                    <a:pt x="45897" y="97302"/>
                  </a:cubicBezTo>
                  <a:cubicBezTo>
                    <a:pt x="98704" y="42064"/>
                    <a:pt x="181872" y="11950"/>
                    <a:pt x="252822" y="153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38" name="Graphic 12">
              <a:extLst>
                <a:ext uri="{FF2B5EF4-FFF2-40B4-BE49-F238E27FC236}">
                  <a16:creationId xmlns:a16="http://schemas.microsoft.com/office/drawing/2014/main" id="{039C06B1-FDEA-47B1-8222-7D622CD72F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142141" y="3272152"/>
              <a:ext cx="180625" cy="158824"/>
            </a:xfrm>
            <a:custGeom>
              <a:avLst/>
              <a:gdLst>
                <a:gd name="connsiteX0" fmla="*/ 63289 w 3341477"/>
                <a:gd name="connsiteY0" fmla="*/ 1933384 h 2938167"/>
                <a:gd name="connsiteX1" fmla="*/ 263314 w 3341477"/>
                <a:gd name="connsiteY1" fmla="*/ 514159 h 2938167"/>
                <a:gd name="connsiteX2" fmla="*/ 1098276 w 3341477"/>
                <a:gd name="connsiteY2" fmla="*/ 952 h 2938167"/>
                <a:gd name="connsiteX3" fmla="*/ 2654089 w 3341477"/>
                <a:gd name="connsiteY3" fmla="*/ 371284 h 2938167"/>
                <a:gd name="connsiteX4" fmla="*/ 3219398 w 3341477"/>
                <a:gd name="connsiteY4" fmla="*/ 2080926 h 2938167"/>
                <a:gd name="connsiteX5" fmla="*/ 2044489 w 3341477"/>
                <a:gd name="connsiteY5" fmla="*/ 2933509 h 2938167"/>
                <a:gd name="connsiteX6" fmla="*/ 453814 w 3341477"/>
                <a:gd name="connsiteY6" fmla="*/ 2495359 h 2938167"/>
                <a:gd name="connsiteX7" fmla="*/ 63289 w 3341477"/>
                <a:gd name="connsiteY7" fmla="*/ 1933384 h 2938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341477" h="2938167">
                  <a:moveTo>
                    <a:pt x="63289" y="1933384"/>
                  </a:moveTo>
                  <a:cubicBezTo>
                    <a:pt x="56717" y="1895856"/>
                    <a:pt x="-165311" y="914209"/>
                    <a:pt x="263314" y="514159"/>
                  </a:cubicBezTo>
                  <a:cubicBezTo>
                    <a:pt x="691939" y="114109"/>
                    <a:pt x="609262" y="11620"/>
                    <a:pt x="1098276" y="952"/>
                  </a:cubicBezTo>
                  <a:cubicBezTo>
                    <a:pt x="1587289" y="-9716"/>
                    <a:pt x="2320714" y="66484"/>
                    <a:pt x="2654089" y="371284"/>
                  </a:cubicBezTo>
                  <a:cubicBezTo>
                    <a:pt x="2987464" y="676084"/>
                    <a:pt x="3603732" y="1514094"/>
                    <a:pt x="3219398" y="2080926"/>
                  </a:cubicBezTo>
                  <a:cubicBezTo>
                    <a:pt x="2835064" y="2647759"/>
                    <a:pt x="2558839" y="2895409"/>
                    <a:pt x="2044489" y="2933509"/>
                  </a:cubicBezTo>
                  <a:cubicBezTo>
                    <a:pt x="1530139" y="2971609"/>
                    <a:pt x="701464" y="2771584"/>
                    <a:pt x="453814" y="2495359"/>
                  </a:cubicBezTo>
                  <a:cubicBezTo>
                    <a:pt x="206164" y="2219134"/>
                    <a:pt x="101389" y="2152459"/>
                    <a:pt x="63289" y="193338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Graphic 15">
              <a:extLst>
                <a:ext uri="{FF2B5EF4-FFF2-40B4-BE49-F238E27FC236}">
                  <a16:creationId xmlns:a16="http://schemas.microsoft.com/office/drawing/2014/main" id="{B834C8C1-9BD1-4635-8E5B-65815F9017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02136" y="3379098"/>
              <a:ext cx="82388" cy="75292"/>
            </a:xfrm>
            <a:custGeom>
              <a:avLst/>
              <a:gdLst>
                <a:gd name="connsiteX0" fmla="*/ 17664 w 5240764"/>
                <a:gd name="connsiteY0" fmla="*/ 2947947 h 4789394"/>
                <a:gd name="connsiteX1" fmla="*/ 903489 w 5240764"/>
                <a:gd name="connsiteY1" fmla="*/ 195222 h 4789394"/>
                <a:gd name="connsiteX2" fmla="*/ 3560964 w 5240764"/>
                <a:gd name="connsiteY2" fmla="*/ 357147 h 4789394"/>
                <a:gd name="connsiteX3" fmla="*/ 5240602 w 5240764"/>
                <a:gd name="connsiteY3" fmla="*/ 2076409 h 4789394"/>
                <a:gd name="connsiteX4" fmla="*/ 4568328 w 5240764"/>
                <a:gd name="connsiteY4" fmla="*/ 3879397 h 4789394"/>
                <a:gd name="connsiteX5" fmla="*/ 3284739 w 5240764"/>
                <a:gd name="connsiteY5" fmla="*/ 4605297 h 4789394"/>
                <a:gd name="connsiteX6" fmla="*/ 1074939 w 5240764"/>
                <a:gd name="connsiteY6" fmla="*/ 4357647 h 4789394"/>
                <a:gd name="connsiteX7" fmla="*/ 15187 w 5240764"/>
                <a:gd name="connsiteY7" fmla="*/ 2830313 h 478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40764" h="4789394">
                  <a:moveTo>
                    <a:pt x="17664" y="2947947"/>
                  </a:moveTo>
                  <a:cubicBezTo>
                    <a:pt x="17664" y="2900322"/>
                    <a:pt x="-201411" y="490497"/>
                    <a:pt x="903489" y="195222"/>
                  </a:cubicBezTo>
                  <a:cubicBezTo>
                    <a:pt x="2008389" y="-100053"/>
                    <a:pt x="2598939" y="-71478"/>
                    <a:pt x="3560964" y="357147"/>
                  </a:cubicBezTo>
                  <a:cubicBezTo>
                    <a:pt x="4522989" y="785772"/>
                    <a:pt x="5253271" y="1338222"/>
                    <a:pt x="5240602" y="2076409"/>
                  </a:cubicBezTo>
                  <a:cubicBezTo>
                    <a:pt x="5227934" y="2814597"/>
                    <a:pt x="4842267" y="3677276"/>
                    <a:pt x="4568328" y="3879397"/>
                  </a:cubicBezTo>
                  <a:cubicBezTo>
                    <a:pt x="4294389" y="4081422"/>
                    <a:pt x="4065789" y="4548147"/>
                    <a:pt x="3284739" y="4605297"/>
                  </a:cubicBezTo>
                  <a:cubicBezTo>
                    <a:pt x="2503689" y="4662447"/>
                    <a:pt x="1579764" y="5110122"/>
                    <a:pt x="1074939" y="4357647"/>
                  </a:cubicBezTo>
                  <a:cubicBezTo>
                    <a:pt x="570114" y="3605172"/>
                    <a:pt x="12615" y="3617554"/>
                    <a:pt x="15187" y="2830313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Graphic 15">
              <a:extLst>
                <a:ext uri="{FF2B5EF4-FFF2-40B4-BE49-F238E27FC236}">
                  <a16:creationId xmlns:a16="http://schemas.microsoft.com/office/drawing/2014/main" id="{2963D456-B3F4-4EDC-827E-645741F64D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8005" y="3504095"/>
              <a:ext cx="82388" cy="75292"/>
            </a:xfrm>
            <a:custGeom>
              <a:avLst/>
              <a:gdLst>
                <a:gd name="connsiteX0" fmla="*/ 17664 w 5240764"/>
                <a:gd name="connsiteY0" fmla="*/ 2947947 h 4789394"/>
                <a:gd name="connsiteX1" fmla="*/ 903489 w 5240764"/>
                <a:gd name="connsiteY1" fmla="*/ 195222 h 4789394"/>
                <a:gd name="connsiteX2" fmla="*/ 3560964 w 5240764"/>
                <a:gd name="connsiteY2" fmla="*/ 357147 h 4789394"/>
                <a:gd name="connsiteX3" fmla="*/ 5240602 w 5240764"/>
                <a:gd name="connsiteY3" fmla="*/ 2076409 h 4789394"/>
                <a:gd name="connsiteX4" fmla="*/ 4568328 w 5240764"/>
                <a:gd name="connsiteY4" fmla="*/ 3879397 h 4789394"/>
                <a:gd name="connsiteX5" fmla="*/ 3284739 w 5240764"/>
                <a:gd name="connsiteY5" fmla="*/ 4605297 h 4789394"/>
                <a:gd name="connsiteX6" fmla="*/ 1074939 w 5240764"/>
                <a:gd name="connsiteY6" fmla="*/ 4357647 h 4789394"/>
                <a:gd name="connsiteX7" fmla="*/ 15187 w 5240764"/>
                <a:gd name="connsiteY7" fmla="*/ 2830313 h 478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40764" h="4789394">
                  <a:moveTo>
                    <a:pt x="17664" y="2947947"/>
                  </a:moveTo>
                  <a:cubicBezTo>
                    <a:pt x="17664" y="2900322"/>
                    <a:pt x="-201411" y="490497"/>
                    <a:pt x="903489" y="195222"/>
                  </a:cubicBezTo>
                  <a:cubicBezTo>
                    <a:pt x="2008389" y="-100053"/>
                    <a:pt x="2598939" y="-71478"/>
                    <a:pt x="3560964" y="357147"/>
                  </a:cubicBezTo>
                  <a:cubicBezTo>
                    <a:pt x="4522989" y="785772"/>
                    <a:pt x="5253271" y="1338222"/>
                    <a:pt x="5240602" y="2076409"/>
                  </a:cubicBezTo>
                  <a:cubicBezTo>
                    <a:pt x="5227934" y="2814597"/>
                    <a:pt x="4842267" y="3677276"/>
                    <a:pt x="4568328" y="3879397"/>
                  </a:cubicBezTo>
                  <a:cubicBezTo>
                    <a:pt x="4294389" y="4081422"/>
                    <a:pt x="4065789" y="4548147"/>
                    <a:pt x="3284739" y="4605297"/>
                  </a:cubicBezTo>
                  <a:cubicBezTo>
                    <a:pt x="2503689" y="4662447"/>
                    <a:pt x="1579764" y="5110122"/>
                    <a:pt x="1074939" y="4357647"/>
                  </a:cubicBezTo>
                  <a:cubicBezTo>
                    <a:pt x="570114" y="3605172"/>
                    <a:pt x="12615" y="3617554"/>
                    <a:pt x="15187" y="2830313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73A58845-EFFB-4806-BC6D-47418C1555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43727" y="3666564"/>
              <a:ext cx="173527" cy="138496"/>
            </a:xfrm>
            <a:custGeom>
              <a:avLst/>
              <a:gdLst>
                <a:gd name="connsiteX0" fmla="*/ 237392 w 789043"/>
                <a:gd name="connsiteY0" fmla="*/ 81 h 629754"/>
                <a:gd name="connsiteX1" fmla="*/ 758692 w 789043"/>
                <a:gd name="connsiteY1" fmla="*/ 233550 h 629754"/>
                <a:gd name="connsiteX2" fmla="*/ 650647 w 789043"/>
                <a:gd name="connsiteY2" fmla="*/ 335111 h 629754"/>
                <a:gd name="connsiteX3" fmla="*/ 315041 w 789043"/>
                <a:gd name="connsiteY3" fmla="*/ 584992 h 629754"/>
                <a:gd name="connsiteX4" fmla="*/ 192159 w 789043"/>
                <a:gd name="connsiteY4" fmla="*/ 625953 h 629754"/>
                <a:gd name="connsiteX5" fmla="*/ 124264 w 789043"/>
                <a:gd name="connsiteY5" fmla="*/ 552260 h 629754"/>
                <a:gd name="connsiteX6" fmla="*/ 1631 w 789043"/>
                <a:gd name="connsiteY6" fmla="*/ 133735 h 629754"/>
                <a:gd name="connsiteX7" fmla="*/ 35422 w 789043"/>
                <a:gd name="connsiteY7" fmla="*/ 14157 h 629754"/>
                <a:gd name="connsiteX8" fmla="*/ 113728 w 789043"/>
                <a:gd name="connsiteY8" fmla="*/ 378 h 629754"/>
                <a:gd name="connsiteX9" fmla="*/ 237392 w 789043"/>
                <a:gd name="connsiteY9" fmla="*/ 81 h 629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89043" h="629754">
                  <a:moveTo>
                    <a:pt x="237392" y="81"/>
                  </a:moveTo>
                  <a:cubicBezTo>
                    <a:pt x="474795" y="-992"/>
                    <a:pt x="907215" y="10463"/>
                    <a:pt x="758692" y="233550"/>
                  </a:cubicBezTo>
                  <a:cubicBezTo>
                    <a:pt x="731135" y="274948"/>
                    <a:pt x="690486" y="305435"/>
                    <a:pt x="650647" y="335111"/>
                  </a:cubicBezTo>
                  <a:cubicBezTo>
                    <a:pt x="538737" y="418405"/>
                    <a:pt x="426889" y="501698"/>
                    <a:pt x="315041" y="584992"/>
                  </a:cubicBezTo>
                  <a:cubicBezTo>
                    <a:pt x="278943" y="611863"/>
                    <a:pt x="234865" y="640167"/>
                    <a:pt x="192159" y="625953"/>
                  </a:cubicBezTo>
                  <a:cubicBezTo>
                    <a:pt x="159614" y="615105"/>
                    <a:pt x="139851" y="582810"/>
                    <a:pt x="124264" y="552260"/>
                  </a:cubicBezTo>
                  <a:cubicBezTo>
                    <a:pt x="57742" y="422021"/>
                    <a:pt x="15908" y="279250"/>
                    <a:pt x="1631" y="133735"/>
                  </a:cubicBezTo>
                  <a:cubicBezTo>
                    <a:pt x="-2671" y="90343"/>
                    <a:pt x="-676" y="38596"/>
                    <a:pt x="35422" y="14157"/>
                  </a:cubicBezTo>
                  <a:cubicBezTo>
                    <a:pt x="57804" y="-931"/>
                    <a:pt x="86795" y="-557"/>
                    <a:pt x="113728" y="378"/>
                  </a:cubicBezTo>
                  <a:cubicBezTo>
                    <a:pt x="138207" y="1243"/>
                    <a:pt x="182606" y="328"/>
                    <a:pt x="237392" y="8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43" name="Graphic 78">
            <a:extLst>
              <a:ext uri="{FF2B5EF4-FFF2-40B4-BE49-F238E27FC236}">
                <a16:creationId xmlns:a16="http://schemas.microsoft.com/office/drawing/2014/main" id="{DBBA0A0D-8F6A-400A-9E49-8C008E2C7D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30225" y="3267662"/>
            <a:ext cx="972241" cy="45718"/>
            <a:chOff x="4886325" y="3371754"/>
            <a:chExt cx="2418492" cy="113728"/>
          </a:xfrm>
          <a:solidFill>
            <a:schemeClr val="accent1"/>
          </a:solidFill>
        </p:grpSpPr>
        <p:sp>
          <p:nvSpPr>
            <p:cNvPr id="44" name="Graphic 78">
              <a:extLst>
                <a:ext uri="{FF2B5EF4-FFF2-40B4-BE49-F238E27FC236}">
                  <a16:creationId xmlns:a16="http://schemas.microsoft.com/office/drawing/2014/main" id="{A5DD701E-4BC9-48E3-AF4F-013B52D63D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886325" y="3428428"/>
              <a:ext cx="2418302" cy="9525"/>
            </a:xfrm>
            <a:custGeom>
              <a:avLst/>
              <a:gdLst>
                <a:gd name="connsiteX0" fmla="*/ 0 w 2418302"/>
                <a:gd name="connsiteY0" fmla="*/ 0 h 9525"/>
                <a:gd name="connsiteX1" fmla="*/ 2418302 w 2418302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18302" h="9525">
                  <a:moveTo>
                    <a:pt x="0" y="0"/>
                  </a:moveTo>
                  <a:lnTo>
                    <a:pt x="2418302" y="0"/>
                  </a:ln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5" name="Graphic 78">
              <a:extLst>
                <a:ext uri="{FF2B5EF4-FFF2-40B4-BE49-F238E27FC236}">
                  <a16:creationId xmlns:a16="http://schemas.microsoft.com/office/drawing/2014/main" id="{FB658B62-664D-4B3B-BBDA-235666290B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4886709" y="3371754"/>
              <a:ext cx="2418108" cy="113728"/>
              <a:chOff x="4886709" y="3371754"/>
              <a:chExt cx="2418108" cy="113728"/>
            </a:xfrm>
            <a:grpFill/>
          </p:grpSpPr>
          <p:sp>
            <p:nvSpPr>
              <p:cNvPr id="46" name="Graphic 78">
                <a:extLst>
                  <a:ext uri="{FF2B5EF4-FFF2-40B4-BE49-F238E27FC236}">
                    <a16:creationId xmlns:a16="http://schemas.microsoft.com/office/drawing/2014/main" id="{B11F9D25-67B1-4BDB-A290-97B93A19DFA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895088" y="3474384"/>
                <a:ext cx="32575" cy="2906"/>
              </a:xfrm>
              <a:custGeom>
                <a:avLst/>
                <a:gdLst>
                  <a:gd name="connsiteX0" fmla="*/ 0 w 32575"/>
                  <a:gd name="connsiteY0" fmla="*/ 49 h 2906"/>
                  <a:gd name="connsiteX1" fmla="*/ 32576 w 32575"/>
                  <a:gd name="connsiteY1" fmla="*/ 2907 h 2906"/>
                  <a:gd name="connsiteX2" fmla="*/ 0 w 32575"/>
                  <a:gd name="connsiteY2" fmla="*/ 49 h 2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575" h="2906">
                    <a:moveTo>
                      <a:pt x="0" y="49"/>
                    </a:moveTo>
                    <a:cubicBezTo>
                      <a:pt x="7430" y="2335"/>
                      <a:pt x="20384" y="2526"/>
                      <a:pt x="32576" y="2907"/>
                    </a:cubicBezTo>
                    <a:cubicBezTo>
                      <a:pt x="23146" y="716"/>
                      <a:pt x="13240" y="-236"/>
                      <a:pt x="0" y="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Graphic 78">
                <a:extLst>
                  <a:ext uri="{FF2B5EF4-FFF2-40B4-BE49-F238E27FC236}">
                    <a16:creationId xmlns:a16="http://schemas.microsoft.com/office/drawing/2014/main" id="{B9D5C40A-1B1B-4C25-9707-E8F1CF6EEC9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927758" y="3477344"/>
                <a:ext cx="380" cy="42"/>
              </a:xfrm>
              <a:custGeom>
                <a:avLst/>
                <a:gdLst>
                  <a:gd name="connsiteX0" fmla="*/ 190 w 380"/>
                  <a:gd name="connsiteY0" fmla="*/ 42 h 42"/>
                  <a:gd name="connsiteX1" fmla="*/ 381 w 380"/>
                  <a:gd name="connsiteY1" fmla="*/ 42 h 42"/>
                  <a:gd name="connsiteX2" fmla="*/ 0 w 380"/>
                  <a:gd name="connsiteY2" fmla="*/ 42 h 42"/>
                  <a:gd name="connsiteX3" fmla="*/ 190 w 380"/>
                  <a:gd name="connsiteY3" fmla="*/ 42 h 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0" h="42">
                    <a:moveTo>
                      <a:pt x="190" y="42"/>
                    </a:moveTo>
                    <a:cubicBezTo>
                      <a:pt x="190" y="42"/>
                      <a:pt x="286" y="42"/>
                      <a:pt x="381" y="42"/>
                    </a:cubicBezTo>
                    <a:cubicBezTo>
                      <a:pt x="190" y="42"/>
                      <a:pt x="95" y="42"/>
                      <a:pt x="0" y="42"/>
                    </a:cubicBezTo>
                    <a:cubicBezTo>
                      <a:pt x="0" y="-53"/>
                      <a:pt x="95" y="42"/>
                      <a:pt x="190" y="4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Graphic 78">
                <a:extLst>
                  <a:ext uri="{FF2B5EF4-FFF2-40B4-BE49-F238E27FC236}">
                    <a16:creationId xmlns:a16="http://schemas.microsoft.com/office/drawing/2014/main" id="{2DD0C1D6-FF64-45AB-8775-83AB3C470B8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285577" y="3374517"/>
                <a:ext cx="10001" cy="190"/>
              </a:xfrm>
              <a:custGeom>
                <a:avLst/>
                <a:gdLst>
                  <a:gd name="connsiteX0" fmla="*/ 10001 w 10001"/>
                  <a:gd name="connsiteY0" fmla="*/ 0 h 190"/>
                  <a:gd name="connsiteX1" fmla="*/ 0 w 10001"/>
                  <a:gd name="connsiteY1" fmla="*/ 191 h 190"/>
                  <a:gd name="connsiteX2" fmla="*/ 10001 w 10001"/>
                  <a:gd name="connsiteY2" fmla="*/ 0 h 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001" h="190">
                    <a:moveTo>
                      <a:pt x="10001" y="0"/>
                    </a:moveTo>
                    <a:cubicBezTo>
                      <a:pt x="6953" y="0"/>
                      <a:pt x="3524" y="95"/>
                      <a:pt x="0" y="191"/>
                    </a:cubicBezTo>
                    <a:cubicBezTo>
                      <a:pt x="3334" y="191"/>
                      <a:pt x="6763" y="191"/>
                      <a:pt x="10001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Graphic 78">
                <a:extLst>
                  <a:ext uri="{FF2B5EF4-FFF2-40B4-BE49-F238E27FC236}">
                    <a16:creationId xmlns:a16="http://schemas.microsoft.com/office/drawing/2014/main" id="{15AFBB84-8485-4329-89FC-04663D985BA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886709" y="3371754"/>
                <a:ext cx="2418108" cy="113728"/>
              </a:xfrm>
              <a:custGeom>
                <a:avLst/>
                <a:gdLst>
                  <a:gd name="connsiteX0" fmla="*/ 632266 w 2418108"/>
                  <a:gd name="connsiteY0" fmla="*/ 112205 h 113728"/>
                  <a:gd name="connsiteX1" fmla="*/ 723039 w 2418108"/>
                  <a:gd name="connsiteY1" fmla="*/ 109538 h 113728"/>
                  <a:gd name="connsiteX2" fmla="*/ 735136 w 2418108"/>
                  <a:gd name="connsiteY2" fmla="*/ 111823 h 113728"/>
                  <a:gd name="connsiteX3" fmla="*/ 752471 w 2418108"/>
                  <a:gd name="connsiteY3" fmla="*/ 108680 h 113728"/>
                  <a:gd name="connsiteX4" fmla="*/ 772569 w 2418108"/>
                  <a:gd name="connsiteY4" fmla="*/ 110585 h 113728"/>
                  <a:gd name="connsiteX5" fmla="*/ 1112993 w 2418108"/>
                  <a:gd name="connsiteY5" fmla="*/ 112967 h 113728"/>
                  <a:gd name="connsiteX6" fmla="*/ 1083465 w 2418108"/>
                  <a:gd name="connsiteY6" fmla="*/ 108776 h 113728"/>
                  <a:gd name="connsiteX7" fmla="*/ 1296825 w 2418108"/>
                  <a:gd name="connsiteY7" fmla="*/ 108966 h 113728"/>
                  <a:gd name="connsiteX8" fmla="*/ 1346736 w 2418108"/>
                  <a:gd name="connsiteY8" fmla="*/ 103632 h 113728"/>
                  <a:gd name="connsiteX9" fmla="*/ 1360643 w 2418108"/>
                  <a:gd name="connsiteY9" fmla="*/ 107633 h 113728"/>
                  <a:gd name="connsiteX10" fmla="*/ 1381788 w 2418108"/>
                  <a:gd name="connsiteY10" fmla="*/ 107442 h 113728"/>
                  <a:gd name="connsiteX11" fmla="*/ 1371692 w 2418108"/>
                  <a:gd name="connsiteY11" fmla="*/ 106490 h 113728"/>
                  <a:gd name="connsiteX12" fmla="*/ 1430080 w 2418108"/>
                  <a:gd name="connsiteY12" fmla="*/ 105537 h 113728"/>
                  <a:gd name="connsiteX13" fmla="*/ 1420269 w 2418108"/>
                  <a:gd name="connsiteY13" fmla="*/ 104108 h 113728"/>
                  <a:gd name="connsiteX14" fmla="*/ 1455702 w 2418108"/>
                  <a:gd name="connsiteY14" fmla="*/ 107061 h 113728"/>
                  <a:gd name="connsiteX15" fmla="*/ 1439414 w 2418108"/>
                  <a:gd name="connsiteY15" fmla="*/ 108109 h 113728"/>
                  <a:gd name="connsiteX16" fmla="*/ 1503613 w 2418108"/>
                  <a:gd name="connsiteY16" fmla="*/ 105918 h 113728"/>
                  <a:gd name="connsiteX17" fmla="*/ 1495802 w 2418108"/>
                  <a:gd name="connsiteY17" fmla="*/ 105823 h 113728"/>
                  <a:gd name="connsiteX18" fmla="*/ 1695923 w 2418108"/>
                  <a:gd name="connsiteY18" fmla="*/ 95155 h 113728"/>
                  <a:gd name="connsiteX19" fmla="*/ 1684016 w 2418108"/>
                  <a:gd name="connsiteY19" fmla="*/ 92488 h 113728"/>
                  <a:gd name="connsiteX20" fmla="*/ 1706210 w 2418108"/>
                  <a:gd name="connsiteY20" fmla="*/ 90202 h 113728"/>
                  <a:gd name="connsiteX21" fmla="*/ 1693351 w 2418108"/>
                  <a:gd name="connsiteY21" fmla="*/ 98108 h 113728"/>
                  <a:gd name="connsiteX22" fmla="*/ 2058539 w 2418108"/>
                  <a:gd name="connsiteY22" fmla="*/ 102203 h 113728"/>
                  <a:gd name="connsiteX23" fmla="*/ 2064540 w 2418108"/>
                  <a:gd name="connsiteY23" fmla="*/ 95060 h 113728"/>
                  <a:gd name="connsiteX24" fmla="*/ 2227132 w 2418108"/>
                  <a:gd name="connsiteY24" fmla="*/ 96203 h 113728"/>
                  <a:gd name="connsiteX25" fmla="*/ 2245229 w 2418108"/>
                  <a:gd name="connsiteY25" fmla="*/ 96869 h 113728"/>
                  <a:gd name="connsiteX26" fmla="*/ 2254278 w 2418108"/>
                  <a:gd name="connsiteY26" fmla="*/ 94393 h 113728"/>
                  <a:gd name="connsiteX27" fmla="*/ 2418108 w 2418108"/>
                  <a:gd name="connsiteY27" fmla="*/ 5810 h 113728"/>
                  <a:gd name="connsiteX28" fmla="*/ 2399058 w 2418108"/>
                  <a:gd name="connsiteY28" fmla="*/ 2858 h 113728"/>
                  <a:gd name="connsiteX29" fmla="*/ 2241039 w 2418108"/>
                  <a:gd name="connsiteY29" fmla="*/ 1905 h 113728"/>
                  <a:gd name="connsiteX30" fmla="*/ 2243991 w 2418108"/>
                  <a:gd name="connsiteY30" fmla="*/ 1048 h 113728"/>
                  <a:gd name="connsiteX31" fmla="*/ 2197128 w 2418108"/>
                  <a:gd name="connsiteY31" fmla="*/ 0 h 113728"/>
                  <a:gd name="connsiteX32" fmla="*/ 1710591 w 2418108"/>
                  <a:gd name="connsiteY32" fmla="*/ 6287 h 113728"/>
                  <a:gd name="connsiteX33" fmla="*/ 1713353 w 2418108"/>
                  <a:gd name="connsiteY33" fmla="*/ 5906 h 113728"/>
                  <a:gd name="connsiteX34" fmla="*/ 1210814 w 2418108"/>
                  <a:gd name="connsiteY34" fmla="*/ 7715 h 113728"/>
                  <a:gd name="connsiteX35" fmla="*/ 684463 w 2418108"/>
                  <a:gd name="connsiteY35" fmla="*/ 13716 h 113728"/>
                  <a:gd name="connsiteX36" fmla="*/ 687511 w 2418108"/>
                  <a:gd name="connsiteY36" fmla="*/ 12859 h 113728"/>
                  <a:gd name="connsiteX37" fmla="*/ 435670 w 2418108"/>
                  <a:gd name="connsiteY37" fmla="*/ 12192 h 113728"/>
                  <a:gd name="connsiteX38" fmla="*/ 440718 w 2418108"/>
                  <a:gd name="connsiteY38" fmla="*/ 12668 h 113728"/>
                  <a:gd name="connsiteX39" fmla="*/ 386807 w 2418108"/>
                  <a:gd name="connsiteY39" fmla="*/ 9906 h 113728"/>
                  <a:gd name="connsiteX40" fmla="*/ 16856 w 2418108"/>
                  <a:gd name="connsiteY40" fmla="*/ 12192 h 113728"/>
                  <a:gd name="connsiteX41" fmla="*/ 63528 w 2418108"/>
                  <a:gd name="connsiteY41" fmla="*/ 102870 h 113728"/>
                  <a:gd name="connsiteX42" fmla="*/ 42668 w 2418108"/>
                  <a:gd name="connsiteY42" fmla="*/ 102584 h 113728"/>
                  <a:gd name="connsiteX43" fmla="*/ 41430 w 2418108"/>
                  <a:gd name="connsiteY43" fmla="*/ 105537 h 113728"/>
                  <a:gd name="connsiteX44" fmla="*/ 54575 w 2418108"/>
                  <a:gd name="connsiteY44" fmla="*/ 105347 h 113728"/>
                  <a:gd name="connsiteX45" fmla="*/ 388140 w 2418108"/>
                  <a:gd name="connsiteY45" fmla="*/ 112109 h 113728"/>
                  <a:gd name="connsiteX46" fmla="*/ 482152 w 2418108"/>
                  <a:gd name="connsiteY46" fmla="*/ 113729 h 113728"/>
                  <a:gd name="connsiteX47" fmla="*/ 632266 w 2418108"/>
                  <a:gd name="connsiteY47" fmla="*/ 112205 h 1137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2418108" h="113728">
                    <a:moveTo>
                      <a:pt x="632266" y="112205"/>
                    </a:moveTo>
                    <a:cubicBezTo>
                      <a:pt x="656364" y="104680"/>
                      <a:pt x="694940" y="114110"/>
                      <a:pt x="723039" y="109538"/>
                    </a:cubicBezTo>
                    <a:cubicBezTo>
                      <a:pt x="722849" y="109919"/>
                      <a:pt x="735898" y="110109"/>
                      <a:pt x="735136" y="111823"/>
                    </a:cubicBezTo>
                    <a:cubicBezTo>
                      <a:pt x="735041" y="108776"/>
                      <a:pt x="767616" y="112300"/>
                      <a:pt x="752471" y="108680"/>
                    </a:cubicBezTo>
                    <a:cubicBezTo>
                      <a:pt x="754757" y="107633"/>
                      <a:pt x="790571" y="107633"/>
                      <a:pt x="772569" y="110585"/>
                    </a:cubicBezTo>
                    <a:cubicBezTo>
                      <a:pt x="822099" y="111633"/>
                      <a:pt x="1059653" y="114395"/>
                      <a:pt x="1112993" y="112967"/>
                    </a:cubicBezTo>
                    <a:cubicBezTo>
                      <a:pt x="1106135" y="110776"/>
                      <a:pt x="1089656" y="112205"/>
                      <a:pt x="1083465" y="108776"/>
                    </a:cubicBezTo>
                    <a:cubicBezTo>
                      <a:pt x="1153950" y="111728"/>
                      <a:pt x="1230626" y="113157"/>
                      <a:pt x="1296825" y="108966"/>
                    </a:cubicBezTo>
                    <a:cubicBezTo>
                      <a:pt x="1277680" y="103251"/>
                      <a:pt x="1356071" y="110966"/>
                      <a:pt x="1346736" y="103632"/>
                    </a:cubicBezTo>
                    <a:cubicBezTo>
                      <a:pt x="1351213" y="105347"/>
                      <a:pt x="1374454" y="106109"/>
                      <a:pt x="1360643" y="107633"/>
                    </a:cubicBezTo>
                    <a:cubicBezTo>
                      <a:pt x="1368548" y="107728"/>
                      <a:pt x="1376168" y="108299"/>
                      <a:pt x="1381788" y="107442"/>
                    </a:cubicBezTo>
                    <a:lnTo>
                      <a:pt x="1371692" y="106490"/>
                    </a:lnTo>
                    <a:cubicBezTo>
                      <a:pt x="1398266" y="106013"/>
                      <a:pt x="1412744" y="108680"/>
                      <a:pt x="1430080" y="105537"/>
                    </a:cubicBezTo>
                    <a:lnTo>
                      <a:pt x="1420269" y="104108"/>
                    </a:lnTo>
                    <a:cubicBezTo>
                      <a:pt x="1436176" y="103918"/>
                      <a:pt x="1449416" y="103632"/>
                      <a:pt x="1455702" y="107061"/>
                    </a:cubicBezTo>
                    <a:lnTo>
                      <a:pt x="1439414" y="108109"/>
                    </a:lnTo>
                    <a:cubicBezTo>
                      <a:pt x="1465799" y="108014"/>
                      <a:pt x="1481610" y="107823"/>
                      <a:pt x="1503613" y="105918"/>
                    </a:cubicBezTo>
                    <a:lnTo>
                      <a:pt x="1495802" y="105823"/>
                    </a:lnTo>
                    <a:cubicBezTo>
                      <a:pt x="1523806" y="102394"/>
                      <a:pt x="1670110" y="99441"/>
                      <a:pt x="1695923" y="95155"/>
                    </a:cubicBezTo>
                    <a:lnTo>
                      <a:pt x="1684016" y="92488"/>
                    </a:lnTo>
                    <a:lnTo>
                      <a:pt x="1706210" y="90202"/>
                    </a:lnTo>
                    <a:cubicBezTo>
                      <a:pt x="1703543" y="90202"/>
                      <a:pt x="1695542" y="98965"/>
                      <a:pt x="1693351" y="98108"/>
                    </a:cubicBezTo>
                    <a:cubicBezTo>
                      <a:pt x="1757549" y="99441"/>
                      <a:pt x="2045109" y="91345"/>
                      <a:pt x="2058539" y="102203"/>
                    </a:cubicBezTo>
                    <a:cubicBezTo>
                      <a:pt x="2079780" y="101917"/>
                      <a:pt x="2071303" y="103918"/>
                      <a:pt x="2064540" y="95060"/>
                    </a:cubicBezTo>
                    <a:cubicBezTo>
                      <a:pt x="2086638" y="95441"/>
                      <a:pt x="2259707" y="88773"/>
                      <a:pt x="2227132" y="96203"/>
                    </a:cubicBezTo>
                    <a:cubicBezTo>
                      <a:pt x="2232371" y="96298"/>
                      <a:pt x="2240372" y="95917"/>
                      <a:pt x="2245229" y="96869"/>
                    </a:cubicBezTo>
                    <a:cubicBezTo>
                      <a:pt x="2235704" y="94583"/>
                      <a:pt x="2261708" y="95345"/>
                      <a:pt x="2254278" y="94393"/>
                    </a:cubicBezTo>
                    <a:cubicBezTo>
                      <a:pt x="2395724" y="108776"/>
                      <a:pt x="2341527" y="36576"/>
                      <a:pt x="2418108" y="5810"/>
                    </a:cubicBezTo>
                    <a:cubicBezTo>
                      <a:pt x="2398772" y="4763"/>
                      <a:pt x="2335717" y="7239"/>
                      <a:pt x="2399058" y="2858"/>
                    </a:cubicBezTo>
                    <a:cubicBezTo>
                      <a:pt x="2343527" y="-572"/>
                      <a:pt x="2296283" y="1238"/>
                      <a:pt x="2241039" y="1905"/>
                    </a:cubicBezTo>
                    <a:lnTo>
                      <a:pt x="2243991" y="1048"/>
                    </a:lnTo>
                    <a:cubicBezTo>
                      <a:pt x="2234181" y="-381"/>
                      <a:pt x="2214845" y="1524"/>
                      <a:pt x="2197128" y="0"/>
                    </a:cubicBezTo>
                    <a:cubicBezTo>
                      <a:pt x="2115880" y="6096"/>
                      <a:pt x="1816128" y="3524"/>
                      <a:pt x="1710591" y="6287"/>
                    </a:cubicBezTo>
                    <a:lnTo>
                      <a:pt x="1713353" y="5906"/>
                    </a:lnTo>
                    <a:cubicBezTo>
                      <a:pt x="1577146" y="5429"/>
                      <a:pt x="1349308" y="11240"/>
                      <a:pt x="1210814" y="7715"/>
                    </a:cubicBezTo>
                    <a:cubicBezTo>
                      <a:pt x="1095848" y="23717"/>
                      <a:pt x="819051" y="5429"/>
                      <a:pt x="684463" y="13716"/>
                    </a:cubicBezTo>
                    <a:lnTo>
                      <a:pt x="687511" y="12859"/>
                    </a:lnTo>
                    <a:cubicBezTo>
                      <a:pt x="655316" y="14192"/>
                      <a:pt x="473008" y="10954"/>
                      <a:pt x="435670" y="12192"/>
                    </a:cubicBezTo>
                    <a:lnTo>
                      <a:pt x="440718" y="12668"/>
                    </a:lnTo>
                    <a:cubicBezTo>
                      <a:pt x="408047" y="14764"/>
                      <a:pt x="412524" y="11049"/>
                      <a:pt x="386807" y="9906"/>
                    </a:cubicBezTo>
                    <a:cubicBezTo>
                      <a:pt x="275174" y="28004"/>
                      <a:pt x="142395" y="18764"/>
                      <a:pt x="16856" y="12192"/>
                    </a:cubicBezTo>
                    <a:cubicBezTo>
                      <a:pt x="-6195" y="35528"/>
                      <a:pt x="-17434" y="114395"/>
                      <a:pt x="63528" y="102870"/>
                    </a:cubicBezTo>
                    <a:cubicBezTo>
                      <a:pt x="63528" y="102870"/>
                      <a:pt x="42668" y="102584"/>
                      <a:pt x="42668" y="102584"/>
                    </a:cubicBezTo>
                    <a:cubicBezTo>
                      <a:pt x="58004" y="103156"/>
                      <a:pt x="47336" y="104299"/>
                      <a:pt x="41430" y="105537"/>
                    </a:cubicBezTo>
                    <a:cubicBezTo>
                      <a:pt x="46764" y="105537"/>
                      <a:pt x="68386" y="107442"/>
                      <a:pt x="54575" y="105347"/>
                    </a:cubicBezTo>
                    <a:cubicBezTo>
                      <a:pt x="158588" y="108109"/>
                      <a:pt x="297462" y="110109"/>
                      <a:pt x="388140" y="112109"/>
                    </a:cubicBezTo>
                    <a:cubicBezTo>
                      <a:pt x="420525" y="113348"/>
                      <a:pt x="453577" y="106680"/>
                      <a:pt x="482152" y="113729"/>
                    </a:cubicBezTo>
                    <a:cubicBezTo>
                      <a:pt x="477580" y="111919"/>
                      <a:pt x="629885" y="111728"/>
                      <a:pt x="632266" y="11220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4" name="Symbol zastępczy zawartości 3">
            <a:extLst>
              <a:ext uri="{FF2B5EF4-FFF2-40B4-BE49-F238E27FC236}">
                <a16:creationId xmlns:a16="http://schemas.microsoft.com/office/drawing/2014/main" id="{4A2CA40C-57F8-43C5-BA9C-D2AA2F6483F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354075" y="589788"/>
            <a:ext cx="4911837" cy="5678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70309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F420BC5C-C418-4843-B04B-6918968D09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799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6EB84F09-60AB-4F2B-BE24-4A9E734F9D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871" y="976160"/>
            <a:ext cx="4767930" cy="1848734"/>
          </a:xfrm>
        </p:spPr>
        <p:txBody>
          <a:bodyPr>
            <a:normAutofit/>
          </a:bodyPr>
          <a:lstStyle/>
          <a:p>
            <a:r>
              <a:rPr lang="pl-PL" dirty="0"/>
              <a:t>Zabezpiecz swój sprzęt, komputer, telefon, tablet.</a:t>
            </a: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13E5F285-BD95-4989-B20B-7789901594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2" y="-21648"/>
            <a:ext cx="1839951" cy="1423657"/>
          </a:xfrm>
          <a:custGeom>
            <a:avLst/>
            <a:gdLst>
              <a:gd name="connsiteX0" fmla="*/ 0 w 2331138"/>
              <a:gd name="connsiteY0" fmla="*/ 0 h 3352676"/>
              <a:gd name="connsiteX1" fmla="*/ 2331138 w 2331138"/>
              <a:gd name="connsiteY1" fmla="*/ 0 h 3352676"/>
              <a:gd name="connsiteX2" fmla="*/ 2331138 w 2331138"/>
              <a:gd name="connsiteY2" fmla="*/ 3352676 h 3352676"/>
              <a:gd name="connsiteX3" fmla="*/ 2097210 w 2331138"/>
              <a:gd name="connsiteY3" fmla="*/ 3226228 h 3352676"/>
              <a:gd name="connsiteX4" fmla="*/ 214881 w 2331138"/>
              <a:gd name="connsiteY4" fmla="*/ 1176738 h 3352676"/>
              <a:gd name="connsiteX5" fmla="*/ 1129 w 2331138"/>
              <a:gd name="connsiteY5" fmla="*/ 67475 h 3352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31138" h="3352676">
                <a:moveTo>
                  <a:pt x="0" y="0"/>
                </a:moveTo>
                <a:lnTo>
                  <a:pt x="2331138" y="0"/>
                </a:lnTo>
                <a:lnTo>
                  <a:pt x="2331138" y="3352676"/>
                </a:lnTo>
                <a:lnTo>
                  <a:pt x="2097210" y="3226228"/>
                </a:lnTo>
                <a:cubicBezTo>
                  <a:pt x="1273150" y="2744079"/>
                  <a:pt x="560886" y="2027200"/>
                  <a:pt x="214881" y="1176738"/>
                </a:cubicBezTo>
                <a:cubicBezTo>
                  <a:pt x="72781" y="827511"/>
                  <a:pt x="14297" y="430630"/>
                  <a:pt x="1129" y="67475"/>
                </a:cubicBezTo>
                <a:close/>
              </a:path>
            </a:pathLst>
          </a:custGeom>
          <a:solidFill>
            <a:schemeClr val="accent3">
              <a:lumMod val="40000"/>
              <a:lumOff val="6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15" name="Graphic 78">
            <a:extLst>
              <a:ext uri="{FF2B5EF4-FFF2-40B4-BE49-F238E27FC236}">
                <a16:creationId xmlns:a16="http://schemas.microsoft.com/office/drawing/2014/main" id="{6C02F4BE-6538-4CAD-B506-5FEB41D378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74415" y="3039261"/>
            <a:ext cx="1020166" cy="45718"/>
            <a:chOff x="4886325" y="3371754"/>
            <a:chExt cx="2418492" cy="113728"/>
          </a:xfrm>
          <a:solidFill>
            <a:schemeClr val="accent1"/>
          </a:solidFill>
        </p:grpSpPr>
        <p:sp>
          <p:nvSpPr>
            <p:cNvPr id="16" name="Graphic 78">
              <a:extLst>
                <a:ext uri="{FF2B5EF4-FFF2-40B4-BE49-F238E27FC236}">
                  <a16:creationId xmlns:a16="http://schemas.microsoft.com/office/drawing/2014/main" id="{3937246C-D7B5-4CC9-B979-0999DFD5BF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886325" y="3428428"/>
              <a:ext cx="2418302" cy="9525"/>
            </a:xfrm>
            <a:custGeom>
              <a:avLst/>
              <a:gdLst>
                <a:gd name="connsiteX0" fmla="*/ 0 w 2418302"/>
                <a:gd name="connsiteY0" fmla="*/ 0 h 9525"/>
                <a:gd name="connsiteX1" fmla="*/ 2418302 w 2418302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18302" h="9525">
                  <a:moveTo>
                    <a:pt x="0" y="0"/>
                  </a:moveTo>
                  <a:lnTo>
                    <a:pt x="2418302" y="0"/>
                  </a:ln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7" name="Graphic 78">
              <a:extLst>
                <a:ext uri="{FF2B5EF4-FFF2-40B4-BE49-F238E27FC236}">
                  <a16:creationId xmlns:a16="http://schemas.microsoft.com/office/drawing/2014/main" id="{559392DF-C926-44F7-920D-C232D60C05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4886709" y="3371754"/>
              <a:ext cx="2418108" cy="113728"/>
              <a:chOff x="4886709" y="3371754"/>
              <a:chExt cx="2418108" cy="113728"/>
            </a:xfrm>
            <a:grpFill/>
          </p:grpSpPr>
          <p:sp>
            <p:nvSpPr>
              <p:cNvPr id="18" name="Graphic 78">
                <a:extLst>
                  <a:ext uri="{FF2B5EF4-FFF2-40B4-BE49-F238E27FC236}">
                    <a16:creationId xmlns:a16="http://schemas.microsoft.com/office/drawing/2014/main" id="{437FE2E3-579D-4AA7-8775-C78D1D5631D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895088" y="3474384"/>
                <a:ext cx="32575" cy="2906"/>
              </a:xfrm>
              <a:custGeom>
                <a:avLst/>
                <a:gdLst>
                  <a:gd name="connsiteX0" fmla="*/ 0 w 32575"/>
                  <a:gd name="connsiteY0" fmla="*/ 49 h 2906"/>
                  <a:gd name="connsiteX1" fmla="*/ 32576 w 32575"/>
                  <a:gd name="connsiteY1" fmla="*/ 2907 h 2906"/>
                  <a:gd name="connsiteX2" fmla="*/ 0 w 32575"/>
                  <a:gd name="connsiteY2" fmla="*/ 49 h 2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575" h="2906">
                    <a:moveTo>
                      <a:pt x="0" y="49"/>
                    </a:moveTo>
                    <a:cubicBezTo>
                      <a:pt x="7430" y="2335"/>
                      <a:pt x="20384" y="2526"/>
                      <a:pt x="32576" y="2907"/>
                    </a:cubicBezTo>
                    <a:cubicBezTo>
                      <a:pt x="23146" y="716"/>
                      <a:pt x="13240" y="-236"/>
                      <a:pt x="0" y="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Graphic 78">
                <a:extLst>
                  <a:ext uri="{FF2B5EF4-FFF2-40B4-BE49-F238E27FC236}">
                    <a16:creationId xmlns:a16="http://schemas.microsoft.com/office/drawing/2014/main" id="{A6A05323-CAFA-4D34-83D6-3B23B020853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927758" y="3477344"/>
                <a:ext cx="380" cy="42"/>
              </a:xfrm>
              <a:custGeom>
                <a:avLst/>
                <a:gdLst>
                  <a:gd name="connsiteX0" fmla="*/ 190 w 380"/>
                  <a:gd name="connsiteY0" fmla="*/ 42 h 42"/>
                  <a:gd name="connsiteX1" fmla="*/ 381 w 380"/>
                  <a:gd name="connsiteY1" fmla="*/ 42 h 42"/>
                  <a:gd name="connsiteX2" fmla="*/ 0 w 380"/>
                  <a:gd name="connsiteY2" fmla="*/ 42 h 42"/>
                  <a:gd name="connsiteX3" fmla="*/ 190 w 380"/>
                  <a:gd name="connsiteY3" fmla="*/ 42 h 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0" h="42">
                    <a:moveTo>
                      <a:pt x="190" y="42"/>
                    </a:moveTo>
                    <a:cubicBezTo>
                      <a:pt x="190" y="42"/>
                      <a:pt x="286" y="42"/>
                      <a:pt x="381" y="42"/>
                    </a:cubicBezTo>
                    <a:cubicBezTo>
                      <a:pt x="190" y="42"/>
                      <a:pt x="95" y="42"/>
                      <a:pt x="0" y="42"/>
                    </a:cubicBezTo>
                    <a:cubicBezTo>
                      <a:pt x="0" y="-53"/>
                      <a:pt x="95" y="42"/>
                      <a:pt x="190" y="4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Graphic 78">
                <a:extLst>
                  <a:ext uri="{FF2B5EF4-FFF2-40B4-BE49-F238E27FC236}">
                    <a16:creationId xmlns:a16="http://schemas.microsoft.com/office/drawing/2014/main" id="{D49C45E0-CA07-4FD4-9097-BF313F498AE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285577" y="3374517"/>
                <a:ext cx="10001" cy="190"/>
              </a:xfrm>
              <a:custGeom>
                <a:avLst/>
                <a:gdLst>
                  <a:gd name="connsiteX0" fmla="*/ 10001 w 10001"/>
                  <a:gd name="connsiteY0" fmla="*/ 0 h 190"/>
                  <a:gd name="connsiteX1" fmla="*/ 0 w 10001"/>
                  <a:gd name="connsiteY1" fmla="*/ 191 h 190"/>
                  <a:gd name="connsiteX2" fmla="*/ 10001 w 10001"/>
                  <a:gd name="connsiteY2" fmla="*/ 0 h 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001" h="190">
                    <a:moveTo>
                      <a:pt x="10001" y="0"/>
                    </a:moveTo>
                    <a:cubicBezTo>
                      <a:pt x="6953" y="0"/>
                      <a:pt x="3524" y="95"/>
                      <a:pt x="0" y="191"/>
                    </a:cubicBezTo>
                    <a:cubicBezTo>
                      <a:pt x="3334" y="191"/>
                      <a:pt x="6763" y="191"/>
                      <a:pt x="10001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Graphic 78">
                <a:extLst>
                  <a:ext uri="{FF2B5EF4-FFF2-40B4-BE49-F238E27FC236}">
                    <a16:creationId xmlns:a16="http://schemas.microsoft.com/office/drawing/2014/main" id="{1EC741B7-EEE8-43D3-9F8E-C2B4DD1965B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886709" y="3371754"/>
                <a:ext cx="2418108" cy="113728"/>
              </a:xfrm>
              <a:custGeom>
                <a:avLst/>
                <a:gdLst>
                  <a:gd name="connsiteX0" fmla="*/ 632266 w 2418108"/>
                  <a:gd name="connsiteY0" fmla="*/ 112205 h 113728"/>
                  <a:gd name="connsiteX1" fmla="*/ 723039 w 2418108"/>
                  <a:gd name="connsiteY1" fmla="*/ 109538 h 113728"/>
                  <a:gd name="connsiteX2" fmla="*/ 735136 w 2418108"/>
                  <a:gd name="connsiteY2" fmla="*/ 111823 h 113728"/>
                  <a:gd name="connsiteX3" fmla="*/ 752471 w 2418108"/>
                  <a:gd name="connsiteY3" fmla="*/ 108680 h 113728"/>
                  <a:gd name="connsiteX4" fmla="*/ 772569 w 2418108"/>
                  <a:gd name="connsiteY4" fmla="*/ 110585 h 113728"/>
                  <a:gd name="connsiteX5" fmla="*/ 1112993 w 2418108"/>
                  <a:gd name="connsiteY5" fmla="*/ 112967 h 113728"/>
                  <a:gd name="connsiteX6" fmla="*/ 1083465 w 2418108"/>
                  <a:gd name="connsiteY6" fmla="*/ 108776 h 113728"/>
                  <a:gd name="connsiteX7" fmla="*/ 1296825 w 2418108"/>
                  <a:gd name="connsiteY7" fmla="*/ 108966 h 113728"/>
                  <a:gd name="connsiteX8" fmla="*/ 1346736 w 2418108"/>
                  <a:gd name="connsiteY8" fmla="*/ 103632 h 113728"/>
                  <a:gd name="connsiteX9" fmla="*/ 1360643 w 2418108"/>
                  <a:gd name="connsiteY9" fmla="*/ 107633 h 113728"/>
                  <a:gd name="connsiteX10" fmla="*/ 1381788 w 2418108"/>
                  <a:gd name="connsiteY10" fmla="*/ 107442 h 113728"/>
                  <a:gd name="connsiteX11" fmla="*/ 1371692 w 2418108"/>
                  <a:gd name="connsiteY11" fmla="*/ 106490 h 113728"/>
                  <a:gd name="connsiteX12" fmla="*/ 1430080 w 2418108"/>
                  <a:gd name="connsiteY12" fmla="*/ 105537 h 113728"/>
                  <a:gd name="connsiteX13" fmla="*/ 1420269 w 2418108"/>
                  <a:gd name="connsiteY13" fmla="*/ 104108 h 113728"/>
                  <a:gd name="connsiteX14" fmla="*/ 1455702 w 2418108"/>
                  <a:gd name="connsiteY14" fmla="*/ 107061 h 113728"/>
                  <a:gd name="connsiteX15" fmla="*/ 1439414 w 2418108"/>
                  <a:gd name="connsiteY15" fmla="*/ 108109 h 113728"/>
                  <a:gd name="connsiteX16" fmla="*/ 1503613 w 2418108"/>
                  <a:gd name="connsiteY16" fmla="*/ 105918 h 113728"/>
                  <a:gd name="connsiteX17" fmla="*/ 1495802 w 2418108"/>
                  <a:gd name="connsiteY17" fmla="*/ 105823 h 113728"/>
                  <a:gd name="connsiteX18" fmla="*/ 1695923 w 2418108"/>
                  <a:gd name="connsiteY18" fmla="*/ 95155 h 113728"/>
                  <a:gd name="connsiteX19" fmla="*/ 1684016 w 2418108"/>
                  <a:gd name="connsiteY19" fmla="*/ 92488 h 113728"/>
                  <a:gd name="connsiteX20" fmla="*/ 1706210 w 2418108"/>
                  <a:gd name="connsiteY20" fmla="*/ 90202 h 113728"/>
                  <a:gd name="connsiteX21" fmla="*/ 1693351 w 2418108"/>
                  <a:gd name="connsiteY21" fmla="*/ 98108 h 113728"/>
                  <a:gd name="connsiteX22" fmla="*/ 2058539 w 2418108"/>
                  <a:gd name="connsiteY22" fmla="*/ 102203 h 113728"/>
                  <a:gd name="connsiteX23" fmla="*/ 2064540 w 2418108"/>
                  <a:gd name="connsiteY23" fmla="*/ 95060 h 113728"/>
                  <a:gd name="connsiteX24" fmla="*/ 2227132 w 2418108"/>
                  <a:gd name="connsiteY24" fmla="*/ 96203 h 113728"/>
                  <a:gd name="connsiteX25" fmla="*/ 2245229 w 2418108"/>
                  <a:gd name="connsiteY25" fmla="*/ 96869 h 113728"/>
                  <a:gd name="connsiteX26" fmla="*/ 2254278 w 2418108"/>
                  <a:gd name="connsiteY26" fmla="*/ 94393 h 113728"/>
                  <a:gd name="connsiteX27" fmla="*/ 2418108 w 2418108"/>
                  <a:gd name="connsiteY27" fmla="*/ 5810 h 113728"/>
                  <a:gd name="connsiteX28" fmla="*/ 2399058 w 2418108"/>
                  <a:gd name="connsiteY28" fmla="*/ 2858 h 113728"/>
                  <a:gd name="connsiteX29" fmla="*/ 2241039 w 2418108"/>
                  <a:gd name="connsiteY29" fmla="*/ 1905 h 113728"/>
                  <a:gd name="connsiteX30" fmla="*/ 2243991 w 2418108"/>
                  <a:gd name="connsiteY30" fmla="*/ 1048 h 113728"/>
                  <a:gd name="connsiteX31" fmla="*/ 2197128 w 2418108"/>
                  <a:gd name="connsiteY31" fmla="*/ 0 h 113728"/>
                  <a:gd name="connsiteX32" fmla="*/ 1710591 w 2418108"/>
                  <a:gd name="connsiteY32" fmla="*/ 6287 h 113728"/>
                  <a:gd name="connsiteX33" fmla="*/ 1713353 w 2418108"/>
                  <a:gd name="connsiteY33" fmla="*/ 5906 h 113728"/>
                  <a:gd name="connsiteX34" fmla="*/ 1210814 w 2418108"/>
                  <a:gd name="connsiteY34" fmla="*/ 7715 h 113728"/>
                  <a:gd name="connsiteX35" fmla="*/ 684463 w 2418108"/>
                  <a:gd name="connsiteY35" fmla="*/ 13716 h 113728"/>
                  <a:gd name="connsiteX36" fmla="*/ 687511 w 2418108"/>
                  <a:gd name="connsiteY36" fmla="*/ 12859 h 113728"/>
                  <a:gd name="connsiteX37" fmla="*/ 435670 w 2418108"/>
                  <a:gd name="connsiteY37" fmla="*/ 12192 h 113728"/>
                  <a:gd name="connsiteX38" fmla="*/ 440718 w 2418108"/>
                  <a:gd name="connsiteY38" fmla="*/ 12668 h 113728"/>
                  <a:gd name="connsiteX39" fmla="*/ 386807 w 2418108"/>
                  <a:gd name="connsiteY39" fmla="*/ 9906 h 113728"/>
                  <a:gd name="connsiteX40" fmla="*/ 16856 w 2418108"/>
                  <a:gd name="connsiteY40" fmla="*/ 12192 h 113728"/>
                  <a:gd name="connsiteX41" fmla="*/ 63528 w 2418108"/>
                  <a:gd name="connsiteY41" fmla="*/ 102870 h 113728"/>
                  <a:gd name="connsiteX42" fmla="*/ 42668 w 2418108"/>
                  <a:gd name="connsiteY42" fmla="*/ 102584 h 113728"/>
                  <a:gd name="connsiteX43" fmla="*/ 41430 w 2418108"/>
                  <a:gd name="connsiteY43" fmla="*/ 105537 h 113728"/>
                  <a:gd name="connsiteX44" fmla="*/ 54575 w 2418108"/>
                  <a:gd name="connsiteY44" fmla="*/ 105347 h 113728"/>
                  <a:gd name="connsiteX45" fmla="*/ 388140 w 2418108"/>
                  <a:gd name="connsiteY45" fmla="*/ 112109 h 113728"/>
                  <a:gd name="connsiteX46" fmla="*/ 482152 w 2418108"/>
                  <a:gd name="connsiteY46" fmla="*/ 113729 h 113728"/>
                  <a:gd name="connsiteX47" fmla="*/ 632266 w 2418108"/>
                  <a:gd name="connsiteY47" fmla="*/ 112205 h 1137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2418108" h="113728">
                    <a:moveTo>
                      <a:pt x="632266" y="112205"/>
                    </a:moveTo>
                    <a:cubicBezTo>
                      <a:pt x="656364" y="104680"/>
                      <a:pt x="694940" y="114110"/>
                      <a:pt x="723039" y="109538"/>
                    </a:cubicBezTo>
                    <a:cubicBezTo>
                      <a:pt x="722849" y="109919"/>
                      <a:pt x="735898" y="110109"/>
                      <a:pt x="735136" y="111823"/>
                    </a:cubicBezTo>
                    <a:cubicBezTo>
                      <a:pt x="735041" y="108776"/>
                      <a:pt x="767616" y="112300"/>
                      <a:pt x="752471" y="108680"/>
                    </a:cubicBezTo>
                    <a:cubicBezTo>
                      <a:pt x="754757" y="107633"/>
                      <a:pt x="790571" y="107633"/>
                      <a:pt x="772569" y="110585"/>
                    </a:cubicBezTo>
                    <a:cubicBezTo>
                      <a:pt x="822099" y="111633"/>
                      <a:pt x="1059653" y="114395"/>
                      <a:pt x="1112993" y="112967"/>
                    </a:cubicBezTo>
                    <a:cubicBezTo>
                      <a:pt x="1106135" y="110776"/>
                      <a:pt x="1089656" y="112205"/>
                      <a:pt x="1083465" y="108776"/>
                    </a:cubicBezTo>
                    <a:cubicBezTo>
                      <a:pt x="1153950" y="111728"/>
                      <a:pt x="1230626" y="113157"/>
                      <a:pt x="1296825" y="108966"/>
                    </a:cubicBezTo>
                    <a:cubicBezTo>
                      <a:pt x="1277680" y="103251"/>
                      <a:pt x="1356071" y="110966"/>
                      <a:pt x="1346736" y="103632"/>
                    </a:cubicBezTo>
                    <a:cubicBezTo>
                      <a:pt x="1351213" y="105347"/>
                      <a:pt x="1374454" y="106109"/>
                      <a:pt x="1360643" y="107633"/>
                    </a:cubicBezTo>
                    <a:cubicBezTo>
                      <a:pt x="1368548" y="107728"/>
                      <a:pt x="1376168" y="108299"/>
                      <a:pt x="1381788" y="107442"/>
                    </a:cubicBezTo>
                    <a:lnTo>
                      <a:pt x="1371692" y="106490"/>
                    </a:lnTo>
                    <a:cubicBezTo>
                      <a:pt x="1398266" y="106013"/>
                      <a:pt x="1412744" y="108680"/>
                      <a:pt x="1430080" y="105537"/>
                    </a:cubicBezTo>
                    <a:lnTo>
                      <a:pt x="1420269" y="104108"/>
                    </a:lnTo>
                    <a:cubicBezTo>
                      <a:pt x="1436176" y="103918"/>
                      <a:pt x="1449416" y="103632"/>
                      <a:pt x="1455702" y="107061"/>
                    </a:cubicBezTo>
                    <a:lnTo>
                      <a:pt x="1439414" y="108109"/>
                    </a:lnTo>
                    <a:cubicBezTo>
                      <a:pt x="1465799" y="108014"/>
                      <a:pt x="1481610" y="107823"/>
                      <a:pt x="1503613" y="105918"/>
                    </a:cubicBezTo>
                    <a:lnTo>
                      <a:pt x="1495802" y="105823"/>
                    </a:lnTo>
                    <a:cubicBezTo>
                      <a:pt x="1523806" y="102394"/>
                      <a:pt x="1670110" y="99441"/>
                      <a:pt x="1695923" y="95155"/>
                    </a:cubicBezTo>
                    <a:lnTo>
                      <a:pt x="1684016" y="92488"/>
                    </a:lnTo>
                    <a:lnTo>
                      <a:pt x="1706210" y="90202"/>
                    </a:lnTo>
                    <a:cubicBezTo>
                      <a:pt x="1703543" y="90202"/>
                      <a:pt x="1695542" y="98965"/>
                      <a:pt x="1693351" y="98108"/>
                    </a:cubicBezTo>
                    <a:cubicBezTo>
                      <a:pt x="1757549" y="99441"/>
                      <a:pt x="2045109" y="91345"/>
                      <a:pt x="2058539" y="102203"/>
                    </a:cubicBezTo>
                    <a:cubicBezTo>
                      <a:pt x="2079780" y="101917"/>
                      <a:pt x="2071303" y="103918"/>
                      <a:pt x="2064540" y="95060"/>
                    </a:cubicBezTo>
                    <a:cubicBezTo>
                      <a:pt x="2086638" y="95441"/>
                      <a:pt x="2259707" y="88773"/>
                      <a:pt x="2227132" y="96203"/>
                    </a:cubicBezTo>
                    <a:cubicBezTo>
                      <a:pt x="2232371" y="96298"/>
                      <a:pt x="2240372" y="95917"/>
                      <a:pt x="2245229" y="96869"/>
                    </a:cubicBezTo>
                    <a:cubicBezTo>
                      <a:pt x="2235704" y="94583"/>
                      <a:pt x="2261708" y="95345"/>
                      <a:pt x="2254278" y="94393"/>
                    </a:cubicBezTo>
                    <a:cubicBezTo>
                      <a:pt x="2395724" y="108776"/>
                      <a:pt x="2341527" y="36576"/>
                      <a:pt x="2418108" y="5810"/>
                    </a:cubicBezTo>
                    <a:cubicBezTo>
                      <a:pt x="2398772" y="4763"/>
                      <a:pt x="2335717" y="7239"/>
                      <a:pt x="2399058" y="2858"/>
                    </a:cubicBezTo>
                    <a:cubicBezTo>
                      <a:pt x="2343527" y="-572"/>
                      <a:pt x="2296283" y="1238"/>
                      <a:pt x="2241039" y="1905"/>
                    </a:cubicBezTo>
                    <a:lnTo>
                      <a:pt x="2243991" y="1048"/>
                    </a:lnTo>
                    <a:cubicBezTo>
                      <a:pt x="2234181" y="-381"/>
                      <a:pt x="2214845" y="1524"/>
                      <a:pt x="2197128" y="0"/>
                    </a:cubicBezTo>
                    <a:cubicBezTo>
                      <a:pt x="2115880" y="6096"/>
                      <a:pt x="1816128" y="3524"/>
                      <a:pt x="1710591" y="6287"/>
                    </a:cubicBezTo>
                    <a:lnTo>
                      <a:pt x="1713353" y="5906"/>
                    </a:lnTo>
                    <a:cubicBezTo>
                      <a:pt x="1577146" y="5429"/>
                      <a:pt x="1349308" y="11240"/>
                      <a:pt x="1210814" y="7715"/>
                    </a:cubicBezTo>
                    <a:cubicBezTo>
                      <a:pt x="1095848" y="23717"/>
                      <a:pt x="819051" y="5429"/>
                      <a:pt x="684463" y="13716"/>
                    </a:cubicBezTo>
                    <a:lnTo>
                      <a:pt x="687511" y="12859"/>
                    </a:lnTo>
                    <a:cubicBezTo>
                      <a:pt x="655316" y="14192"/>
                      <a:pt x="473008" y="10954"/>
                      <a:pt x="435670" y="12192"/>
                    </a:cubicBezTo>
                    <a:lnTo>
                      <a:pt x="440718" y="12668"/>
                    </a:lnTo>
                    <a:cubicBezTo>
                      <a:pt x="408047" y="14764"/>
                      <a:pt x="412524" y="11049"/>
                      <a:pt x="386807" y="9906"/>
                    </a:cubicBezTo>
                    <a:cubicBezTo>
                      <a:pt x="275174" y="28004"/>
                      <a:pt x="142395" y="18764"/>
                      <a:pt x="16856" y="12192"/>
                    </a:cubicBezTo>
                    <a:cubicBezTo>
                      <a:pt x="-6195" y="35528"/>
                      <a:pt x="-17434" y="114395"/>
                      <a:pt x="63528" y="102870"/>
                    </a:cubicBezTo>
                    <a:cubicBezTo>
                      <a:pt x="63528" y="102870"/>
                      <a:pt x="42668" y="102584"/>
                      <a:pt x="42668" y="102584"/>
                    </a:cubicBezTo>
                    <a:cubicBezTo>
                      <a:pt x="58004" y="103156"/>
                      <a:pt x="47336" y="104299"/>
                      <a:pt x="41430" y="105537"/>
                    </a:cubicBezTo>
                    <a:cubicBezTo>
                      <a:pt x="46764" y="105537"/>
                      <a:pt x="68386" y="107442"/>
                      <a:pt x="54575" y="105347"/>
                    </a:cubicBezTo>
                    <a:cubicBezTo>
                      <a:pt x="158588" y="108109"/>
                      <a:pt x="297462" y="110109"/>
                      <a:pt x="388140" y="112109"/>
                    </a:cubicBezTo>
                    <a:cubicBezTo>
                      <a:pt x="420525" y="113348"/>
                      <a:pt x="453577" y="106680"/>
                      <a:pt x="482152" y="113729"/>
                    </a:cubicBezTo>
                    <a:cubicBezTo>
                      <a:pt x="477580" y="111919"/>
                      <a:pt x="629885" y="111728"/>
                      <a:pt x="632266" y="11220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6742BBD-5DAF-278F-EECA-08819844E4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7871" y="3299404"/>
            <a:ext cx="4767930" cy="2745750"/>
          </a:xfrm>
        </p:spPr>
        <p:txBody>
          <a:bodyPr>
            <a:normAutofit/>
          </a:bodyPr>
          <a:lstStyle/>
          <a:p>
            <a:endParaRPr lang="en-US"/>
          </a:p>
        </p:txBody>
      </p:sp>
      <p:pic>
        <p:nvPicPr>
          <p:cNvPr id="4" name="Symbol zastępczy zawartości 3">
            <a:extLst>
              <a:ext uri="{FF2B5EF4-FFF2-40B4-BE49-F238E27FC236}">
                <a16:creationId xmlns:a16="http://schemas.microsoft.com/office/drawing/2014/main" id="{5D10DB06-6400-4859-A392-0185083D23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0742" y="1300273"/>
            <a:ext cx="5654663" cy="4184450"/>
          </a:xfrm>
          <a:prstGeom prst="rect">
            <a:avLst/>
          </a:prstGeom>
        </p:spPr>
      </p:pic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6B6061A8-D267-4967-AF47-C3CC451385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899042" y="5602884"/>
            <a:ext cx="4292956" cy="1255116"/>
          </a:xfrm>
          <a:custGeom>
            <a:avLst/>
            <a:gdLst>
              <a:gd name="connsiteX0" fmla="*/ 0 w 4238069"/>
              <a:gd name="connsiteY0" fmla="*/ 0 h 1903025"/>
              <a:gd name="connsiteX1" fmla="*/ 113310 w 4238069"/>
              <a:gd name="connsiteY1" fmla="*/ 8960 h 1903025"/>
              <a:gd name="connsiteX2" fmla="*/ 291503 w 4238069"/>
              <a:gd name="connsiteY2" fmla="*/ 37000 h 1903025"/>
              <a:gd name="connsiteX3" fmla="*/ 3082930 w 4238069"/>
              <a:gd name="connsiteY3" fmla="*/ 1104916 h 1903025"/>
              <a:gd name="connsiteX4" fmla="*/ 3881548 w 4238069"/>
              <a:gd name="connsiteY4" fmla="*/ 1668276 h 1903025"/>
              <a:gd name="connsiteX5" fmla="*/ 4238069 w 4238069"/>
              <a:gd name="connsiteY5" fmla="*/ 1903025 h 1903025"/>
              <a:gd name="connsiteX6" fmla="*/ 0 w 4238069"/>
              <a:gd name="connsiteY6" fmla="*/ 1903025 h 1903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38069" h="1903025">
                <a:moveTo>
                  <a:pt x="0" y="0"/>
                </a:moveTo>
                <a:lnTo>
                  <a:pt x="113310" y="8960"/>
                </a:lnTo>
                <a:cubicBezTo>
                  <a:pt x="173365" y="16155"/>
                  <a:pt x="232870" y="25632"/>
                  <a:pt x="291503" y="37000"/>
                </a:cubicBezTo>
                <a:cubicBezTo>
                  <a:pt x="1250780" y="222537"/>
                  <a:pt x="2264787" y="499636"/>
                  <a:pt x="3082930" y="1104916"/>
                </a:cubicBezTo>
                <a:cubicBezTo>
                  <a:pt x="3348371" y="1301283"/>
                  <a:pt x="3614239" y="1488349"/>
                  <a:pt x="3881548" y="1668276"/>
                </a:cubicBezTo>
                <a:lnTo>
                  <a:pt x="4238069" y="1903025"/>
                </a:lnTo>
                <a:lnTo>
                  <a:pt x="0" y="1903025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12DB770A-658D-4212-9BF2-236070D5D7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8891063" y="5736410"/>
            <a:ext cx="886141" cy="802496"/>
            <a:chOff x="10948005" y="3272152"/>
            <a:chExt cx="868640" cy="786648"/>
          </a:xfrm>
          <a:solidFill>
            <a:schemeClr val="accent6"/>
          </a:solidFill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A9B99195-76A3-4B90-8F45-BAEF05699C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194317" y="3944888"/>
              <a:ext cx="128449" cy="113912"/>
            </a:xfrm>
            <a:custGeom>
              <a:avLst/>
              <a:gdLst>
                <a:gd name="connsiteX0" fmla="*/ 237621 w 453152"/>
                <a:gd name="connsiteY0" fmla="*/ 965 h 401867"/>
                <a:gd name="connsiteX1" fmla="*/ 370246 w 453152"/>
                <a:gd name="connsiteY1" fmla="*/ 23666 h 401867"/>
                <a:gd name="connsiteX2" fmla="*/ 437392 w 453152"/>
                <a:gd name="connsiteY2" fmla="*/ 198545 h 401867"/>
                <a:gd name="connsiteX3" fmla="*/ 67745 w 453152"/>
                <a:gd name="connsiteY3" fmla="*/ 392003 h 401867"/>
                <a:gd name="connsiteX4" fmla="*/ 911 w 453152"/>
                <a:gd name="connsiteY4" fmla="*/ 254095 h 401867"/>
                <a:gd name="connsiteX5" fmla="*/ 115564 w 453152"/>
                <a:gd name="connsiteY5" fmla="*/ 51160 h 401867"/>
                <a:gd name="connsiteX6" fmla="*/ 237621 w 453152"/>
                <a:gd name="connsiteY6" fmla="*/ 965 h 401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53152" h="401867">
                  <a:moveTo>
                    <a:pt x="237621" y="965"/>
                  </a:moveTo>
                  <a:cubicBezTo>
                    <a:pt x="283632" y="-2971"/>
                    <a:pt x="331405" y="5243"/>
                    <a:pt x="370246" y="23666"/>
                  </a:cubicBezTo>
                  <a:cubicBezTo>
                    <a:pt x="436830" y="55275"/>
                    <a:pt x="477168" y="116810"/>
                    <a:pt x="437392" y="198545"/>
                  </a:cubicBezTo>
                  <a:cubicBezTo>
                    <a:pt x="391568" y="292624"/>
                    <a:pt x="176850" y="441630"/>
                    <a:pt x="67745" y="392003"/>
                  </a:cubicBezTo>
                  <a:cubicBezTo>
                    <a:pt x="18056" y="369372"/>
                    <a:pt x="-5012" y="308398"/>
                    <a:pt x="911" y="254095"/>
                  </a:cubicBezTo>
                  <a:cubicBezTo>
                    <a:pt x="9203" y="178033"/>
                    <a:pt x="61012" y="103094"/>
                    <a:pt x="115564" y="51160"/>
                  </a:cubicBezTo>
                  <a:cubicBezTo>
                    <a:pt x="147361" y="20985"/>
                    <a:pt x="191610" y="4900"/>
                    <a:pt x="237621" y="96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F1029419-581A-4B40-B3E3-BD5931F996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53045" y="3808430"/>
              <a:ext cx="144912" cy="193414"/>
            </a:xfrm>
            <a:custGeom>
              <a:avLst/>
              <a:gdLst>
                <a:gd name="connsiteX0" fmla="*/ 390625 w 511232"/>
                <a:gd name="connsiteY0" fmla="*/ 1621 h 682341"/>
                <a:gd name="connsiteX1" fmla="*/ 508142 w 511232"/>
                <a:gd name="connsiteY1" fmla="*/ 64038 h 682341"/>
                <a:gd name="connsiteX2" fmla="*/ 508453 w 511232"/>
                <a:gd name="connsiteY2" fmla="*/ 121832 h 682341"/>
                <a:gd name="connsiteX3" fmla="*/ 316492 w 511232"/>
                <a:gd name="connsiteY3" fmla="*/ 567602 h 682341"/>
                <a:gd name="connsiteX4" fmla="*/ 80265 w 511232"/>
                <a:gd name="connsiteY4" fmla="*/ 640359 h 682341"/>
                <a:gd name="connsiteX5" fmla="*/ 13306 w 511232"/>
                <a:gd name="connsiteY5" fmla="*/ 274828 h 682341"/>
                <a:gd name="connsiteX6" fmla="*/ 140989 w 511232"/>
                <a:gd name="connsiteY6" fmla="*/ 107181 h 682341"/>
                <a:gd name="connsiteX7" fmla="*/ 390625 w 511232"/>
                <a:gd name="connsiteY7" fmla="*/ 1621 h 682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11232" h="682341">
                  <a:moveTo>
                    <a:pt x="390625" y="1621"/>
                  </a:moveTo>
                  <a:cubicBezTo>
                    <a:pt x="446543" y="-5212"/>
                    <a:pt x="493343" y="8441"/>
                    <a:pt x="508142" y="64038"/>
                  </a:cubicBezTo>
                  <a:cubicBezTo>
                    <a:pt x="513192" y="82866"/>
                    <a:pt x="511134" y="102754"/>
                    <a:pt x="508453" y="121832"/>
                  </a:cubicBezTo>
                  <a:cubicBezTo>
                    <a:pt x="485324" y="287796"/>
                    <a:pt x="417242" y="443971"/>
                    <a:pt x="316492" y="567602"/>
                  </a:cubicBezTo>
                  <a:cubicBezTo>
                    <a:pt x="253024" y="645534"/>
                    <a:pt x="165055" y="737743"/>
                    <a:pt x="80265" y="640359"/>
                  </a:cubicBezTo>
                  <a:cubicBezTo>
                    <a:pt x="5014" y="553948"/>
                    <a:pt x="-17368" y="383621"/>
                    <a:pt x="13306" y="274828"/>
                  </a:cubicBezTo>
                  <a:cubicBezTo>
                    <a:pt x="33443" y="203318"/>
                    <a:pt x="83382" y="146521"/>
                    <a:pt x="140989" y="107181"/>
                  </a:cubicBezTo>
                  <a:cubicBezTo>
                    <a:pt x="178904" y="81308"/>
                    <a:pt x="297428" y="13010"/>
                    <a:pt x="390625" y="162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38F181C6-C3A7-463D-B837-E6FB1B0801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84524" y="3907536"/>
              <a:ext cx="132121" cy="93006"/>
            </a:xfrm>
            <a:custGeom>
              <a:avLst/>
              <a:gdLst>
                <a:gd name="connsiteX0" fmla="*/ 252822 w 466107"/>
                <a:gd name="connsiteY0" fmla="*/ 1539 h 328114"/>
                <a:gd name="connsiteX1" fmla="*/ 451641 w 466107"/>
                <a:gd name="connsiteY1" fmla="*/ 122177 h 328114"/>
                <a:gd name="connsiteX2" fmla="*/ 391790 w 466107"/>
                <a:gd name="connsiteY2" fmla="*/ 297430 h 328114"/>
                <a:gd name="connsiteX3" fmla="*/ 8614 w 466107"/>
                <a:gd name="connsiteY3" fmla="*/ 243252 h 328114"/>
                <a:gd name="connsiteX4" fmla="*/ 45897 w 466107"/>
                <a:gd name="connsiteY4" fmla="*/ 97302 h 328114"/>
                <a:gd name="connsiteX5" fmla="*/ 252822 w 466107"/>
                <a:gd name="connsiteY5" fmla="*/ 1539 h 328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66107" h="328114">
                  <a:moveTo>
                    <a:pt x="252822" y="1539"/>
                  </a:moveTo>
                  <a:cubicBezTo>
                    <a:pt x="335429" y="-10494"/>
                    <a:pt x="418848" y="49794"/>
                    <a:pt x="451641" y="122177"/>
                  </a:cubicBezTo>
                  <a:cubicBezTo>
                    <a:pt x="479697" y="184273"/>
                    <a:pt x="470594" y="255285"/>
                    <a:pt x="391790" y="297430"/>
                  </a:cubicBezTo>
                  <a:cubicBezTo>
                    <a:pt x="301077" y="345935"/>
                    <a:pt x="55935" y="343254"/>
                    <a:pt x="8614" y="243252"/>
                  </a:cubicBezTo>
                  <a:cubicBezTo>
                    <a:pt x="-12895" y="197678"/>
                    <a:pt x="8240" y="136766"/>
                    <a:pt x="45897" y="97302"/>
                  </a:cubicBezTo>
                  <a:cubicBezTo>
                    <a:pt x="98704" y="42064"/>
                    <a:pt x="181872" y="11950"/>
                    <a:pt x="252822" y="153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29" name="Graphic 12">
              <a:extLst>
                <a:ext uri="{FF2B5EF4-FFF2-40B4-BE49-F238E27FC236}">
                  <a16:creationId xmlns:a16="http://schemas.microsoft.com/office/drawing/2014/main" id="{FB6F6AFA-67F5-4D3A-839B-6B3980B6FC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142141" y="3272152"/>
              <a:ext cx="180625" cy="158824"/>
            </a:xfrm>
            <a:custGeom>
              <a:avLst/>
              <a:gdLst>
                <a:gd name="connsiteX0" fmla="*/ 63289 w 3341477"/>
                <a:gd name="connsiteY0" fmla="*/ 1933384 h 2938167"/>
                <a:gd name="connsiteX1" fmla="*/ 263314 w 3341477"/>
                <a:gd name="connsiteY1" fmla="*/ 514159 h 2938167"/>
                <a:gd name="connsiteX2" fmla="*/ 1098276 w 3341477"/>
                <a:gd name="connsiteY2" fmla="*/ 952 h 2938167"/>
                <a:gd name="connsiteX3" fmla="*/ 2654089 w 3341477"/>
                <a:gd name="connsiteY3" fmla="*/ 371284 h 2938167"/>
                <a:gd name="connsiteX4" fmla="*/ 3219398 w 3341477"/>
                <a:gd name="connsiteY4" fmla="*/ 2080926 h 2938167"/>
                <a:gd name="connsiteX5" fmla="*/ 2044489 w 3341477"/>
                <a:gd name="connsiteY5" fmla="*/ 2933509 h 2938167"/>
                <a:gd name="connsiteX6" fmla="*/ 453814 w 3341477"/>
                <a:gd name="connsiteY6" fmla="*/ 2495359 h 2938167"/>
                <a:gd name="connsiteX7" fmla="*/ 63289 w 3341477"/>
                <a:gd name="connsiteY7" fmla="*/ 1933384 h 2938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341477" h="2938167">
                  <a:moveTo>
                    <a:pt x="63289" y="1933384"/>
                  </a:moveTo>
                  <a:cubicBezTo>
                    <a:pt x="56717" y="1895856"/>
                    <a:pt x="-165311" y="914209"/>
                    <a:pt x="263314" y="514159"/>
                  </a:cubicBezTo>
                  <a:cubicBezTo>
                    <a:pt x="691939" y="114109"/>
                    <a:pt x="609262" y="11620"/>
                    <a:pt x="1098276" y="952"/>
                  </a:cubicBezTo>
                  <a:cubicBezTo>
                    <a:pt x="1587289" y="-9716"/>
                    <a:pt x="2320714" y="66484"/>
                    <a:pt x="2654089" y="371284"/>
                  </a:cubicBezTo>
                  <a:cubicBezTo>
                    <a:pt x="2987464" y="676084"/>
                    <a:pt x="3603732" y="1514094"/>
                    <a:pt x="3219398" y="2080926"/>
                  </a:cubicBezTo>
                  <a:cubicBezTo>
                    <a:pt x="2835064" y="2647759"/>
                    <a:pt x="2558839" y="2895409"/>
                    <a:pt x="2044489" y="2933509"/>
                  </a:cubicBezTo>
                  <a:cubicBezTo>
                    <a:pt x="1530139" y="2971609"/>
                    <a:pt x="701464" y="2771584"/>
                    <a:pt x="453814" y="2495359"/>
                  </a:cubicBezTo>
                  <a:cubicBezTo>
                    <a:pt x="206164" y="2219134"/>
                    <a:pt x="101389" y="2152459"/>
                    <a:pt x="63289" y="193338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Graphic 15">
              <a:extLst>
                <a:ext uri="{FF2B5EF4-FFF2-40B4-BE49-F238E27FC236}">
                  <a16:creationId xmlns:a16="http://schemas.microsoft.com/office/drawing/2014/main" id="{E9F49015-3756-46EC-AF1A-2F33219CB1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02136" y="3379098"/>
              <a:ext cx="82388" cy="75292"/>
            </a:xfrm>
            <a:custGeom>
              <a:avLst/>
              <a:gdLst>
                <a:gd name="connsiteX0" fmla="*/ 17664 w 5240764"/>
                <a:gd name="connsiteY0" fmla="*/ 2947947 h 4789394"/>
                <a:gd name="connsiteX1" fmla="*/ 903489 w 5240764"/>
                <a:gd name="connsiteY1" fmla="*/ 195222 h 4789394"/>
                <a:gd name="connsiteX2" fmla="*/ 3560964 w 5240764"/>
                <a:gd name="connsiteY2" fmla="*/ 357147 h 4789394"/>
                <a:gd name="connsiteX3" fmla="*/ 5240602 w 5240764"/>
                <a:gd name="connsiteY3" fmla="*/ 2076409 h 4789394"/>
                <a:gd name="connsiteX4" fmla="*/ 4568328 w 5240764"/>
                <a:gd name="connsiteY4" fmla="*/ 3879397 h 4789394"/>
                <a:gd name="connsiteX5" fmla="*/ 3284739 w 5240764"/>
                <a:gd name="connsiteY5" fmla="*/ 4605297 h 4789394"/>
                <a:gd name="connsiteX6" fmla="*/ 1074939 w 5240764"/>
                <a:gd name="connsiteY6" fmla="*/ 4357647 h 4789394"/>
                <a:gd name="connsiteX7" fmla="*/ 15187 w 5240764"/>
                <a:gd name="connsiteY7" fmla="*/ 2830313 h 478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40764" h="4789394">
                  <a:moveTo>
                    <a:pt x="17664" y="2947947"/>
                  </a:moveTo>
                  <a:cubicBezTo>
                    <a:pt x="17664" y="2900322"/>
                    <a:pt x="-201411" y="490497"/>
                    <a:pt x="903489" y="195222"/>
                  </a:cubicBezTo>
                  <a:cubicBezTo>
                    <a:pt x="2008389" y="-100053"/>
                    <a:pt x="2598939" y="-71478"/>
                    <a:pt x="3560964" y="357147"/>
                  </a:cubicBezTo>
                  <a:cubicBezTo>
                    <a:pt x="4522989" y="785772"/>
                    <a:pt x="5253271" y="1338222"/>
                    <a:pt x="5240602" y="2076409"/>
                  </a:cubicBezTo>
                  <a:cubicBezTo>
                    <a:pt x="5227934" y="2814597"/>
                    <a:pt x="4842267" y="3677276"/>
                    <a:pt x="4568328" y="3879397"/>
                  </a:cubicBezTo>
                  <a:cubicBezTo>
                    <a:pt x="4294389" y="4081422"/>
                    <a:pt x="4065789" y="4548147"/>
                    <a:pt x="3284739" y="4605297"/>
                  </a:cubicBezTo>
                  <a:cubicBezTo>
                    <a:pt x="2503689" y="4662447"/>
                    <a:pt x="1579764" y="5110122"/>
                    <a:pt x="1074939" y="4357647"/>
                  </a:cubicBezTo>
                  <a:cubicBezTo>
                    <a:pt x="570114" y="3605172"/>
                    <a:pt x="12615" y="3617554"/>
                    <a:pt x="15187" y="2830313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Graphic 15">
              <a:extLst>
                <a:ext uri="{FF2B5EF4-FFF2-40B4-BE49-F238E27FC236}">
                  <a16:creationId xmlns:a16="http://schemas.microsoft.com/office/drawing/2014/main" id="{44C1E606-364B-4793-83A8-61AC96EDBE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8005" y="3504095"/>
              <a:ext cx="82388" cy="75292"/>
            </a:xfrm>
            <a:custGeom>
              <a:avLst/>
              <a:gdLst>
                <a:gd name="connsiteX0" fmla="*/ 17664 w 5240764"/>
                <a:gd name="connsiteY0" fmla="*/ 2947947 h 4789394"/>
                <a:gd name="connsiteX1" fmla="*/ 903489 w 5240764"/>
                <a:gd name="connsiteY1" fmla="*/ 195222 h 4789394"/>
                <a:gd name="connsiteX2" fmla="*/ 3560964 w 5240764"/>
                <a:gd name="connsiteY2" fmla="*/ 357147 h 4789394"/>
                <a:gd name="connsiteX3" fmla="*/ 5240602 w 5240764"/>
                <a:gd name="connsiteY3" fmla="*/ 2076409 h 4789394"/>
                <a:gd name="connsiteX4" fmla="*/ 4568328 w 5240764"/>
                <a:gd name="connsiteY4" fmla="*/ 3879397 h 4789394"/>
                <a:gd name="connsiteX5" fmla="*/ 3284739 w 5240764"/>
                <a:gd name="connsiteY5" fmla="*/ 4605297 h 4789394"/>
                <a:gd name="connsiteX6" fmla="*/ 1074939 w 5240764"/>
                <a:gd name="connsiteY6" fmla="*/ 4357647 h 4789394"/>
                <a:gd name="connsiteX7" fmla="*/ 15187 w 5240764"/>
                <a:gd name="connsiteY7" fmla="*/ 2830313 h 478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40764" h="4789394">
                  <a:moveTo>
                    <a:pt x="17664" y="2947947"/>
                  </a:moveTo>
                  <a:cubicBezTo>
                    <a:pt x="17664" y="2900322"/>
                    <a:pt x="-201411" y="490497"/>
                    <a:pt x="903489" y="195222"/>
                  </a:cubicBezTo>
                  <a:cubicBezTo>
                    <a:pt x="2008389" y="-100053"/>
                    <a:pt x="2598939" y="-71478"/>
                    <a:pt x="3560964" y="357147"/>
                  </a:cubicBezTo>
                  <a:cubicBezTo>
                    <a:pt x="4522989" y="785772"/>
                    <a:pt x="5253271" y="1338222"/>
                    <a:pt x="5240602" y="2076409"/>
                  </a:cubicBezTo>
                  <a:cubicBezTo>
                    <a:pt x="5227934" y="2814597"/>
                    <a:pt x="4842267" y="3677276"/>
                    <a:pt x="4568328" y="3879397"/>
                  </a:cubicBezTo>
                  <a:cubicBezTo>
                    <a:pt x="4294389" y="4081422"/>
                    <a:pt x="4065789" y="4548147"/>
                    <a:pt x="3284739" y="4605297"/>
                  </a:cubicBezTo>
                  <a:cubicBezTo>
                    <a:pt x="2503689" y="4662447"/>
                    <a:pt x="1579764" y="5110122"/>
                    <a:pt x="1074939" y="4357647"/>
                  </a:cubicBezTo>
                  <a:cubicBezTo>
                    <a:pt x="570114" y="3605172"/>
                    <a:pt x="12615" y="3617554"/>
                    <a:pt x="15187" y="2830313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4D62BB33-881E-4E43-A746-75C1E7C322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43727" y="3666564"/>
              <a:ext cx="173527" cy="138496"/>
            </a:xfrm>
            <a:custGeom>
              <a:avLst/>
              <a:gdLst>
                <a:gd name="connsiteX0" fmla="*/ 237392 w 789043"/>
                <a:gd name="connsiteY0" fmla="*/ 81 h 629754"/>
                <a:gd name="connsiteX1" fmla="*/ 758692 w 789043"/>
                <a:gd name="connsiteY1" fmla="*/ 233550 h 629754"/>
                <a:gd name="connsiteX2" fmla="*/ 650647 w 789043"/>
                <a:gd name="connsiteY2" fmla="*/ 335111 h 629754"/>
                <a:gd name="connsiteX3" fmla="*/ 315041 w 789043"/>
                <a:gd name="connsiteY3" fmla="*/ 584992 h 629754"/>
                <a:gd name="connsiteX4" fmla="*/ 192159 w 789043"/>
                <a:gd name="connsiteY4" fmla="*/ 625953 h 629754"/>
                <a:gd name="connsiteX5" fmla="*/ 124264 w 789043"/>
                <a:gd name="connsiteY5" fmla="*/ 552260 h 629754"/>
                <a:gd name="connsiteX6" fmla="*/ 1631 w 789043"/>
                <a:gd name="connsiteY6" fmla="*/ 133735 h 629754"/>
                <a:gd name="connsiteX7" fmla="*/ 35422 w 789043"/>
                <a:gd name="connsiteY7" fmla="*/ 14157 h 629754"/>
                <a:gd name="connsiteX8" fmla="*/ 113728 w 789043"/>
                <a:gd name="connsiteY8" fmla="*/ 378 h 629754"/>
                <a:gd name="connsiteX9" fmla="*/ 237392 w 789043"/>
                <a:gd name="connsiteY9" fmla="*/ 81 h 629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89043" h="629754">
                  <a:moveTo>
                    <a:pt x="237392" y="81"/>
                  </a:moveTo>
                  <a:cubicBezTo>
                    <a:pt x="474795" y="-992"/>
                    <a:pt x="907215" y="10463"/>
                    <a:pt x="758692" y="233550"/>
                  </a:cubicBezTo>
                  <a:cubicBezTo>
                    <a:pt x="731135" y="274948"/>
                    <a:pt x="690486" y="305435"/>
                    <a:pt x="650647" y="335111"/>
                  </a:cubicBezTo>
                  <a:cubicBezTo>
                    <a:pt x="538737" y="418405"/>
                    <a:pt x="426889" y="501698"/>
                    <a:pt x="315041" y="584992"/>
                  </a:cubicBezTo>
                  <a:cubicBezTo>
                    <a:pt x="278943" y="611863"/>
                    <a:pt x="234865" y="640167"/>
                    <a:pt x="192159" y="625953"/>
                  </a:cubicBezTo>
                  <a:cubicBezTo>
                    <a:pt x="159614" y="615105"/>
                    <a:pt x="139851" y="582810"/>
                    <a:pt x="124264" y="552260"/>
                  </a:cubicBezTo>
                  <a:cubicBezTo>
                    <a:pt x="57742" y="422021"/>
                    <a:pt x="15908" y="279250"/>
                    <a:pt x="1631" y="133735"/>
                  </a:cubicBezTo>
                  <a:cubicBezTo>
                    <a:pt x="-2671" y="90343"/>
                    <a:pt x="-676" y="38596"/>
                    <a:pt x="35422" y="14157"/>
                  </a:cubicBezTo>
                  <a:cubicBezTo>
                    <a:pt x="57804" y="-931"/>
                    <a:pt x="86795" y="-557"/>
                    <a:pt x="113728" y="378"/>
                  </a:cubicBezTo>
                  <a:cubicBezTo>
                    <a:pt x="138207" y="1243"/>
                    <a:pt x="182606" y="328"/>
                    <a:pt x="237392" y="8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5020544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435959F4-53DA-47FF-BC24-1E5B75C698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753030" y="5516668"/>
            <a:ext cx="2438970" cy="1341332"/>
          </a:xfrm>
          <a:custGeom>
            <a:avLst/>
            <a:gdLst>
              <a:gd name="connsiteX0" fmla="*/ 2025355 w 2438970"/>
              <a:gd name="connsiteY0" fmla="*/ 235 h 1341332"/>
              <a:gd name="connsiteX1" fmla="*/ 2381960 w 2438970"/>
              <a:gd name="connsiteY1" fmla="*/ 44517 h 1341332"/>
              <a:gd name="connsiteX2" fmla="*/ 2438970 w 2438970"/>
              <a:gd name="connsiteY2" fmla="*/ 58872 h 1341332"/>
              <a:gd name="connsiteX3" fmla="*/ 2438970 w 2438970"/>
              <a:gd name="connsiteY3" fmla="*/ 1341332 h 1341332"/>
              <a:gd name="connsiteX4" fmla="*/ 0 w 2438970"/>
              <a:gd name="connsiteY4" fmla="*/ 1341332 h 1341332"/>
              <a:gd name="connsiteX5" fmla="*/ 13333 w 2438970"/>
              <a:gd name="connsiteY5" fmla="*/ 1328018 h 1341332"/>
              <a:gd name="connsiteX6" fmla="*/ 936262 w 2438970"/>
              <a:gd name="connsiteY6" fmla="*/ 459947 h 1341332"/>
              <a:gd name="connsiteX7" fmla="*/ 1554028 w 2438970"/>
              <a:gd name="connsiteY7" fmla="*/ 71153 h 1341332"/>
              <a:gd name="connsiteX8" fmla="*/ 2025355 w 2438970"/>
              <a:gd name="connsiteY8" fmla="*/ 235 h 1341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8970" h="1341332">
                <a:moveTo>
                  <a:pt x="2025355" y="235"/>
                </a:moveTo>
                <a:cubicBezTo>
                  <a:pt x="2143847" y="2306"/>
                  <a:pt x="2262766" y="17993"/>
                  <a:pt x="2381960" y="44517"/>
                </a:cubicBezTo>
                <a:lnTo>
                  <a:pt x="2438970" y="58872"/>
                </a:lnTo>
                <a:lnTo>
                  <a:pt x="2438970" y="1341332"/>
                </a:lnTo>
                <a:lnTo>
                  <a:pt x="0" y="1341332"/>
                </a:lnTo>
                <a:lnTo>
                  <a:pt x="13333" y="1328018"/>
                </a:lnTo>
                <a:cubicBezTo>
                  <a:pt x="324723" y="1028950"/>
                  <a:pt x="645390" y="738459"/>
                  <a:pt x="936262" y="459947"/>
                </a:cubicBezTo>
                <a:cubicBezTo>
                  <a:pt x="1139660" y="265152"/>
                  <a:pt x="1345794" y="140817"/>
                  <a:pt x="1554028" y="71153"/>
                </a:cubicBezTo>
                <a:cubicBezTo>
                  <a:pt x="1710136" y="18918"/>
                  <a:pt x="1867365" y="-2526"/>
                  <a:pt x="2025355" y="235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41" name="Group 10">
            <a:extLst>
              <a:ext uri="{FF2B5EF4-FFF2-40B4-BE49-F238E27FC236}">
                <a16:creationId xmlns:a16="http://schemas.microsoft.com/office/drawing/2014/main" id="{A7CF83E8-F6F0-41E3-B580-7412A04DDF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776050" y="5204025"/>
            <a:ext cx="886141" cy="802496"/>
            <a:chOff x="10948005" y="3272152"/>
            <a:chExt cx="868640" cy="786648"/>
          </a:xfrm>
          <a:solidFill>
            <a:schemeClr val="accent1"/>
          </a:solidFill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1A0B6DBB-705D-48D0-842C-F9DFA7684D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194317" y="3944888"/>
              <a:ext cx="128449" cy="113912"/>
            </a:xfrm>
            <a:custGeom>
              <a:avLst/>
              <a:gdLst>
                <a:gd name="connsiteX0" fmla="*/ 237621 w 453152"/>
                <a:gd name="connsiteY0" fmla="*/ 965 h 401867"/>
                <a:gd name="connsiteX1" fmla="*/ 370246 w 453152"/>
                <a:gd name="connsiteY1" fmla="*/ 23666 h 401867"/>
                <a:gd name="connsiteX2" fmla="*/ 437392 w 453152"/>
                <a:gd name="connsiteY2" fmla="*/ 198545 h 401867"/>
                <a:gd name="connsiteX3" fmla="*/ 67745 w 453152"/>
                <a:gd name="connsiteY3" fmla="*/ 392003 h 401867"/>
                <a:gd name="connsiteX4" fmla="*/ 911 w 453152"/>
                <a:gd name="connsiteY4" fmla="*/ 254095 h 401867"/>
                <a:gd name="connsiteX5" fmla="*/ 115564 w 453152"/>
                <a:gd name="connsiteY5" fmla="*/ 51160 h 401867"/>
                <a:gd name="connsiteX6" fmla="*/ 237621 w 453152"/>
                <a:gd name="connsiteY6" fmla="*/ 965 h 401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53152" h="401867">
                  <a:moveTo>
                    <a:pt x="237621" y="965"/>
                  </a:moveTo>
                  <a:cubicBezTo>
                    <a:pt x="283632" y="-2971"/>
                    <a:pt x="331405" y="5243"/>
                    <a:pt x="370246" y="23666"/>
                  </a:cubicBezTo>
                  <a:cubicBezTo>
                    <a:pt x="436830" y="55275"/>
                    <a:pt x="477168" y="116810"/>
                    <a:pt x="437392" y="198545"/>
                  </a:cubicBezTo>
                  <a:cubicBezTo>
                    <a:pt x="391568" y="292624"/>
                    <a:pt x="176850" y="441630"/>
                    <a:pt x="67745" y="392003"/>
                  </a:cubicBezTo>
                  <a:cubicBezTo>
                    <a:pt x="18056" y="369372"/>
                    <a:pt x="-5012" y="308398"/>
                    <a:pt x="911" y="254095"/>
                  </a:cubicBezTo>
                  <a:cubicBezTo>
                    <a:pt x="9203" y="178033"/>
                    <a:pt x="61012" y="103094"/>
                    <a:pt x="115564" y="51160"/>
                  </a:cubicBezTo>
                  <a:cubicBezTo>
                    <a:pt x="147361" y="20985"/>
                    <a:pt x="191610" y="4900"/>
                    <a:pt x="237621" y="96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43" name="Freeform: Shape 12">
              <a:extLst>
                <a:ext uri="{FF2B5EF4-FFF2-40B4-BE49-F238E27FC236}">
                  <a16:creationId xmlns:a16="http://schemas.microsoft.com/office/drawing/2014/main" id="{C194A764-16E1-4D0D-9357-76F80E6086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53045" y="3808430"/>
              <a:ext cx="144912" cy="193414"/>
            </a:xfrm>
            <a:custGeom>
              <a:avLst/>
              <a:gdLst>
                <a:gd name="connsiteX0" fmla="*/ 390625 w 511232"/>
                <a:gd name="connsiteY0" fmla="*/ 1621 h 682341"/>
                <a:gd name="connsiteX1" fmla="*/ 508142 w 511232"/>
                <a:gd name="connsiteY1" fmla="*/ 64038 h 682341"/>
                <a:gd name="connsiteX2" fmla="*/ 508453 w 511232"/>
                <a:gd name="connsiteY2" fmla="*/ 121832 h 682341"/>
                <a:gd name="connsiteX3" fmla="*/ 316492 w 511232"/>
                <a:gd name="connsiteY3" fmla="*/ 567602 h 682341"/>
                <a:gd name="connsiteX4" fmla="*/ 80265 w 511232"/>
                <a:gd name="connsiteY4" fmla="*/ 640359 h 682341"/>
                <a:gd name="connsiteX5" fmla="*/ 13306 w 511232"/>
                <a:gd name="connsiteY5" fmla="*/ 274828 h 682341"/>
                <a:gd name="connsiteX6" fmla="*/ 140989 w 511232"/>
                <a:gd name="connsiteY6" fmla="*/ 107181 h 682341"/>
                <a:gd name="connsiteX7" fmla="*/ 390625 w 511232"/>
                <a:gd name="connsiteY7" fmla="*/ 1621 h 682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11232" h="682341">
                  <a:moveTo>
                    <a:pt x="390625" y="1621"/>
                  </a:moveTo>
                  <a:cubicBezTo>
                    <a:pt x="446543" y="-5212"/>
                    <a:pt x="493343" y="8441"/>
                    <a:pt x="508142" y="64038"/>
                  </a:cubicBezTo>
                  <a:cubicBezTo>
                    <a:pt x="513192" y="82866"/>
                    <a:pt x="511134" y="102754"/>
                    <a:pt x="508453" y="121832"/>
                  </a:cubicBezTo>
                  <a:cubicBezTo>
                    <a:pt x="485324" y="287796"/>
                    <a:pt x="417242" y="443971"/>
                    <a:pt x="316492" y="567602"/>
                  </a:cubicBezTo>
                  <a:cubicBezTo>
                    <a:pt x="253024" y="645534"/>
                    <a:pt x="165055" y="737743"/>
                    <a:pt x="80265" y="640359"/>
                  </a:cubicBezTo>
                  <a:cubicBezTo>
                    <a:pt x="5014" y="553948"/>
                    <a:pt x="-17368" y="383621"/>
                    <a:pt x="13306" y="274828"/>
                  </a:cubicBezTo>
                  <a:cubicBezTo>
                    <a:pt x="33443" y="203318"/>
                    <a:pt x="83382" y="146521"/>
                    <a:pt x="140989" y="107181"/>
                  </a:cubicBezTo>
                  <a:cubicBezTo>
                    <a:pt x="178904" y="81308"/>
                    <a:pt x="297428" y="13010"/>
                    <a:pt x="390625" y="162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115B7F3F-A40D-4F24-8536-E2420B4332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84524" y="3907536"/>
              <a:ext cx="132121" cy="93006"/>
            </a:xfrm>
            <a:custGeom>
              <a:avLst/>
              <a:gdLst>
                <a:gd name="connsiteX0" fmla="*/ 252822 w 466107"/>
                <a:gd name="connsiteY0" fmla="*/ 1539 h 328114"/>
                <a:gd name="connsiteX1" fmla="*/ 451641 w 466107"/>
                <a:gd name="connsiteY1" fmla="*/ 122177 h 328114"/>
                <a:gd name="connsiteX2" fmla="*/ 391790 w 466107"/>
                <a:gd name="connsiteY2" fmla="*/ 297430 h 328114"/>
                <a:gd name="connsiteX3" fmla="*/ 8614 w 466107"/>
                <a:gd name="connsiteY3" fmla="*/ 243252 h 328114"/>
                <a:gd name="connsiteX4" fmla="*/ 45897 w 466107"/>
                <a:gd name="connsiteY4" fmla="*/ 97302 h 328114"/>
                <a:gd name="connsiteX5" fmla="*/ 252822 w 466107"/>
                <a:gd name="connsiteY5" fmla="*/ 1539 h 328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66107" h="328114">
                  <a:moveTo>
                    <a:pt x="252822" y="1539"/>
                  </a:moveTo>
                  <a:cubicBezTo>
                    <a:pt x="335429" y="-10494"/>
                    <a:pt x="418848" y="49794"/>
                    <a:pt x="451641" y="122177"/>
                  </a:cubicBezTo>
                  <a:cubicBezTo>
                    <a:pt x="479697" y="184273"/>
                    <a:pt x="470594" y="255285"/>
                    <a:pt x="391790" y="297430"/>
                  </a:cubicBezTo>
                  <a:cubicBezTo>
                    <a:pt x="301077" y="345935"/>
                    <a:pt x="55935" y="343254"/>
                    <a:pt x="8614" y="243252"/>
                  </a:cubicBezTo>
                  <a:cubicBezTo>
                    <a:pt x="-12895" y="197678"/>
                    <a:pt x="8240" y="136766"/>
                    <a:pt x="45897" y="97302"/>
                  </a:cubicBezTo>
                  <a:cubicBezTo>
                    <a:pt x="98704" y="42064"/>
                    <a:pt x="181872" y="11950"/>
                    <a:pt x="252822" y="153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52" name="Graphic 12">
              <a:extLst>
                <a:ext uri="{FF2B5EF4-FFF2-40B4-BE49-F238E27FC236}">
                  <a16:creationId xmlns:a16="http://schemas.microsoft.com/office/drawing/2014/main" id="{CEF42844-A829-4ED2-A360-63BB2A7C45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142141" y="3272152"/>
              <a:ext cx="180625" cy="158824"/>
            </a:xfrm>
            <a:custGeom>
              <a:avLst/>
              <a:gdLst>
                <a:gd name="connsiteX0" fmla="*/ 63289 w 3341477"/>
                <a:gd name="connsiteY0" fmla="*/ 1933384 h 2938167"/>
                <a:gd name="connsiteX1" fmla="*/ 263314 w 3341477"/>
                <a:gd name="connsiteY1" fmla="*/ 514159 h 2938167"/>
                <a:gd name="connsiteX2" fmla="*/ 1098276 w 3341477"/>
                <a:gd name="connsiteY2" fmla="*/ 952 h 2938167"/>
                <a:gd name="connsiteX3" fmla="*/ 2654089 w 3341477"/>
                <a:gd name="connsiteY3" fmla="*/ 371284 h 2938167"/>
                <a:gd name="connsiteX4" fmla="*/ 3219398 w 3341477"/>
                <a:gd name="connsiteY4" fmla="*/ 2080926 h 2938167"/>
                <a:gd name="connsiteX5" fmla="*/ 2044489 w 3341477"/>
                <a:gd name="connsiteY5" fmla="*/ 2933509 h 2938167"/>
                <a:gd name="connsiteX6" fmla="*/ 453814 w 3341477"/>
                <a:gd name="connsiteY6" fmla="*/ 2495359 h 2938167"/>
                <a:gd name="connsiteX7" fmla="*/ 63289 w 3341477"/>
                <a:gd name="connsiteY7" fmla="*/ 1933384 h 2938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341477" h="2938167">
                  <a:moveTo>
                    <a:pt x="63289" y="1933384"/>
                  </a:moveTo>
                  <a:cubicBezTo>
                    <a:pt x="56717" y="1895856"/>
                    <a:pt x="-165311" y="914209"/>
                    <a:pt x="263314" y="514159"/>
                  </a:cubicBezTo>
                  <a:cubicBezTo>
                    <a:pt x="691939" y="114109"/>
                    <a:pt x="609262" y="11620"/>
                    <a:pt x="1098276" y="952"/>
                  </a:cubicBezTo>
                  <a:cubicBezTo>
                    <a:pt x="1587289" y="-9716"/>
                    <a:pt x="2320714" y="66484"/>
                    <a:pt x="2654089" y="371284"/>
                  </a:cubicBezTo>
                  <a:cubicBezTo>
                    <a:pt x="2987464" y="676084"/>
                    <a:pt x="3603732" y="1514094"/>
                    <a:pt x="3219398" y="2080926"/>
                  </a:cubicBezTo>
                  <a:cubicBezTo>
                    <a:pt x="2835064" y="2647759"/>
                    <a:pt x="2558839" y="2895409"/>
                    <a:pt x="2044489" y="2933509"/>
                  </a:cubicBezTo>
                  <a:cubicBezTo>
                    <a:pt x="1530139" y="2971609"/>
                    <a:pt x="701464" y="2771584"/>
                    <a:pt x="453814" y="2495359"/>
                  </a:cubicBezTo>
                  <a:cubicBezTo>
                    <a:pt x="206164" y="2219134"/>
                    <a:pt x="101389" y="2152459"/>
                    <a:pt x="63289" y="193338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Graphic 15">
              <a:extLst>
                <a:ext uri="{FF2B5EF4-FFF2-40B4-BE49-F238E27FC236}">
                  <a16:creationId xmlns:a16="http://schemas.microsoft.com/office/drawing/2014/main" id="{57B23B52-A1C3-44EF-BC11-9094A0DA11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02136" y="3379098"/>
              <a:ext cx="82388" cy="75292"/>
            </a:xfrm>
            <a:custGeom>
              <a:avLst/>
              <a:gdLst>
                <a:gd name="connsiteX0" fmla="*/ 17664 w 5240764"/>
                <a:gd name="connsiteY0" fmla="*/ 2947947 h 4789394"/>
                <a:gd name="connsiteX1" fmla="*/ 903489 w 5240764"/>
                <a:gd name="connsiteY1" fmla="*/ 195222 h 4789394"/>
                <a:gd name="connsiteX2" fmla="*/ 3560964 w 5240764"/>
                <a:gd name="connsiteY2" fmla="*/ 357147 h 4789394"/>
                <a:gd name="connsiteX3" fmla="*/ 5240602 w 5240764"/>
                <a:gd name="connsiteY3" fmla="*/ 2076409 h 4789394"/>
                <a:gd name="connsiteX4" fmla="*/ 4568328 w 5240764"/>
                <a:gd name="connsiteY4" fmla="*/ 3879397 h 4789394"/>
                <a:gd name="connsiteX5" fmla="*/ 3284739 w 5240764"/>
                <a:gd name="connsiteY5" fmla="*/ 4605297 h 4789394"/>
                <a:gd name="connsiteX6" fmla="*/ 1074939 w 5240764"/>
                <a:gd name="connsiteY6" fmla="*/ 4357647 h 4789394"/>
                <a:gd name="connsiteX7" fmla="*/ 15187 w 5240764"/>
                <a:gd name="connsiteY7" fmla="*/ 2830313 h 478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40764" h="4789394">
                  <a:moveTo>
                    <a:pt x="17664" y="2947947"/>
                  </a:moveTo>
                  <a:cubicBezTo>
                    <a:pt x="17664" y="2900322"/>
                    <a:pt x="-201411" y="490497"/>
                    <a:pt x="903489" y="195222"/>
                  </a:cubicBezTo>
                  <a:cubicBezTo>
                    <a:pt x="2008389" y="-100053"/>
                    <a:pt x="2598939" y="-71478"/>
                    <a:pt x="3560964" y="357147"/>
                  </a:cubicBezTo>
                  <a:cubicBezTo>
                    <a:pt x="4522989" y="785772"/>
                    <a:pt x="5253271" y="1338222"/>
                    <a:pt x="5240602" y="2076409"/>
                  </a:cubicBezTo>
                  <a:cubicBezTo>
                    <a:pt x="5227934" y="2814597"/>
                    <a:pt x="4842267" y="3677276"/>
                    <a:pt x="4568328" y="3879397"/>
                  </a:cubicBezTo>
                  <a:cubicBezTo>
                    <a:pt x="4294389" y="4081422"/>
                    <a:pt x="4065789" y="4548147"/>
                    <a:pt x="3284739" y="4605297"/>
                  </a:cubicBezTo>
                  <a:cubicBezTo>
                    <a:pt x="2503689" y="4662447"/>
                    <a:pt x="1579764" y="5110122"/>
                    <a:pt x="1074939" y="4357647"/>
                  </a:cubicBezTo>
                  <a:cubicBezTo>
                    <a:pt x="570114" y="3605172"/>
                    <a:pt x="12615" y="3617554"/>
                    <a:pt x="15187" y="2830313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Graphic 15">
              <a:extLst>
                <a:ext uri="{FF2B5EF4-FFF2-40B4-BE49-F238E27FC236}">
                  <a16:creationId xmlns:a16="http://schemas.microsoft.com/office/drawing/2014/main" id="{064E08E5-DA92-4CF2-A0BF-E341800227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8005" y="3504095"/>
              <a:ext cx="82388" cy="75292"/>
            </a:xfrm>
            <a:custGeom>
              <a:avLst/>
              <a:gdLst>
                <a:gd name="connsiteX0" fmla="*/ 17664 w 5240764"/>
                <a:gd name="connsiteY0" fmla="*/ 2947947 h 4789394"/>
                <a:gd name="connsiteX1" fmla="*/ 903489 w 5240764"/>
                <a:gd name="connsiteY1" fmla="*/ 195222 h 4789394"/>
                <a:gd name="connsiteX2" fmla="*/ 3560964 w 5240764"/>
                <a:gd name="connsiteY2" fmla="*/ 357147 h 4789394"/>
                <a:gd name="connsiteX3" fmla="*/ 5240602 w 5240764"/>
                <a:gd name="connsiteY3" fmla="*/ 2076409 h 4789394"/>
                <a:gd name="connsiteX4" fmla="*/ 4568328 w 5240764"/>
                <a:gd name="connsiteY4" fmla="*/ 3879397 h 4789394"/>
                <a:gd name="connsiteX5" fmla="*/ 3284739 w 5240764"/>
                <a:gd name="connsiteY5" fmla="*/ 4605297 h 4789394"/>
                <a:gd name="connsiteX6" fmla="*/ 1074939 w 5240764"/>
                <a:gd name="connsiteY6" fmla="*/ 4357647 h 4789394"/>
                <a:gd name="connsiteX7" fmla="*/ 15187 w 5240764"/>
                <a:gd name="connsiteY7" fmla="*/ 2830313 h 478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40764" h="4789394">
                  <a:moveTo>
                    <a:pt x="17664" y="2947947"/>
                  </a:moveTo>
                  <a:cubicBezTo>
                    <a:pt x="17664" y="2900322"/>
                    <a:pt x="-201411" y="490497"/>
                    <a:pt x="903489" y="195222"/>
                  </a:cubicBezTo>
                  <a:cubicBezTo>
                    <a:pt x="2008389" y="-100053"/>
                    <a:pt x="2598939" y="-71478"/>
                    <a:pt x="3560964" y="357147"/>
                  </a:cubicBezTo>
                  <a:cubicBezTo>
                    <a:pt x="4522989" y="785772"/>
                    <a:pt x="5253271" y="1338222"/>
                    <a:pt x="5240602" y="2076409"/>
                  </a:cubicBezTo>
                  <a:cubicBezTo>
                    <a:pt x="5227934" y="2814597"/>
                    <a:pt x="4842267" y="3677276"/>
                    <a:pt x="4568328" y="3879397"/>
                  </a:cubicBezTo>
                  <a:cubicBezTo>
                    <a:pt x="4294389" y="4081422"/>
                    <a:pt x="4065789" y="4548147"/>
                    <a:pt x="3284739" y="4605297"/>
                  </a:cubicBezTo>
                  <a:cubicBezTo>
                    <a:pt x="2503689" y="4662447"/>
                    <a:pt x="1579764" y="5110122"/>
                    <a:pt x="1074939" y="4357647"/>
                  </a:cubicBezTo>
                  <a:cubicBezTo>
                    <a:pt x="570114" y="3605172"/>
                    <a:pt x="12615" y="3617554"/>
                    <a:pt x="15187" y="2830313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17">
              <a:extLst>
                <a:ext uri="{FF2B5EF4-FFF2-40B4-BE49-F238E27FC236}">
                  <a16:creationId xmlns:a16="http://schemas.microsoft.com/office/drawing/2014/main" id="{7A222560-E657-4CAE-B667-7BE9E224B2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43727" y="3666564"/>
              <a:ext cx="173527" cy="138496"/>
            </a:xfrm>
            <a:custGeom>
              <a:avLst/>
              <a:gdLst>
                <a:gd name="connsiteX0" fmla="*/ 237392 w 789043"/>
                <a:gd name="connsiteY0" fmla="*/ 81 h 629754"/>
                <a:gd name="connsiteX1" fmla="*/ 758692 w 789043"/>
                <a:gd name="connsiteY1" fmla="*/ 233550 h 629754"/>
                <a:gd name="connsiteX2" fmla="*/ 650647 w 789043"/>
                <a:gd name="connsiteY2" fmla="*/ 335111 h 629754"/>
                <a:gd name="connsiteX3" fmla="*/ 315041 w 789043"/>
                <a:gd name="connsiteY3" fmla="*/ 584992 h 629754"/>
                <a:gd name="connsiteX4" fmla="*/ 192159 w 789043"/>
                <a:gd name="connsiteY4" fmla="*/ 625953 h 629754"/>
                <a:gd name="connsiteX5" fmla="*/ 124264 w 789043"/>
                <a:gd name="connsiteY5" fmla="*/ 552260 h 629754"/>
                <a:gd name="connsiteX6" fmla="*/ 1631 w 789043"/>
                <a:gd name="connsiteY6" fmla="*/ 133735 h 629754"/>
                <a:gd name="connsiteX7" fmla="*/ 35422 w 789043"/>
                <a:gd name="connsiteY7" fmla="*/ 14157 h 629754"/>
                <a:gd name="connsiteX8" fmla="*/ 113728 w 789043"/>
                <a:gd name="connsiteY8" fmla="*/ 378 h 629754"/>
                <a:gd name="connsiteX9" fmla="*/ 237392 w 789043"/>
                <a:gd name="connsiteY9" fmla="*/ 81 h 629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89043" h="629754">
                  <a:moveTo>
                    <a:pt x="237392" y="81"/>
                  </a:moveTo>
                  <a:cubicBezTo>
                    <a:pt x="474795" y="-992"/>
                    <a:pt x="907215" y="10463"/>
                    <a:pt x="758692" y="233550"/>
                  </a:cubicBezTo>
                  <a:cubicBezTo>
                    <a:pt x="731135" y="274948"/>
                    <a:pt x="690486" y="305435"/>
                    <a:pt x="650647" y="335111"/>
                  </a:cubicBezTo>
                  <a:cubicBezTo>
                    <a:pt x="538737" y="418405"/>
                    <a:pt x="426889" y="501698"/>
                    <a:pt x="315041" y="584992"/>
                  </a:cubicBezTo>
                  <a:cubicBezTo>
                    <a:pt x="278943" y="611863"/>
                    <a:pt x="234865" y="640167"/>
                    <a:pt x="192159" y="625953"/>
                  </a:cubicBezTo>
                  <a:cubicBezTo>
                    <a:pt x="159614" y="615105"/>
                    <a:pt x="139851" y="582810"/>
                    <a:pt x="124264" y="552260"/>
                  </a:cubicBezTo>
                  <a:cubicBezTo>
                    <a:pt x="57742" y="422021"/>
                    <a:pt x="15908" y="279250"/>
                    <a:pt x="1631" y="133735"/>
                  </a:cubicBezTo>
                  <a:cubicBezTo>
                    <a:pt x="-2671" y="90343"/>
                    <a:pt x="-676" y="38596"/>
                    <a:pt x="35422" y="14157"/>
                  </a:cubicBezTo>
                  <a:cubicBezTo>
                    <a:pt x="57804" y="-931"/>
                    <a:pt x="86795" y="-557"/>
                    <a:pt x="113728" y="378"/>
                  </a:cubicBezTo>
                  <a:cubicBezTo>
                    <a:pt x="138207" y="1243"/>
                    <a:pt x="182606" y="328"/>
                    <a:pt x="237392" y="8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55" name="Freeform: Shape 19">
            <a:extLst>
              <a:ext uri="{FF2B5EF4-FFF2-40B4-BE49-F238E27FC236}">
                <a16:creationId xmlns:a16="http://schemas.microsoft.com/office/drawing/2014/main" id="{59226104-0061-4319-8237-9C001BF85D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15181" y="-615181"/>
            <a:ext cx="1085312" cy="2315675"/>
          </a:xfrm>
          <a:custGeom>
            <a:avLst/>
            <a:gdLst>
              <a:gd name="connsiteX0" fmla="*/ 0 w 1085312"/>
              <a:gd name="connsiteY0" fmla="*/ 2315675 h 2315675"/>
              <a:gd name="connsiteX1" fmla="*/ 0 w 1085312"/>
              <a:gd name="connsiteY1" fmla="*/ 0 h 2315675"/>
              <a:gd name="connsiteX2" fmla="*/ 53089 w 1085312"/>
              <a:gd name="connsiteY2" fmla="*/ 4542 h 2315675"/>
              <a:gd name="connsiteX3" fmla="*/ 790077 w 1085312"/>
              <a:gd name="connsiteY3" fmla="*/ 872756 h 2315675"/>
              <a:gd name="connsiteX4" fmla="*/ 1085252 w 1085312"/>
              <a:gd name="connsiteY4" fmla="*/ 1943649 h 2315675"/>
              <a:gd name="connsiteX5" fmla="*/ 1064832 w 1085312"/>
              <a:gd name="connsiteY5" fmla="*/ 2198094 h 2315675"/>
              <a:gd name="connsiteX6" fmla="*/ 1043734 w 1085312"/>
              <a:gd name="connsiteY6" fmla="*/ 2315675 h 2315675"/>
              <a:gd name="connsiteX7" fmla="*/ 0 w 1085312"/>
              <a:gd name="connsiteY7" fmla="*/ 2315675 h 2315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85312" h="2315675">
                <a:moveTo>
                  <a:pt x="0" y="2315675"/>
                </a:moveTo>
                <a:lnTo>
                  <a:pt x="0" y="0"/>
                </a:lnTo>
                <a:lnTo>
                  <a:pt x="53089" y="4542"/>
                </a:lnTo>
                <a:cubicBezTo>
                  <a:pt x="405263" y="73503"/>
                  <a:pt x="612623" y="486635"/>
                  <a:pt x="790077" y="872756"/>
                </a:cubicBezTo>
                <a:cubicBezTo>
                  <a:pt x="937425" y="1193596"/>
                  <a:pt x="1088787" y="1533232"/>
                  <a:pt x="1085252" y="1943649"/>
                </a:cubicBezTo>
                <a:cubicBezTo>
                  <a:pt x="1084528" y="2029058"/>
                  <a:pt x="1077341" y="2113833"/>
                  <a:pt x="1064832" y="2198094"/>
                </a:cubicBezTo>
                <a:lnTo>
                  <a:pt x="1043734" y="2315675"/>
                </a:lnTo>
                <a:lnTo>
                  <a:pt x="0" y="2315675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22" name="Graphic 78">
            <a:extLst>
              <a:ext uri="{FF2B5EF4-FFF2-40B4-BE49-F238E27FC236}">
                <a16:creationId xmlns:a16="http://schemas.microsoft.com/office/drawing/2014/main" id="{51B01909-73B8-4486-A749-C643B1D7E3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30225" y="3267662"/>
            <a:ext cx="972241" cy="45718"/>
            <a:chOff x="4886325" y="3371754"/>
            <a:chExt cx="2418492" cy="113728"/>
          </a:xfrm>
          <a:solidFill>
            <a:schemeClr val="accent1"/>
          </a:solidFill>
        </p:grpSpPr>
        <p:sp>
          <p:nvSpPr>
            <p:cNvPr id="56" name="Graphic 78">
              <a:extLst>
                <a:ext uri="{FF2B5EF4-FFF2-40B4-BE49-F238E27FC236}">
                  <a16:creationId xmlns:a16="http://schemas.microsoft.com/office/drawing/2014/main" id="{5E279D86-4533-45F1-B0AA-D237399A5E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886325" y="3428428"/>
              <a:ext cx="2418302" cy="9525"/>
            </a:xfrm>
            <a:custGeom>
              <a:avLst/>
              <a:gdLst>
                <a:gd name="connsiteX0" fmla="*/ 0 w 2418302"/>
                <a:gd name="connsiteY0" fmla="*/ 0 h 9525"/>
                <a:gd name="connsiteX1" fmla="*/ 2418302 w 2418302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18302" h="9525">
                  <a:moveTo>
                    <a:pt x="0" y="0"/>
                  </a:moveTo>
                  <a:lnTo>
                    <a:pt x="2418302" y="0"/>
                  </a:ln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4" name="Graphic 78">
              <a:extLst>
                <a:ext uri="{FF2B5EF4-FFF2-40B4-BE49-F238E27FC236}">
                  <a16:creationId xmlns:a16="http://schemas.microsoft.com/office/drawing/2014/main" id="{764FD722-CB31-4326-ADD8-CBA52FD1FF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4886709" y="3371754"/>
              <a:ext cx="2418108" cy="113728"/>
              <a:chOff x="4886709" y="3371754"/>
              <a:chExt cx="2418108" cy="113728"/>
            </a:xfrm>
            <a:grpFill/>
          </p:grpSpPr>
          <p:sp>
            <p:nvSpPr>
              <p:cNvPr id="57" name="Graphic 78">
                <a:extLst>
                  <a:ext uri="{FF2B5EF4-FFF2-40B4-BE49-F238E27FC236}">
                    <a16:creationId xmlns:a16="http://schemas.microsoft.com/office/drawing/2014/main" id="{24E4BCEC-8B0A-444E-8509-1B3BB0449E5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895088" y="3474384"/>
                <a:ext cx="32575" cy="2906"/>
              </a:xfrm>
              <a:custGeom>
                <a:avLst/>
                <a:gdLst>
                  <a:gd name="connsiteX0" fmla="*/ 0 w 32575"/>
                  <a:gd name="connsiteY0" fmla="*/ 49 h 2906"/>
                  <a:gd name="connsiteX1" fmla="*/ 32576 w 32575"/>
                  <a:gd name="connsiteY1" fmla="*/ 2907 h 2906"/>
                  <a:gd name="connsiteX2" fmla="*/ 0 w 32575"/>
                  <a:gd name="connsiteY2" fmla="*/ 49 h 2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575" h="2906">
                    <a:moveTo>
                      <a:pt x="0" y="49"/>
                    </a:moveTo>
                    <a:cubicBezTo>
                      <a:pt x="7430" y="2335"/>
                      <a:pt x="20384" y="2526"/>
                      <a:pt x="32576" y="2907"/>
                    </a:cubicBezTo>
                    <a:cubicBezTo>
                      <a:pt x="23146" y="716"/>
                      <a:pt x="13240" y="-236"/>
                      <a:pt x="0" y="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Graphic 78">
                <a:extLst>
                  <a:ext uri="{FF2B5EF4-FFF2-40B4-BE49-F238E27FC236}">
                    <a16:creationId xmlns:a16="http://schemas.microsoft.com/office/drawing/2014/main" id="{9DB36622-1DC7-4B17-8984-588BA8999FF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927758" y="3477344"/>
                <a:ext cx="380" cy="42"/>
              </a:xfrm>
              <a:custGeom>
                <a:avLst/>
                <a:gdLst>
                  <a:gd name="connsiteX0" fmla="*/ 190 w 380"/>
                  <a:gd name="connsiteY0" fmla="*/ 42 h 42"/>
                  <a:gd name="connsiteX1" fmla="*/ 381 w 380"/>
                  <a:gd name="connsiteY1" fmla="*/ 42 h 42"/>
                  <a:gd name="connsiteX2" fmla="*/ 0 w 380"/>
                  <a:gd name="connsiteY2" fmla="*/ 42 h 42"/>
                  <a:gd name="connsiteX3" fmla="*/ 190 w 380"/>
                  <a:gd name="connsiteY3" fmla="*/ 42 h 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0" h="42">
                    <a:moveTo>
                      <a:pt x="190" y="42"/>
                    </a:moveTo>
                    <a:cubicBezTo>
                      <a:pt x="190" y="42"/>
                      <a:pt x="286" y="42"/>
                      <a:pt x="381" y="42"/>
                    </a:cubicBezTo>
                    <a:cubicBezTo>
                      <a:pt x="190" y="42"/>
                      <a:pt x="95" y="42"/>
                      <a:pt x="0" y="42"/>
                    </a:cubicBezTo>
                    <a:cubicBezTo>
                      <a:pt x="0" y="-53"/>
                      <a:pt x="95" y="42"/>
                      <a:pt x="190" y="4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Graphic 78">
                <a:extLst>
                  <a:ext uri="{FF2B5EF4-FFF2-40B4-BE49-F238E27FC236}">
                    <a16:creationId xmlns:a16="http://schemas.microsoft.com/office/drawing/2014/main" id="{51B97AF0-1974-42B9-B5FC-A332C52E827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285577" y="3374517"/>
                <a:ext cx="10001" cy="190"/>
              </a:xfrm>
              <a:custGeom>
                <a:avLst/>
                <a:gdLst>
                  <a:gd name="connsiteX0" fmla="*/ 10001 w 10001"/>
                  <a:gd name="connsiteY0" fmla="*/ 0 h 190"/>
                  <a:gd name="connsiteX1" fmla="*/ 0 w 10001"/>
                  <a:gd name="connsiteY1" fmla="*/ 191 h 190"/>
                  <a:gd name="connsiteX2" fmla="*/ 10001 w 10001"/>
                  <a:gd name="connsiteY2" fmla="*/ 0 h 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001" h="190">
                    <a:moveTo>
                      <a:pt x="10001" y="0"/>
                    </a:moveTo>
                    <a:cubicBezTo>
                      <a:pt x="6953" y="0"/>
                      <a:pt x="3524" y="95"/>
                      <a:pt x="0" y="191"/>
                    </a:cubicBezTo>
                    <a:cubicBezTo>
                      <a:pt x="3334" y="191"/>
                      <a:pt x="6763" y="191"/>
                      <a:pt x="10001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Graphic 78">
                <a:extLst>
                  <a:ext uri="{FF2B5EF4-FFF2-40B4-BE49-F238E27FC236}">
                    <a16:creationId xmlns:a16="http://schemas.microsoft.com/office/drawing/2014/main" id="{95A298AD-BE5D-4BE1-8CDF-DBFB42D63FE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886709" y="3371754"/>
                <a:ext cx="2418108" cy="113728"/>
              </a:xfrm>
              <a:custGeom>
                <a:avLst/>
                <a:gdLst>
                  <a:gd name="connsiteX0" fmla="*/ 632266 w 2418108"/>
                  <a:gd name="connsiteY0" fmla="*/ 112205 h 113728"/>
                  <a:gd name="connsiteX1" fmla="*/ 723039 w 2418108"/>
                  <a:gd name="connsiteY1" fmla="*/ 109538 h 113728"/>
                  <a:gd name="connsiteX2" fmla="*/ 735136 w 2418108"/>
                  <a:gd name="connsiteY2" fmla="*/ 111823 h 113728"/>
                  <a:gd name="connsiteX3" fmla="*/ 752471 w 2418108"/>
                  <a:gd name="connsiteY3" fmla="*/ 108680 h 113728"/>
                  <a:gd name="connsiteX4" fmla="*/ 772569 w 2418108"/>
                  <a:gd name="connsiteY4" fmla="*/ 110585 h 113728"/>
                  <a:gd name="connsiteX5" fmla="*/ 1112993 w 2418108"/>
                  <a:gd name="connsiteY5" fmla="*/ 112967 h 113728"/>
                  <a:gd name="connsiteX6" fmla="*/ 1083465 w 2418108"/>
                  <a:gd name="connsiteY6" fmla="*/ 108776 h 113728"/>
                  <a:gd name="connsiteX7" fmla="*/ 1296825 w 2418108"/>
                  <a:gd name="connsiteY7" fmla="*/ 108966 h 113728"/>
                  <a:gd name="connsiteX8" fmla="*/ 1346736 w 2418108"/>
                  <a:gd name="connsiteY8" fmla="*/ 103632 h 113728"/>
                  <a:gd name="connsiteX9" fmla="*/ 1360643 w 2418108"/>
                  <a:gd name="connsiteY9" fmla="*/ 107633 h 113728"/>
                  <a:gd name="connsiteX10" fmla="*/ 1381788 w 2418108"/>
                  <a:gd name="connsiteY10" fmla="*/ 107442 h 113728"/>
                  <a:gd name="connsiteX11" fmla="*/ 1371692 w 2418108"/>
                  <a:gd name="connsiteY11" fmla="*/ 106490 h 113728"/>
                  <a:gd name="connsiteX12" fmla="*/ 1430080 w 2418108"/>
                  <a:gd name="connsiteY12" fmla="*/ 105537 h 113728"/>
                  <a:gd name="connsiteX13" fmla="*/ 1420269 w 2418108"/>
                  <a:gd name="connsiteY13" fmla="*/ 104108 h 113728"/>
                  <a:gd name="connsiteX14" fmla="*/ 1455702 w 2418108"/>
                  <a:gd name="connsiteY14" fmla="*/ 107061 h 113728"/>
                  <a:gd name="connsiteX15" fmla="*/ 1439414 w 2418108"/>
                  <a:gd name="connsiteY15" fmla="*/ 108109 h 113728"/>
                  <a:gd name="connsiteX16" fmla="*/ 1503613 w 2418108"/>
                  <a:gd name="connsiteY16" fmla="*/ 105918 h 113728"/>
                  <a:gd name="connsiteX17" fmla="*/ 1495802 w 2418108"/>
                  <a:gd name="connsiteY17" fmla="*/ 105823 h 113728"/>
                  <a:gd name="connsiteX18" fmla="*/ 1695923 w 2418108"/>
                  <a:gd name="connsiteY18" fmla="*/ 95155 h 113728"/>
                  <a:gd name="connsiteX19" fmla="*/ 1684016 w 2418108"/>
                  <a:gd name="connsiteY19" fmla="*/ 92488 h 113728"/>
                  <a:gd name="connsiteX20" fmla="*/ 1706210 w 2418108"/>
                  <a:gd name="connsiteY20" fmla="*/ 90202 h 113728"/>
                  <a:gd name="connsiteX21" fmla="*/ 1693351 w 2418108"/>
                  <a:gd name="connsiteY21" fmla="*/ 98108 h 113728"/>
                  <a:gd name="connsiteX22" fmla="*/ 2058539 w 2418108"/>
                  <a:gd name="connsiteY22" fmla="*/ 102203 h 113728"/>
                  <a:gd name="connsiteX23" fmla="*/ 2064540 w 2418108"/>
                  <a:gd name="connsiteY23" fmla="*/ 95060 h 113728"/>
                  <a:gd name="connsiteX24" fmla="*/ 2227132 w 2418108"/>
                  <a:gd name="connsiteY24" fmla="*/ 96203 h 113728"/>
                  <a:gd name="connsiteX25" fmla="*/ 2245229 w 2418108"/>
                  <a:gd name="connsiteY25" fmla="*/ 96869 h 113728"/>
                  <a:gd name="connsiteX26" fmla="*/ 2254278 w 2418108"/>
                  <a:gd name="connsiteY26" fmla="*/ 94393 h 113728"/>
                  <a:gd name="connsiteX27" fmla="*/ 2418108 w 2418108"/>
                  <a:gd name="connsiteY27" fmla="*/ 5810 h 113728"/>
                  <a:gd name="connsiteX28" fmla="*/ 2399058 w 2418108"/>
                  <a:gd name="connsiteY28" fmla="*/ 2858 h 113728"/>
                  <a:gd name="connsiteX29" fmla="*/ 2241039 w 2418108"/>
                  <a:gd name="connsiteY29" fmla="*/ 1905 h 113728"/>
                  <a:gd name="connsiteX30" fmla="*/ 2243991 w 2418108"/>
                  <a:gd name="connsiteY30" fmla="*/ 1048 h 113728"/>
                  <a:gd name="connsiteX31" fmla="*/ 2197128 w 2418108"/>
                  <a:gd name="connsiteY31" fmla="*/ 0 h 113728"/>
                  <a:gd name="connsiteX32" fmla="*/ 1710591 w 2418108"/>
                  <a:gd name="connsiteY32" fmla="*/ 6287 h 113728"/>
                  <a:gd name="connsiteX33" fmla="*/ 1713353 w 2418108"/>
                  <a:gd name="connsiteY33" fmla="*/ 5906 h 113728"/>
                  <a:gd name="connsiteX34" fmla="*/ 1210814 w 2418108"/>
                  <a:gd name="connsiteY34" fmla="*/ 7715 h 113728"/>
                  <a:gd name="connsiteX35" fmla="*/ 684463 w 2418108"/>
                  <a:gd name="connsiteY35" fmla="*/ 13716 h 113728"/>
                  <a:gd name="connsiteX36" fmla="*/ 687511 w 2418108"/>
                  <a:gd name="connsiteY36" fmla="*/ 12859 h 113728"/>
                  <a:gd name="connsiteX37" fmla="*/ 435670 w 2418108"/>
                  <a:gd name="connsiteY37" fmla="*/ 12192 h 113728"/>
                  <a:gd name="connsiteX38" fmla="*/ 440718 w 2418108"/>
                  <a:gd name="connsiteY38" fmla="*/ 12668 h 113728"/>
                  <a:gd name="connsiteX39" fmla="*/ 386807 w 2418108"/>
                  <a:gd name="connsiteY39" fmla="*/ 9906 h 113728"/>
                  <a:gd name="connsiteX40" fmla="*/ 16856 w 2418108"/>
                  <a:gd name="connsiteY40" fmla="*/ 12192 h 113728"/>
                  <a:gd name="connsiteX41" fmla="*/ 63528 w 2418108"/>
                  <a:gd name="connsiteY41" fmla="*/ 102870 h 113728"/>
                  <a:gd name="connsiteX42" fmla="*/ 42668 w 2418108"/>
                  <a:gd name="connsiteY42" fmla="*/ 102584 h 113728"/>
                  <a:gd name="connsiteX43" fmla="*/ 41430 w 2418108"/>
                  <a:gd name="connsiteY43" fmla="*/ 105537 h 113728"/>
                  <a:gd name="connsiteX44" fmla="*/ 54575 w 2418108"/>
                  <a:gd name="connsiteY44" fmla="*/ 105347 h 113728"/>
                  <a:gd name="connsiteX45" fmla="*/ 388140 w 2418108"/>
                  <a:gd name="connsiteY45" fmla="*/ 112109 h 113728"/>
                  <a:gd name="connsiteX46" fmla="*/ 482152 w 2418108"/>
                  <a:gd name="connsiteY46" fmla="*/ 113729 h 113728"/>
                  <a:gd name="connsiteX47" fmla="*/ 632266 w 2418108"/>
                  <a:gd name="connsiteY47" fmla="*/ 112205 h 1137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2418108" h="113728">
                    <a:moveTo>
                      <a:pt x="632266" y="112205"/>
                    </a:moveTo>
                    <a:cubicBezTo>
                      <a:pt x="656364" y="104680"/>
                      <a:pt x="694940" y="114110"/>
                      <a:pt x="723039" y="109538"/>
                    </a:cubicBezTo>
                    <a:cubicBezTo>
                      <a:pt x="722849" y="109919"/>
                      <a:pt x="735898" y="110109"/>
                      <a:pt x="735136" y="111823"/>
                    </a:cubicBezTo>
                    <a:cubicBezTo>
                      <a:pt x="735041" y="108776"/>
                      <a:pt x="767616" y="112300"/>
                      <a:pt x="752471" y="108680"/>
                    </a:cubicBezTo>
                    <a:cubicBezTo>
                      <a:pt x="754757" y="107633"/>
                      <a:pt x="790571" y="107633"/>
                      <a:pt x="772569" y="110585"/>
                    </a:cubicBezTo>
                    <a:cubicBezTo>
                      <a:pt x="822099" y="111633"/>
                      <a:pt x="1059653" y="114395"/>
                      <a:pt x="1112993" y="112967"/>
                    </a:cubicBezTo>
                    <a:cubicBezTo>
                      <a:pt x="1106135" y="110776"/>
                      <a:pt x="1089656" y="112205"/>
                      <a:pt x="1083465" y="108776"/>
                    </a:cubicBezTo>
                    <a:cubicBezTo>
                      <a:pt x="1153950" y="111728"/>
                      <a:pt x="1230626" y="113157"/>
                      <a:pt x="1296825" y="108966"/>
                    </a:cubicBezTo>
                    <a:cubicBezTo>
                      <a:pt x="1277680" y="103251"/>
                      <a:pt x="1356071" y="110966"/>
                      <a:pt x="1346736" y="103632"/>
                    </a:cubicBezTo>
                    <a:cubicBezTo>
                      <a:pt x="1351213" y="105347"/>
                      <a:pt x="1374454" y="106109"/>
                      <a:pt x="1360643" y="107633"/>
                    </a:cubicBezTo>
                    <a:cubicBezTo>
                      <a:pt x="1368548" y="107728"/>
                      <a:pt x="1376168" y="108299"/>
                      <a:pt x="1381788" y="107442"/>
                    </a:cubicBezTo>
                    <a:lnTo>
                      <a:pt x="1371692" y="106490"/>
                    </a:lnTo>
                    <a:cubicBezTo>
                      <a:pt x="1398266" y="106013"/>
                      <a:pt x="1412744" y="108680"/>
                      <a:pt x="1430080" y="105537"/>
                    </a:cubicBezTo>
                    <a:lnTo>
                      <a:pt x="1420269" y="104108"/>
                    </a:lnTo>
                    <a:cubicBezTo>
                      <a:pt x="1436176" y="103918"/>
                      <a:pt x="1449416" y="103632"/>
                      <a:pt x="1455702" y="107061"/>
                    </a:cubicBezTo>
                    <a:lnTo>
                      <a:pt x="1439414" y="108109"/>
                    </a:lnTo>
                    <a:cubicBezTo>
                      <a:pt x="1465799" y="108014"/>
                      <a:pt x="1481610" y="107823"/>
                      <a:pt x="1503613" y="105918"/>
                    </a:cubicBezTo>
                    <a:lnTo>
                      <a:pt x="1495802" y="105823"/>
                    </a:lnTo>
                    <a:cubicBezTo>
                      <a:pt x="1523806" y="102394"/>
                      <a:pt x="1670110" y="99441"/>
                      <a:pt x="1695923" y="95155"/>
                    </a:cubicBezTo>
                    <a:lnTo>
                      <a:pt x="1684016" y="92488"/>
                    </a:lnTo>
                    <a:lnTo>
                      <a:pt x="1706210" y="90202"/>
                    </a:lnTo>
                    <a:cubicBezTo>
                      <a:pt x="1703543" y="90202"/>
                      <a:pt x="1695542" y="98965"/>
                      <a:pt x="1693351" y="98108"/>
                    </a:cubicBezTo>
                    <a:cubicBezTo>
                      <a:pt x="1757549" y="99441"/>
                      <a:pt x="2045109" y="91345"/>
                      <a:pt x="2058539" y="102203"/>
                    </a:cubicBezTo>
                    <a:cubicBezTo>
                      <a:pt x="2079780" y="101917"/>
                      <a:pt x="2071303" y="103918"/>
                      <a:pt x="2064540" y="95060"/>
                    </a:cubicBezTo>
                    <a:cubicBezTo>
                      <a:pt x="2086638" y="95441"/>
                      <a:pt x="2259707" y="88773"/>
                      <a:pt x="2227132" y="96203"/>
                    </a:cubicBezTo>
                    <a:cubicBezTo>
                      <a:pt x="2232371" y="96298"/>
                      <a:pt x="2240372" y="95917"/>
                      <a:pt x="2245229" y="96869"/>
                    </a:cubicBezTo>
                    <a:cubicBezTo>
                      <a:pt x="2235704" y="94583"/>
                      <a:pt x="2261708" y="95345"/>
                      <a:pt x="2254278" y="94393"/>
                    </a:cubicBezTo>
                    <a:cubicBezTo>
                      <a:pt x="2395724" y="108776"/>
                      <a:pt x="2341527" y="36576"/>
                      <a:pt x="2418108" y="5810"/>
                    </a:cubicBezTo>
                    <a:cubicBezTo>
                      <a:pt x="2398772" y="4763"/>
                      <a:pt x="2335717" y="7239"/>
                      <a:pt x="2399058" y="2858"/>
                    </a:cubicBezTo>
                    <a:cubicBezTo>
                      <a:pt x="2343527" y="-572"/>
                      <a:pt x="2296283" y="1238"/>
                      <a:pt x="2241039" y="1905"/>
                    </a:cubicBezTo>
                    <a:lnTo>
                      <a:pt x="2243991" y="1048"/>
                    </a:lnTo>
                    <a:cubicBezTo>
                      <a:pt x="2234181" y="-381"/>
                      <a:pt x="2214845" y="1524"/>
                      <a:pt x="2197128" y="0"/>
                    </a:cubicBezTo>
                    <a:cubicBezTo>
                      <a:pt x="2115880" y="6096"/>
                      <a:pt x="1816128" y="3524"/>
                      <a:pt x="1710591" y="6287"/>
                    </a:cubicBezTo>
                    <a:lnTo>
                      <a:pt x="1713353" y="5906"/>
                    </a:lnTo>
                    <a:cubicBezTo>
                      <a:pt x="1577146" y="5429"/>
                      <a:pt x="1349308" y="11240"/>
                      <a:pt x="1210814" y="7715"/>
                    </a:cubicBezTo>
                    <a:cubicBezTo>
                      <a:pt x="1095848" y="23717"/>
                      <a:pt x="819051" y="5429"/>
                      <a:pt x="684463" y="13716"/>
                    </a:cubicBezTo>
                    <a:lnTo>
                      <a:pt x="687511" y="12859"/>
                    </a:lnTo>
                    <a:cubicBezTo>
                      <a:pt x="655316" y="14192"/>
                      <a:pt x="473008" y="10954"/>
                      <a:pt x="435670" y="12192"/>
                    </a:cubicBezTo>
                    <a:lnTo>
                      <a:pt x="440718" y="12668"/>
                    </a:lnTo>
                    <a:cubicBezTo>
                      <a:pt x="408047" y="14764"/>
                      <a:pt x="412524" y="11049"/>
                      <a:pt x="386807" y="9906"/>
                    </a:cubicBezTo>
                    <a:cubicBezTo>
                      <a:pt x="275174" y="28004"/>
                      <a:pt x="142395" y="18764"/>
                      <a:pt x="16856" y="12192"/>
                    </a:cubicBezTo>
                    <a:cubicBezTo>
                      <a:pt x="-6195" y="35528"/>
                      <a:pt x="-17434" y="114395"/>
                      <a:pt x="63528" y="102870"/>
                    </a:cubicBezTo>
                    <a:cubicBezTo>
                      <a:pt x="63528" y="102870"/>
                      <a:pt x="42668" y="102584"/>
                      <a:pt x="42668" y="102584"/>
                    </a:cubicBezTo>
                    <a:cubicBezTo>
                      <a:pt x="58004" y="103156"/>
                      <a:pt x="47336" y="104299"/>
                      <a:pt x="41430" y="105537"/>
                    </a:cubicBezTo>
                    <a:cubicBezTo>
                      <a:pt x="46764" y="105537"/>
                      <a:pt x="68386" y="107442"/>
                      <a:pt x="54575" y="105347"/>
                    </a:cubicBezTo>
                    <a:cubicBezTo>
                      <a:pt x="158588" y="108109"/>
                      <a:pt x="297462" y="110109"/>
                      <a:pt x="388140" y="112109"/>
                    </a:cubicBezTo>
                    <a:cubicBezTo>
                      <a:pt x="420525" y="113348"/>
                      <a:pt x="453577" y="106680"/>
                      <a:pt x="482152" y="113729"/>
                    </a:cubicBezTo>
                    <a:cubicBezTo>
                      <a:pt x="477580" y="111919"/>
                      <a:pt x="629885" y="111728"/>
                      <a:pt x="632266" y="11220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 useBgFill="1">
        <p:nvSpPr>
          <p:cNvPr id="61" name="Rectangle 29">
            <a:extLst>
              <a:ext uri="{FF2B5EF4-FFF2-40B4-BE49-F238E27FC236}">
                <a16:creationId xmlns:a16="http://schemas.microsoft.com/office/drawing/2014/main" id="{A5D0B0D3-D735-4619-AA45-B57B791E17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7FA587B7-E682-457B-BC79-95B5FFD163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352" y="555615"/>
            <a:ext cx="4896536" cy="254509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/>
              <a:t>Nie ufaj osobom poznanym w internecie!</a:t>
            </a:r>
          </a:p>
        </p:txBody>
      </p:sp>
      <p:sp>
        <p:nvSpPr>
          <p:cNvPr id="62" name="Freeform: Shape 31">
            <a:extLst>
              <a:ext uri="{FF2B5EF4-FFF2-40B4-BE49-F238E27FC236}">
                <a16:creationId xmlns:a16="http://schemas.microsoft.com/office/drawing/2014/main" id="{8972B65B-8AFA-4B5C-BFC6-E443F37775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2" y="0"/>
            <a:ext cx="1839951" cy="1423657"/>
          </a:xfrm>
          <a:custGeom>
            <a:avLst/>
            <a:gdLst>
              <a:gd name="connsiteX0" fmla="*/ 0 w 2331138"/>
              <a:gd name="connsiteY0" fmla="*/ 0 h 3352676"/>
              <a:gd name="connsiteX1" fmla="*/ 2331138 w 2331138"/>
              <a:gd name="connsiteY1" fmla="*/ 0 h 3352676"/>
              <a:gd name="connsiteX2" fmla="*/ 2331138 w 2331138"/>
              <a:gd name="connsiteY2" fmla="*/ 3352676 h 3352676"/>
              <a:gd name="connsiteX3" fmla="*/ 2097210 w 2331138"/>
              <a:gd name="connsiteY3" fmla="*/ 3226228 h 3352676"/>
              <a:gd name="connsiteX4" fmla="*/ 214881 w 2331138"/>
              <a:gd name="connsiteY4" fmla="*/ 1176738 h 3352676"/>
              <a:gd name="connsiteX5" fmla="*/ 1129 w 2331138"/>
              <a:gd name="connsiteY5" fmla="*/ 67475 h 3352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31138" h="3352676">
                <a:moveTo>
                  <a:pt x="0" y="0"/>
                </a:moveTo>
                <a:lnTo>
                  <a:pt x="2331138" y="0"/>
                </a:lnTo>
                <a:lnTo>
                  <a:pt x="2331138" y="3352676"/>
                </a:lnTo>
                <a:lnTo>
                  <a:pt x="2097210" y="3226228"/>
                </a:lnTo>
                <a:cubicBezTo>
                  <a:pt x="1273150" y="2744079"/>
                  <a:pt x="560886" y="2027200"/>
                  <a:pt x="214881" y="1176738"/>
                </a:cubicBezTo>
                <a:cubicBezTo>
                  <a:pt x="72781" y="827511"/>
                  <a:pt x="14297" y="430630"/>
                  <a:pt x="1129" y="67475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34" name="Graphic 78">
            <a:extLst>
              <a:ext uri="{FF2B5EF4-FFF2-40B4-BE49-F238E27FC236}">
                <a16:creationId xmlns:a16="http://schemas.microsoft.com/office/drawing/2014/main" id="{8B32F32D-2578-47BA-A8C8-B9CC3F8A09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30225" y="3267662"/>
            <a:ext cx="972241" cy="45718"/>
            <a:chOff x="4886325" y="3371754"/>
            <a:chExt cx="2418492" cy="113728"/>
          </a:xfrm>
          <a:solidFill>
            <a:schemeClr val="accent1"/>
          </a:solidFill>
        </p:grpSpPr>
        <p:sp>
          <p:nvSpPr>
            <p:cNvPr id="35" name="Graphic 78">
              <a:extLst>
                <a:ext uri="{FF2B5EF4-FFF2-40B4-BE49-F238E27FC236}">
                  <a16:creationId xmlns:a16="http://schemas.microsoft.com/office/drawing/2014/main" id="{FE39C5A6-D000-4F68-8942-DD0D6D6F83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886325" y="3428428"/>
              <a:ext cx="2418302" cy="9525"/>
            </a:xfrm>
            <a:custGeom>
              <a:avLst/>
              <a:gdLst>
                <a:gd name="connsiteX0" fmla="*/ 0 w 2418302"/>
                <a:gd name="connsiteY0" fmla="*/ 0 h 9525"/>
                <a:gd name="connsiteX1" fmla="*/ 2418302 w 2418302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18302" h="9525">
                  <a:moveTo>
                    <a:pt x="0" y="0"/>
                  </a:moveTo>
                  <a:lnTo>
                    <a:pt x="2418302" y="0"/>
                  </a:ln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6" name="Graphic 78">
              <a:extLst>
                <a:ext uri="{FF2B5EF4-FFF2-40B4-BE49-F238E27FC236}">
                  <a16:creationId xmlns:a16="http://schemas.microsoft.com/office/drawing/2014/main" id="{E89890B6-1232-480B-A1E4-4EE4897F64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4886709" y="3371754"/>
              <a:ext cx="2418108" cy="113728"/>
              <a:chOff x="4886709" y="3371754"/>
              <a:chExt cx="2418108" cy="113728"/>
            </a:xfrm>
            <a:grpFill/>
          </p:grpSpPr>
          <p:sp>
            <p:nvSpPr>
              <p:cNvPr id="37" name="Graphic 78">
                <a:extLst>
                  <a:ext uri="{FF2B5EF4-FFF2-40B4-BE49-F238E27FC236}">
                    <a16:creationId xmlns:a16="http://schemas.microsoft.com/office/drawing/2014/main" id="{AA2A92B4-DD5E-4659-876C-CEF27D8A338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895088" y="3474384"/>
                <a:ext cx="32575" cy="2906"/>
              </a:xfrm>
              <a:custGeom>
                <a:avLst/>
                <a:gdLst>
                  <a:gd name="connsiteX0" fmla="*/ 0 w 32575"/>
                  <a:gd name="connsiteY0" fmla="*/ 49 h 2906"/>
                  <a:gd name="connsiteX1" fmla="*/ 32576 w 32575"/>
                  <a:gd name="connsiteY1" fmla="*/ 2907 h 2906"/>
                  <a:gd name="connsiteX2" fmla="*/ 0 w 32575"/>
                  <a:gd name="connsiteY2" fmla="*/ 49 h 2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575" h="2906">
                    <a:moveTo>
                      <a:pt x="0" y="49"/>
                    </a:moveTo>
                    <a:cubicBezTo>
                      <a:pt x="7430" y="2335"/>
                      <a:pt x="20384" y="2526"/>
                      <a:pt x="32576" y="2907"/>
                    </a:cubicBezTo>
                    <a:cubicBezTo>
                      <a:pt x="23146" y="716"/>
                      <a:pt x="13240" y="-236"/>
                      <a:pt x="0" y="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Graphic 78">
                <a:extLst>
                  <a:ext uri="{FF2B5EF4-FFF2-40B4-BE49-F238E27FC236}">
                    <a16:creationId xmlns:a16="http://schemas.microsoft.com/office/drawing/2014/main" id="{CB3716F9-57FA-4E55-B926-D141DFDE70C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927758" y="3477344"/>
                <a:ext cx="380" cy="42"/>
              </a:xfrm>
              <a:custGeom>
                <a:avLst/>
                <a:gdLst>
                  <a:gd name="connsiteX0" fmla="*/ 190 w 380"/>
                  <a:gd name="connsiteY0" fmla="*/ 42 h 42"/>
                  <a:gd name="connsiteX1" fmla="*/ 381 w 380"/>
                  <a:gd name="connsiteY1" fmla="*/ 42 h 42"/>
                  <a:gd name="connsiteX2" fmla="*/ 0 w 380"/>
                  <a:gd name="connsiteY2" fmla="*/ 42 h 42"/>
                  <a:gd name="connsiteX3" fmla="*/ 190 w 380"/>
                  <a:gd name="connsiteY3" fmla="*/ 42 h 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0" h="42">
                    <a:moveTo>
                      <a:pt x="190" y="42"/>
                    </a:moveTo>
                    <a:cubicBezTo>
                      <a:pt x="190" y="42"/>
                      <a:pt x="286" y="42"/>
                      <a:pt x="381" y="42"/>
                    </a:cubicBezTo>
                    <a:cubicBezTo>
                      <a:pt x="190" y="42"/>
                      <a:pt x="95" y="42"/>
                      <a:pt x="0" y="42"/>
                    </a:cubicBezTo>
                    <a:cubicBezTo>
                      <a:pt x="0" y="-53"/>
                      <a:pt x="95" y="42"/>
                      <a:pt x="190" y="4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Graphic 78">
                <a:extLst>
                  <a:ext uri="{FF2B5EF4-FFF2-40B4-BE49-F238E27FC236}">
                    <a16:creationId xmlns:a16="http://schemas.microsoft.com/office/drawing/2014/main" id="{6E65CA48-F624-4AAA-B08C-4D030E798B8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285577" y="3374517"/>
                <a:ext cx="10001" cy="190"/>
              </a:xfrm>
              <a:custGeom>
                <a:avLst/>
                <a:gdLst>
                  <a:gd name="connsiteX0" fmla="*/ 10001 w 10001"/>
                  <a:gd name="connsiteY0" fmla="*/ 0 h 190"/>
                  <a:gd name="connsiteX1" fmla="*/ 0 w 10001"/>
                  <a:gd name="connsiteY1" fmla="*/ 191 h 190"/>
                  <a:gd name="connsiteX2" fmla="*/ 10001 w 10001"/>
                  <a:gd name="connsiteY2" fmla="*/ 0 h 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001" h="190">
                    <a:moveTo>
                      <a:pt x="10001" y="0"/>
                    </a:moveTo>
                    <a:cubicBezTo>
                      <a:pt x="6953" y="0"/>
                      <a:pt x="3524" y="95"/>
                      <a:pt x="0" y="191"/>
                    </a:cubicBezTo>
                    <a:cubicBezTo>
                      <a:pt x="3334" y="191"/>
                      <a:pt x="6763" y="191"/>
                      <a:pt x="10001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Graphic 78">
                <a:extLst>
                  <a:ext uri="{FF2B5EF4-FFF2-40B4-BE49-F238E27FC236}">
                    <a16:creationId xmlns:a16="http://schemas.microsoft.com/office/drawing/2014/main" id="{5AB96607-3A57-4F71-87E5-C0D546FEBFB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886709" y="3371754"/>
                <a:ext cx="2418108" cy="113728"/>
              </a:xfrm>
              <a:custGeom>
                <a:avLst/>
                <a:gdLst>
                  <a:gd name="connsiteX0" fmla="*/ 632266 w 2418108"/>
                  <a:gd name="connsiteY0" fmla="*/ 112205 h 113728"/>
                  <a:gd name="connsiteX1" fmla="*/ 723039 w 2418108"/>
                  <a:gd name="connsiteY1" fmla="*/ 109538 h 113728"/>
                  <a:gd name="connsiteX2" fmla="*/ 735136 w 2418108"/>
                  <a:gd name="connsiteY2" fmla="*/ 111823 h 113728"/>
                  <a:gd name="connsiteX3" fmla="*/ 752471 w 2418108"/>
                  <a:gd name="connsiteY3" fmla="*/ 108680 h 113728"/>
                  <a:gd name="connsiteX4" fmla="*/ 772569 w 2418108"/>
                  <a:gd name="connsiteY4" fmla="*/ 110585 h 113728"/>
                  <a:gd name="connsiteX5" fmla="*/ 1112993 w 2418108"/>
                  <a:gd name="connsiteY5" fmla="*/ 112967 h 113728"/>
                  <a:gd name="connsiteX6" fmla="*/ 1083465 w 2418108"/>
                  <a:gd name="connsiteY6" fmla="*/ 108776 h 113728"/>
                  <a:gd name="connsiteX7" fmla="*/ 1296825 w 2418108"/>
                  <a:gd name="connsiteY7" fmla="*/ 108966 h 113728"/>
                  <a:gd name="connsiteX8" fmla="*/ 1346736 w 2418108"/>
                  <a:gd name="connsiteY8" fmla="*/ 103632 h 113728"/>
                  <a:gd name="connsiteX9" fmla="*/ 1360643 w 2418108"/>
                  <a:gd name="connsiteY9" fmla="*/ 107633 h 113728"/>
                  <a:gd name="connsiteX10" fmla="*/ 1381788 w 2418108"/>
                  <a:gd name="connsiteY10" fmla="*/ 107442 h 113728"/>
                  <a:gd name="connsiteX11" fmla="*/ 1371692 w 2418108"/>
                  <a:gd name="connsiteY11" fmla="*/ 106490 h 113728"/>
                  <a:gd name="connsiteX12" fmla="*/ 1430080 w 2418108"/>
                  <a:gd name="connsiteY12" fmla="*/ 105537 h 113728"/>
                  <a:gd name="connsiteX13" fmla="*/ 1420269 w 2418108"/>
                  <a:gd name="connsiteY13" fmla="*/ 104108 h 113728"/>
                  <a:gd name="connsiteX14" fmla="*/ 1455702 w 2418108"/>
                  <a:gd name="connsiteY14" fmla="*/ 107061 h 113728"/>
                  <a:gd name="connsiteX15" fmla="*/ 1439414 w 2418108"/>
                  <a:gd name="connsiteY15" fmla="*/ 108109 h 113728"/>
                  <a:gd name="connsiteX16" fmla="*/ 1503613 w 2418108"/>
                  <a:gd name="connsiteY16" fmla="*/ 105918 h 113728"/>
                  <a:gd name="connsiteX17" fmla="*/ 1495802 w 2418108"/>
                  <a:gd name="connsiteY17" fmla="*/ 105823 h 113728"/>
                  <a:gd name="connsiteX18" fmla="*/ 1695923 w 2418108"/>
                  <a:gd name="connsiteY18" fmla="*/ 95155 h 113728"/>
                  <a:gd name="connsiteX19" fmla="*/ 1684016 w 2418108"/>
                  <a:gd name="connsiteY19" fmla="*/ 92488 h 113728"/>
                  <a:gd name="connsiteX20" fmla="*/ 1706210 w 2418108"/>
                  <a:gd name="connsiteY20" fmla="*/ 90202 h 113728"/>
                  <a:gd name="connsiteX21" fmla="*/ 1693351 w 2418108"/>
                  <a:gd name="connsiteY21" fmla="*/ 98108 h 113728"/>
                  <a:gd name="connsiteX22" fmla="*/ 2058539 w 2418108"/>
                  <a:gd name="connsiteY22" fmla="*/ 102203 h 113728"/>
                  <a:gd name="connsiteX23" fmla="*/ 2064540 w 2418108"/>
                  <a:gd name="connsiteY23" fmla="*/ 95060 h 113728"/>
                  <a:gd name="connsiteX24" fmla="*/ 2227132 w 2418108"/>
                  <a:gd name="connsiteY24" fmla="*/ 96203 h 113728"/>
                  <a:gd name="connsiteX25" fmla="*/ 2245229 w 2418108"/>
                  <a:gd name="connsiteY25" fmla="*/ 96869 h 113728"/>
                  <a:gd name="connsiteX26" fmla="*/ 2254278 w 2418108"/>
                  <a:gd name="connsiteY26" fmla="*/ 94393 h 113728"/>
                  <a:gd name="connsiteX27" fmla="*/ 2418108 w 2418108"/>
                  <a:gd name="connsiteY27" fmla="*/ 5810 h 113728"/>
                  <a:gd name="connsiteX28" fmla="*/ 2399058 w 2418108"/>
                  <a:gd name="connsiteY28" fmla="*/ 2858 h 113728"/>
                  <a:gd name="connsiteX29" fmla="*/ 2241039 w 2418108"/>
                  <a:gd name="connsiteY29" fmla="*/ 1905 h 113728"/>
                  <a:gd name="connsiteX30" fmla="*/ 2243991 w 2418108"/>
                  <a:gd name="connsiteY30" fmla="*/ 1048 h 113728"/>
                  <a:gd name="connsiteX31" fmla="*/ 2197128 w 2418108"/>
                  <a:gd name="connsiteY31" fmla="*/ 0 h 113728"/>
                  <a:gd name="connsiteX32" fmla="*/ 1710591 w 2418108"/>
                  <a:gd name="connsiteY32" fmla="*/ 6287 h 113728"/>
                  <a:gd name="connsiteX33" fmla="*/ 1713353 w 2418108"/>
                  <a:gd name="connsiteY33" fmla="*/ 5906 h 113728"/>
                  <a:gd name="connsiteX34" fmla="*/ 1210814 w 2418108"/>
                  <a:gd name="connsiteY34" fmla="*/ 7715 h 113728"/>
                  <a:gd name="connsiteX35" fmla="*/ 684463 w 2418108"/>
                  <a:gd name="connsiteY35" fmla="*/ 13716 h 113728"/>
                  <a:gd name="connsiteX36" fmla="*/ 687511 w 2418108"/>
                  <a:gd name="connsiteY36" fmla="*/ 12859 h 113728"/>
                  <a:gd name="connsiteX37" fmla="*/ 435670 w 2418108"/>
                  <a:gd name="connsiteY37" fmla="*/ 12192 h 113728"/>
                  <a:gd name="connsiteX38" fmla="*/ 440718 w 2418108"/>
                  <a:gd name="connsiteY38" fmla="*/ 12668 h 113728"/>
                  <a:gd name="connsiteX39" fmla="*/ 386807 w 2418108"/>
                  <a:gd name="connsiteY39" fmla="*/ 9906 h 113728"/>
                  <a:gd name="connsiteX40" fmla="*/ 16856 w 2418108"/>
                  <a:gd name="connsiteY40" fmla="*/ 12192 h 113728"/>
                  <a:gd name="connsiteX41" fmla="*/ 63528 w 2418108"/>
                  <a:gd name="connsiteY41" fmla="*/ 102870 h 113728"/>
                  <a:gd name="connsiteX42" fmla="*/ 42668 w 2418108"/>
                  <a:gd name="connsiteY42" fmla="*/ 102584 h 113728"/>
                  <a:gd name="connsiteX43" fmla="*/ 41430 w 2418108"/>
                  <a:gd name="connsiteY43" fmla="*/ 105537 h 113728"/>
                  <a:gd name="connsiteX44" fmla="*/ 54575 w 2418108"/>
                  <a:gd name="connsiteY44" fmla="*/ 105347 h 113728"/>
                  <a:gd name="connsiteX45" fmla="*/ 388140 w 2418108"/>
                  <a:gd name="connsiteY45" fmla="*/ 112109 h 113728"/>
                  <a:gd name="connsiteX46" fmla="*/ 482152 w 2418108"/>
                  <a:gd name="connsiteY46" fmla="*/ 113729 h 113728"/>
                  <a:gd name="connsiteX47" fmla="*/ 632266 w 2418108"/>
                  <a:gd name="connsiteY47" fmla="*/ 112205 h 1137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2418108" h="113728">
                    <a:moveTo>
                      <a:pt x="632266" y="112205"/>
                    </a:moveTo>
                    <a:cubicBezTo>
                      <a:pt x="656364" y="104680"/>
                      <a:pt x="694940" y="114110"/>
                      <a:pt x="723039" y="109538"/>
                    </a:cubicBezTo>
                    <a:cubicBezTo>
                      <a:pt x="722849" y="109919"/>
                      <a:pt x="735898" y="110109"/>
                      <a:pt x="735136" y="111823"/>
                    </a:cubicBezTo>
                    <a:cubicBezTo>
                      <a:pt x="735041" y="108776"/>
                      <a:pt x="767616" y="112300"/>
                      <a:pt x="752471" y="108680"/>
                    </a:cubicBezTo>
                    <a:cubicBezTo>
                      <a:pt x="754757" y="107633"/>
                      <a:pt x="790571" y="107633"/>
                      <a:pt x="772569" y="110585"/>
                    </a:cubicBezTo>
                    <a:cubicBezTo>
                      <a:pt x="822099" y="111633"/>
                      <a:pt x="1059653" y="114395"/>
                      <a:pt x="1112993" y="112967"/>
                    </a:cubicBezTo>
                    <a:cubicBezTo>
                      <a:pt x="1106135" y="110776"/>
                      <a:pt x="1089656" y="112205"/>
                      <a:pt x="1083465" y="108776"/>
                    </a:cubicBezTo>
                    <a:cubicBezTo>
                      <a:pt x="1153950" y="111728"/>
                      <a:pt x="1230626" y="113157"/>
                      <a:pt x="1296825" y="108966"/>
                    </a:cubicBezTo>
                    <a:cubicBezTo>
                      <a:pt x="1277680" y="103251"/>
                      <a:pt x="1356071" y="110966"/>
                      <a:pt x="1346736" y="103632"/>
                    </a:cubicBezTo>
                    <a:cubicBezTo>
                      <a:pt x="1351213" y="105347"/>
                      <a:pt x="1374454" y="106109"/>
                      <a:pt x="1360643" y="107633"/>
                    </a:cubicBezTo>
                    <a:cubicBezTo>
                      <a:pt x="1368548" y="107728"/>
                      <a:pt x="1376168" y="108299"/>
                      <a:pt x="1381788" y="107442"/>
                    </a:cubicBezTo>
                    <a:lnTo>
                      <a:pt x="1371692" y="106490"/>
                    </a:lnTo>
                    <a:cubicBezTo>
                      <a:pt x="1398266" y="106013"/>
                      <a:pt x="1412744" y="108680"/>
                      <a:pt x="1430080" y="105537"/>
                    </a:cubicBezTo>
                    <a:lnTo>
                      <a:pt x="1420269" y="104108"/>
                    </a:lnTo>
                    <a:cubicBezTo>
                      <a:pt x="1436176" y="103918"/>
                      <a:pt x="1449416" y="103632"/>
                      <a:pt x="1455702" y="107061"/>
                    </a:cubicBezTo>
                    <a:lnTo>
                      <a:pt x="1439414" y="108109"/>
                    </a:lnTo>
                    <a:cubicBezTo>
                      <a:pt x="1465799" y="108014"/>
                      <a:pt x="1481610" y="107823"/>
                      <a:pt x="1503613" y="105918"/>
                    </a:cubicBezTo>
                    <a:lnTo>
                      <a:pt x="1495802" y="105823"/>
                    </a:lnTo>
                    <a:cubicBezTo>
                      <a:pt x="1523806" y="102394"/>
                      <a:pt x="1670110" y="99441"/>
                      <a:pt x="1695923" y="95155"/>
                    </a:cubicBezTo>
                    <a:lnTo>
                      <a:pt x="1684016" y="92488"/>
                    </a:lnTo>
                    <a:lnTo>
                      <a:pt x="1706210" y="90202"/>
                    </a:lnTo>
                    <a:cubicBezTo>
                      <a:pt x="1703543" y="90202"/>
                      <a:pt x="1695542" y="98965"/>
                      <a:pt x="1693351" y="98108"/>
                    </a:cubicBezTo>
                    <a:cubicBezTo>
                      <a:pt x="1757549" y="99441"/>
                      <a:pt x="2045109" y="91345"/>
                      <a:pt x="2058539" y="102203"/>
                    </a:cubicBezTo>
                    <a:cubicBezTo>
                      <a:pt x="2079780" y="101917"/>
                      <a:pt x="2071303" y="103918"/>
                      <a:pt x="2064540" y="95060"/>
                    </a:cubicBezTo>
                    <a:cubicBezTo>
                      <a:pt x="2086638" y="95441"/>
                      <a:pt x="2259707" y="88773"/>
                      <a:pt x="2227132" y="96203"/>
                    </a:cubicBezTo>
                    <a:cubicBezTo>
                      <a:pt x="2232371" y="96298"/>
                      <a:pt x="2240372" y="95917"/>
                      <a:pt x="2245229" y="96869"/>
                    </a:cubicBezTo>
                    <a:cubicBezTo>
                      <a:pt x="2235704" y="94583"/>
                      <a:pt x="2261708" y="95345"/>
                      <a:pt x="2254278" y="94393"/>
                    </a:cubicBezTo>
                    <a:cubicBezTo>
                      <a:pt x="2395724" y="108776"/>
                      <a:pt x="2341527" y="36576"/>
                      <a:pt x="2418108" y="5810"/>
                    </a:cubicBezTo>
                    <a:cubicBezTo>
                      <a:pt x="2398772" y="4763"/>
                      <a:pt x="2335717" y="7239"/>
                      <a:pt x="2399058" y="2858"/>
                    </a:cubicBezTo>
                    <a:cubicBezTo>
                      <a:pt x="2343527" y="-572"/>
                      <a:pt x="2296283" y="1238"/>
                      <a:pt x="2241039" y="1905"/>
                    </a:cubicBezTo>
                    <a:lnTo>
                      <a:pt x="2243991" y="1048"/>
                    </a:lnTo>
                    <a:cubicBezTo>
                      <a:pt x="2234181" y="-381"/>
                      <a:pt x="2214845" y="1524"/>
                      <a:pt x="2197128" y="0"/>
                    </a:cubicBezTo>
                    <a:cubicBezTo>
                      <a:pt x="2115880" y="6096"/>
                      <a:pt x="1816128" y="3524"/>
                      <a:pt x="1710591" y="6287"/>
                    </a:cubicBezTo>
                    <a:lnTo>
                      <a:pt x="1713353" y="5906"/>
                    </a:lnTo>
                    <a:cubicBezTo>
                      <a:pt x="1577146" y="5429"/>
                      <a:pt x="1349308" y="11240"/>
                      <a:pt x="1210814" y="7715"/>
                    </a:cubicBezTo>
                    <a:cubicBezTo>
                      <a:pt x="1095848" y="23717"/>
                      <a:pt x="819051" y="5429"/>
                      <a:pt x="684463" y="13716"/>
                    </a:cubicBezTo>
                    <a:lnTo>
                      <a:pt x="687511" y="12859"/>
                    </a:lnTo>
                    <a:cubicBezTo>
                      <a:pt x="655316" y="14192"/>
                      <a:pt x="473008" y="10954"/>
                      <a:pt x="435670" y="12192"/>
                    </a:cubicBezTo>
                    <a:lnTo>
                      <a:pt x="440718" y="12668"/>
                    </a:lnTo>
                    <a:cubicBezTo>
                      <a:pt x="408047" y="14764"/>
                      <a:pt x="412524" y="11049"/>
                      <a:pt x="386807" y="9906"/>
                    </a:cubicBezTo>
                    <a:cubicBezTo>
                      <a:pt x="275174" y="28004"/>
                      <a:pt x="142395" y="18764"/>
                      <a:pt x="16856" y="12192"/>
                    </a:cubicBezTo>
                    <a:cubicBezTo>
                      <a:pt x="-6195" y="35528"/>
                      <a:pt x="-17434" y="114395"/>
                      <a:pt x="63528" y="102870"/>
                    </a:cubicBezTo>
                    <a:cubicBezTo>
                      <a:pt x="63528" y="102870"/>
                      <a:pt x="42668" y="102584"/>
                      <a:pt x="42668" y="102584"/>
                    </a:cubicBezTo>
                    <a:cubicBezTo>
                      <a:pt x="58004" y="103156"/>
                      <a:pt x="47336" y="104299"/>
                      <a:pt x="41430" y="105537"/>
                    </a:cubicBezTo>
                    <a:cubicBezTo>
                      <a:pt x="46764" y="105537"/>
                      <a:pt x="68386" y="107442"/>
                      <a:pt x="54575" y="105347"/>
                    </a:cubicBezTo>
                    <a:cubicBezTo>
                      <a:pt x="158588" y="108109"/>
                      <a:pt x="297462" y="110109"/>
                      <a:pt x="388140" y="112109"/>
                    </a:cubicBezTo>
                    <a:cubicBezTo>
                      <a:pt x="420525" y="113348"/>
                      <a:pt x="453577" y="106680"/>
                      <a:pt x="482152" y="113729"/>
                    </a:cubicBezTo>
                    <a:cubicBezTo>
                      <a:pt x="477580" y="111919"/>
                      <a:pt x="629885" y="111728"/>
                      <a:pt x="632266" y="11220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4" name="Symbol zastępczy zawartości 3">
            <a:extLst>
              <a:ext uri="{FF2B5EF4-FFF2-40B4-BE49-F238E27FC236}">
                <a16:creationId xmlns:a16="http://schemas.microsoft.com/office/drawing/2014/main" id="{34205AEF-9404-4034-8C47-764B649C003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974872" y="1265263"/>
            <a:ext cx="5677184" cy="4257888"/>
          </a:xfrm>
          <a:prstGeom prst="rect">
            <a:avLst/>
          </a:prstGeom>
        </p:spPr>
      </p:pic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286E5E1D-FD49-448F-83C8-E06466BE54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899042" y="5608708"/>
            <a:ext cx="4292956" cy="1249292"/>
          </a:xfrm>
          <a:custGeom>
            <a:avLst/>
            <a:gdLst>
              <a:gd name="connsiteX0" fmla="*/ 0 w 4238069"/>
              <a:gd name="connsiteY0" fmla="*/ 0 h 1903025"/>
              <a:gd name="connsiteX1" fmla="*/ 113310 w 4238069"/>
              <a:gd name="connsiteY1" fmla="*/ 8960 h 1903025"/>
              <a:gd name="connsiteX2" fmla="*/ 291503 w 4238069"/>
              <a:gd name="connsiteY2" fmla="*/ 37000 h 1903025"/>
              <a:gd name="connsiteX3" fmla="*/ 3082930 w 4238069"/>
              <a:gd name="connsiteY3" fmla="*/ 1104916 h 1903025"/>
              <a:gd name="connsiteX4" fmla="*/ 3881548 w 4238069"/>
              <a:gd name="connsiteY4" fmla="*/ 1668276 h 1903025"/>
              <a:gd name="connsiteX5" fmla="*/ 4238069 w 4238069"/>
              <a:gd name="connsiteY5" fmla="*/ 1903025 h 1903025"/>
              <a:gd name="connsiteX6" fmla="*/ 0 w 4238069"/>
              <a:gd name="connsiteY6" fmla="*/ 1903025 h 1903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38069" h="1903025">
                <a:moveTo>
                  <a:pt x="0" y="0"/>
                </a:moveTo>
                <a:lnTo>
                  <a:pt x="113310" y="8960"/>
                </a:lnTo>
                <a:cubicBezTo>
                  <a:pt x="173365" y="16155"/>
                  <a:pt x="232870" y="25632"/>
                  <a:pt x="291503" y="37000"/>
                </a:cubicBezTo>
                <a:cubicBezTo>
                  <a:pt x="1250780" y="222537"/>
                  <a:pt x="2264787" y="499636"/>
                  <a:pt x="3082930" y="1104916"/>
                </a:cubicBezTo>
                <a:cubicBezTo>
                  <a:pt x="3348371" y="1301283"/>
                  <a:pt x="3614239" y="1488349"/>
                  <a:pt x="3881548" y="1668276"/>
                </a:cubicBezTo>
                <a:lnTo>
                  <a:pt x="4238069" y="1903025"/>
                </a:lnTo>
                <a:lnTo>
                  <a:pt x="0" y="1903025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D82E7BA0-A7BA-4C61-9D6F-5345A54056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8447993" y="5742897"/>
            <a:ext cx="886141" cy="802496"/>
            <a:chOff x="10948005" y="3272152"/>
            <a:chExt cx="868640" cy="786648"/>
          </a:xfrm>
          <a:solidFill>
            <a:schemeClr val="accent6"/>
          </a:solidFill>
        </p:grpSpPr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B5369E81-3115-4284-995E-F753EB421C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194317" y="3944888"/>
              <a:ext cx="128449" cy="113912"/>
            </a:xfrm>
            <a:custGeom>
              <a:avLst/>
              <a:gdLst>
                <a:gd name="connsiteX0" fmla="*/ 237621 w 453152"/>
                <a:gd name="connsiteY0" fmla="*/ 965 h 401867"/>
                <a:gd name="connsiteX1" fmla="*/ 370246 w 453152"/>
                <a:gd name="connsiteY1" fmla="*/ 23666 h 401867"/>
                <a:gd name="connsiteX2" fmla="*/ 437392 w 453152"/>
                <a:gd name="connsiteY2" fmla="*/ 198545 h 401867"/>
                <a:gd name="connsiteX3" fmla="*/ 67745 w 453152"/>
                <a:gd name="connsiteY3" fmla="*/ 392003 h 401867"/>
                <a:gd name="connsiteX4" fmla="*/ 911 w 453152"/>
                <a:gd name="connsiteY4" fmla="*/ 254095 h 401867"/>
                <a:gd name="connsiteX5" fmla="*/ 115564 w 453152"/>
                <a:gd name="connsiteY5" fmla="*/ 51160 h 401867"/>
                <a:gd name="connsiteX6" fmla="*/ 237621 w 453152"/>
                <a:gd name="connsiteY6" fmla="*/ 965 h 401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53152" h="401867">
                  <a:moveTo>
                    <a:pt x="237621" y="965"/>
                  </a:moveTo>
                  <a:cubicBezTo>
                    <a:pt x="283632" y="-2971"/>
                    <a:pt x="331405" y="5243"/>
                    <a:pt x="370246" y="23666"/>
                  </a:cubicBezTo>
                  <a:cubicBezTo>
                    <a:pt x="436830" y="55275"/>
                    <a:pt x="477168" y="116810"/>
                    <a:pt x="437392" y="198545"/>
                  </a:cubicBezTo>
                  <a:cubicBezTo>
                    <a:pt x="391568" y="292624"/>
                    <a:pt x="176850" y="441630"/>
                    <a:pt x="67745" y="392003"/>
                  </a:cubicBezTo>
                  <a:cubicBezTo>
                    <a:pt x="18056" y="369372"/>
                    <a:pt x="-5012" y="308398"/>
                    <a:pt x="911" y="254095"/>
                  </a:cubicBezTo>
                  <a:cubicBezTo>
                    <a:pt x="9203" y="178033"/>
                    <a:pt x="61012" y="103094"/>
                    <a:pt x="115564" y="51160"/>
                  </a:cubicBezTo>
                  <a:cubicBezTo>
                    <a:pt x="147361" y="20985"/>
                    <a:pt x="191610" y="4900"/>
                    <a:pt x="237621" y="96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44729589-1C6A-4995-83DB-3C8AC2B8DE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53045" y="3808430"/>
              <a:ext cx="144912" cy="193414"/>
            </a:xfrm>
            <a:custGeom>
              <a:avLst/>
              <a:gdLst>
                <a:gd name="connsiteX0" fmla="*/ 390625 w 511232"/>
                <a:gd name="connsiteY0" fmla="*/ 1621 h 682341"/>
                <a:gd name="connsiteX1" fmla="*/ 508142 w 511232"/>
                <a:gd name="connsiteY1" fmla="*/ 64038 h 682341"/>
                <a:gd name="connsiteX2" fmla="*/ 508453 w 511232"/>
                <a:gd name="connsiteY2" fmla="*/ 121832 h 682341"/>
                <a:gd name="connsiteX3" fmla="*/ 316492 w 511232"/>
                <a:gd name="connsiteY3" fmla="*/ 567602 h 682341"/>
                <a:gd name="connsiteX4" fmla="*/ 80265 w 511232"/>
                <a:gd name="connsiteY4" fmla="*/ 640359 h 682341"/>
                <a:gd name="connsiteX5" fmla="*/ 13306 w 511232"/>
                <a:gd name="connsiteY5" fmla="*/ 274828 h 682341"/>
                <a:gd name="connsiteX6" fmla="*/ 140989 w 511232"/>
                <a:gd name="connsiteY6" fmla="*/ 107181 h 682341"/>
                <a:gd name="connsiteX7" fmla="*/ 390625 w 511232"/>
                <a:gd name="connsiteY7" fmla="*/ 1621 h 682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11232" h="682341">
                  <a:moveTo>
                    <a:pt x="390625" y="1621"/>
                  </a:moveTo>
                  <a:cubicBezTo>
                    <a:pt x="446543" y="-5212"/>
                    <a:pt x="493343" y="8441"/>
                    <a:pt x="508142" y="64038"/>
                  </a:cubicBezTo>
                  <a:cubicBezTo>
                    <a:pt x="513192" y="82866"/>
                    <a:pt x="511134" y="102754"/>
                    <a:pt x="508453" y="121832"/>
                  </a:cubicBezTo>
                  <a:cubicBezTo>
                    <a:pt x="485324" y="287796"/>
                    <a:pt x="417242" y="443971"/>
                    <a:pt x="316492" y="567602"/>
                  </a:cubicBezTo>
                  <a:cubicBezTo>
                    <a:pt x="253024" y="645534"/>
                    <a:pt x="165055" y="737743"/>
                    <a:pt x="80265" y="640359"/>
                  </a:cubicBezTo>
                  <a:cubicBezTo>
                    <a:pt x="5014" y="553948"/>
                    <a:pt x="-17368" y="383621"/>
                    <a:pt x="13306" y="274828"/>
                  </a:cubicBezTo>
                  <a:cubicBezTo>
                    <a:pt x="33443" y="203318"/>
                    <a:pt x="83382" y="146521"/>
                    <a:pt x="140989" y="107181"/>
                  </a:cubicBezTo>
                  <a:cubicBezTo>
                    <a:pt x="178904" y="81308"/>
                    <a:pt x="297428" y="13010"/>
                    <a:pt x="390625" y="162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7A966D0D-0B99-4534-8150-ECA25F804A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84524" y="3907536"/>
              <a:ext cx="132121" cy="93006"/>
            </a:xfrm>
            <a:custGeom>
              <a:avLst/>
              <a:gdLst>
                <a:gd name="connsiteX0" fmla="*/ 252822 w 466107"/>
                <a:gd name="connsiteY0" fmla="*/ 1539 h 328114"/>
                <a:gd name="connsiteX1" fmla="*/ 451641 w 466107"/>
                <a:gd name="connsiteY1" fmla="*/ 122177 h 328114"/>
                <a:gd name="connsiteX2" fmla="*/ 391790 w 466107"/>
                <a:gd name="connsiteY2" fmla="*/ 297430 h 328114"/>
                <a:gd name="connsiteX3" fmla="*/ 8614 w 466107"/>
                <a:gd name="connsiteY3" fmla="*/ 243252 h 328114"/>
                <a:gd name="connsiteX4" fmla="*/ 45897 w 466107"/>
                <a:gd name="connsiteY4" fmla="*/ 97302 h 328114"/>
                <a:gd name="connsiteX5" fmla="*/ 252822 w 466107"/>
                <a:gd name="connsiteY5" fmla="*/ 1539 h 328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66107" h="328114">
                  <a:moveTo>
                    <a:pt x="252822" y="1539"/>
                  </a:moveTo>
                  <a:cubicBezTo>
                    <a:pt x="335429" y="-10494"/>
                    <a:pt x="418848" y="49794"/>
                    <a:pt x="451641" y="122177"/>
                  </a:cubicBezTo>
                  <a:cubicBezTo>
                    <a:pt x="479697" y="184273"/>
                    <a:pt x="470594" y="255285"/>
                    <a:pt x="391790" y="297430"/>
                  </a:cubicBezTo>
                  <a:cubicBezTo>
                    <a:pt x="301077" y="345935"/>
                    <a:pt x="55935" y="343254"/>
                    <a:pt x="8614" y="243252"/>
                  </a:cubicBezTo>
                  <a:cubicBezTo>
                    <a:pt x="-12895" y="197678"/>
                    <a:pt x="8240" y="136766"/>
                    <a:pt x="45897" y="97302"/>
                  </a:cubicBezTo>
                  <a:cubicBezTo>
                    <a:pt x="98704" y="42064"/>
                    <a:pt x="181872" y="11950"/>
                    <a:pt x="252822" y="153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48" name="Graphic 12">
              <a:extLst>
                <a:ext uri="{FF2B5EF4-FFF2-40B4-BE49-F238E27FC236}">
                  <a16:creationId xmlns:a16="http://schemas.microsoft.com/office/drawing/2014/main" id="{7DC8EDF8-9492-4A6B-8050-A6B44F11B5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142141" y="3272152"/>
              <a:ext cx="180625" cy="158824"/>
            </a:xfrm>
            <a:custGeom>
              <a:avLst/>
              <a:gdLst>
                <a:gd name="connsiteX0" fmla="*/ 63289 w 3341477"/>
                <a:gd name="connsiteY0" fmla="*/ 1933384 h 2938167"/>
                <a:gd name="connsiteX1" fmla="*/ 263314 w 3341477"/>
                <a:gd name="connsiteY1" fmla="*/ 514159 h 2938167"/>
                <a:gd name="connsiteX2" fmla="*/ 1098276 w 3341477"/>
                <a:gd name="connsiteY2" fmla="*/ 952 h 2938167"/>
                <a:gd name="connsiteX3" fmla="*/ 2654089 w 3341477"/>
                <a:gd name="connsiteY3" fmla="*/ 371284 h 2938167"/>
                <a:gd name="connsiteX4" fmla="*/ 3219398 w 3341477"/>
                <a:gd name="connsiteY4" fmla="*/ 2080926 h 2938167"/>
                <a:gd name="connsiteX5" fmla="*/ 2044489 w 3341477"/>
                <a:gd name="connsiteY5" fmla="*/ 2933509 h 2938167"/>
                <a:gd name="connsiteX6" fmla="*/ 453814 w 3341477"/>
                <a:gd name="connsiteY6" fmla="*/ 2495359 h 2938167"/>
                <a:gd name="connsiteX7" fmla="*/ 63289 w 3341477"/>
                <a:gd name="connsiteY7" fmla="*/ 1933384 h 2938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341477" h="2938167">
                  <a:moveTo>
                    <a:pt x="63289" y="1933384"/>
                  </a:moveTo>
                  <a:cubicBezTo>
                    <a:pt x="56717" y="1895856"/>
                    <a:pt x="-165311" y="914209"/>
                    <a:pt x="263314" y="514159"/>
                  </a:cubicBezTo>
                  <a:cubicBezTo>
                    <a:pt x="691939" y="114109"/>
                    <a:pt x="609262" y="11620"/>
                    <a:pt x="1098276" y="952"/>
                  </a:cubicBezTo>
                  <a:cubicBezTo>
                    <a:pt x="1587289" y="-9716"/>
                    <a:pt x="2320714" y="66484"/>
                    <a:pt x="2654089" y="371284"/>
                  </a:cubicBezTo>
                  <a:cubicBezTo>
                    <a:pt x="2987464" y="676084"/>
                    <a:pt x="3603732" y="1514094"/>
                    <a:pt x="3219398" y="2080926"/>
                  </a:cubicBezTo>
                  <a:cubicBezTo>
                    <a:pt x="2835064" y="2647759"/>
                    <a:pt x="2558839" y="2895409"/>
                    <a:pt x="2044489" y="2933509"/>
                  </a:cubicBezTo>
                  <a:cubicBezTo>
                    <a:pt x="1530139" y="2971609"/>
                    <a:pt x="701464" y="2771584"/>
                    <a:pt x="453814" y="2495359"/>
                  </a:cubicBezTo>
                  <a:cubicBezTo>
                    <a:pt x="206164" y="2219134"/>
                    <a:pt x="101389" y="2152459"/>
                    <a:pt x="63289" y="193338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Graphic 15">
              <a:extLst>
                <a:ext uri="{FF2B5EF4-FFF2-40B4-BE49-F238E27FC236}">
                  <a16:creationId xmlns:a16="http://schemas.microsoft.com/office/drawing/2014/main" id="{13B4EDF3-5414-4F6E-8824-4FDC7BFD51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02136" y="3379098"/>
              <a:ext cx="82388" cy="75292"/>
            </a:xfrm>
            <a:custGeom>
              <a:avLst/>
              <a:gdLst>
                <a:gd name="connsiteX0" fmla="*/ 17664 w 5240764"/>
                <a:gd name="connsiteY0" fmla="*/ 2947947 h 4789394"/>
                <a:gd name="connsiteX1" fmla="*/ 903489 w 5240764"/>
                <a:gd name="connsiteY1" fmla="*/ 195222 h 4789394"/>
                <a:gd name="connsiteX2" fmla="*/ 3560964 w 5240764"/>
                <a:gd name="connsiteY2" fmla="*/ 357147 h 4789394"/>
                <a:gd name="connsiteX3" fmla="*/ 5240602 w 5240764"/>
                <a:gd name="connsiteY3" fmla="*/ 2076409 h 4789394"/>
                <a:gd name="connsiteX4" fmla="*/ 4568328 w 5240764"/>
                <a:gd name="connsiteY4" fmla="*/ 3879397 h 4789394"/>
                <a:gd name="connsiteX5" fmla="*/ 3284739 w 5240764"/>
                <a:gd name="connsiteY5" fmla="*/ 4605297 h 4789394"/>
                <a:gd name="connsiteX6" fmla="*/ 1074939 w 5240764"/>
                <a:gd name="connsiteY6" fmla="*/ 4357647 h 4789394"/>
                <a:gd name="connsiteX7" fmla="*/ 15187 w 5240764"/>
                <a:gd name="connsiteY7" fmla="*/ 2830313 h 478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40764" h="4789394">
                  <a:moveTo>
                    <a:pt x="17664" y="2947947"/>
                  </a:moveTo>
                  <a:cubicBezTo>
                    <a:pt x="17664" y="2900322"/>
                    <a:pt x="-201411" y="490497"/>
                    <a:pt x="903489" y="195222"/>
                  </a:cubicBezTo>
                  <a:cubicBezTo>
                    <a:pt x="2008389" y="-100053"/>
                    <a:pt x="2598939" y="-71478"/>
                    <a:pt x="3560964" y="357147"/>
                  </a:cubicBezTo>
                  <a:cubicBezTo>
                    <a:pt x="4522989" y="785772"/>
                    <a:pt x="5253271" y="1338222"/>
                    <a:pt x="5240602" y="2076409"/>
                  </a:cubicBezTo>
                  <a:cubicBezTo>
                    <a:pt x="5227934" y="2814597"/>
                    <a:pt x="4842267" y="3677276"/>
                    <a:pt x="4568328" y="3879397"/>
                  </a:cubicBezTo>
                  <a:cubicBezTo>
                    <a:pt x="4294389" y="4081422"/>
                    <a:pt x="4065789" y="4548147"/>
                    <a:pt x="3284739" y="4605297"/>
                  </a:cubicBezTo>
                  <a:cubicBezTo>
                    <a:pt x="2503689" y="4662447"/>
                    <a:pt x="1579764" y="5110122"/>
                    <a:pt x="1074939" y="4357647"/>
                  </a:cubicBezTo>
                  <a:cubicBezTo>
                    <a:pt x="570114" y="3605172"/>
                    <a:pt x="12615" y="3617554"/>
                    <a:pt x="15187" y="2830313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Graphic 15">
              <a:extLst>
                <a:ext uri="{FF2B5EF4-FFF2-40B4-BE49-F238E27FC236}">
                  <a16:creationId xmlns:a16="http://schemas.microsoft.com/office/drawing/2014/main" id="{6CE204CE-5738-4712-8E02-CF746C010F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8005" y="3504095"/>
              <a:ext cx="82388" cy="75292"/>
            </a:xfrm>
            <a:custGeom>
              <a:avLst/>
              <a:gdLst>
                <a:gd name="connsiteX0" fmla="*/ 17664 w 5240764"/>
                <a:gd name="connsiteY0" fmla="*/ 2947947 h 4789394"/>
                <a:gd name="connsiteX1" fmla="*/ 903489 w 5240764"/>
                <a:gd name="connsiteY1" fmla="*/ 195222 h 4789394"/>
                <a:gd name="connsiteX2" fmla="*/ 3560964 w 5240764"/>
                <a:gd name="connsiteY2" fmla="*/ 357147 h 4789394"/>
                <a:gd name="connsiteX3" fmla="*/ 5240602 w 5240764"/>
                <a:gd name="connsiteY3" fmla="*/ 2076409 h 4789394"/>
                <a:gd name="connsiteX4" fmla="*/ 4568328 w 5240764"/>
                <a:gd name="connsiteY4" fmla="*/ 3879397 h 4789394"/>
                <a:gd name="connsiteX5" fmla="*/ 3284739 w 5240764"/>
                <a:gd name="connsiteY5" fmla="*/ 4605297 h 4789394"/>
                <a:gd name="connsiteX6" fmla="*/ 1074939 w 5240764"/>
                <a:gd name="connsiteY6" fmla="*/ 4357647 h 4789394"/>
                <a:gd name="connsiteX7" fmla="*/ 15187 w 5240764"/>
                <a:gd name="connsiteY7" fmla="*/ 2830313 h 478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40764" h="4789394">
                  <a:moveTo>
                    <a:pt x="17664" y="2947947"/>
                  </a:moveTo>
                  <a:cubicBezTo>
                    <a:pt x="17664" y="2900322"/>
                    <a:pt x="-201411" y="490497"/>
                    <a:pt x="903489" y="195222"/>
                  </a:cubicBezTo>
                  <a:cubicBezTo>
                    <a:pt x="2008389" y="-100053"/>
                    <a:pt x="2598939" y="-71478"/>
                    <a:pt x="3560964" y="357147"/>
                  </a:cubicBezTo>
                  <a:cubicBezTo>
                    <a:pt x="4522989" y="785772"/>
                    <a:pt x="5253271" y="1338222"/>
                    <a:pt x="5240602" y="2076409"/>
                  </a:cubicBezTo>
                  <a:cubicBezTo>
                    <a:pt x="5227934" y="2814597"/>
                    <a:pt x="4842267" y="3677276"/>
                    <a:pt x="4568328" y="3879397"/>
                  </a:cubicBezTo>
                  <a:cubicBezTo>
                    <a:pt x="4294389" y="4081422"/>
                    <a:pt x="4065789" y="4548147"/>
                    <a:pt x="3284739" y="4605297"/>
                  </a:cubicBezTo>
                  <a:cubicBezTo>
                    <a:pt x="2503689" y="4662447"/>
                    <a:pt x="1579764" y="5110122"/>
                    <a:pt x="1074939" y="4357647"/>
                  </a:cubicBezTo>
                  <a:cubicBezTo>
                    <a:pt x="570114" y="3605172"/>
                    <a:pt x="12615" y="3617554"/>
                    <a:pt x="15187" y="2830313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D2369023-4235-4E1E-A424-EA0EA83DEB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43727" y="3666564"/>
              <a:ext cx="173527" cy="138496"/>
            </a:xfrm>
            <a:custGeom>
              <a:avLst/>
              <a:gdLst>
                <a:gd name="connsiteX0" fmla="*/ 237392 w 789043"/>
                <a:gd name="connsiteY0" fmla="*/ 81 h 629754"/>
                <a:gd name="connsiteX1" fmla="*/ 758692 w 789043"/>
                <a:gd name="connsiteY1" fmla="*/ 233550 h 629754"/>
                <a:gd name="connsiteX2" fmla="*/ 650647 w 789043"/>
                <a:gd name="connsiteY2" fmla="*/ 335111 h 629754"/>
                <a:gd name="connsiteX3" fmla="*/ 315041 w 789043"/>
                <a:gd name="connsiteY3" fmla="*/ 584992 h 629754"/>
                <a:gd name="connsiteX4" fmla="*/ 192159 w 789043"/>
                <a:gd name="connsiteY4" fmla="*/ 625953 h 629754"/>
                <a:gd name="connsiteX5" fmla="*/ 124264 w 789043"/>
                <a:gd name="connsiteY5" fmla="*/ 552260 h 629754"/>
                <a:gd name="connsiteX6" fmla="*/ 1631 w 789043"/>
                <a:gd name="connsiteY6" fmla="*/ 133735 h 629754"/>
                <a:gd name="connsiteX7" fmla="*/ 35422 w 789043"/>
                <a:gd name="connsiteY7" fmla="*/ 14157 h 629754"/>
                <a:gd name="connsiteX8" fmla="*/ 113728 w 789043"/>
                <a:gd name="connsiteY8" fmla="*/ 378 h 629754"/>
                <a:gd name="connsiteX9" fmla="*/ 237392 w 789043"/>
                <a:gd name="connsiteY9" fmla="*/ 81 h 629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89043" h="629754">
                  <a:moveTo>
                    <a:pt x="237392" y="81"/>
                  </a:moveTo>
                  <a:cubicBezTo>
                    <a:pt x="474795" y="-992"/>
                    <a:pt x="907215" y="10463"/>
                    <a:pt x="758692" y="233550"/>
                  </a:cubicBezTo>
                  <a:cubicBezTo>
                    <a:pt x="731135" y="274948"/>
                    <a:pt x="690486" y="305435"/>
                    <a:pt x="650647" y="335111"/>
                  </a:cubicBezTo>
                  <a:cubicBezTo>
                    <a:pt x="538737" y="418405"/>
                    <a:pt x="426889" y="501698"/>
                    <a:pt x="315041" y="584992"/>
                  </a:cubicBezTo>
                  <a:cubicBezTo>
                    <a:pt x="278943" y="611863"/>
                    <a:pt x="234865" y="640167"/>
                    <a:pt x="192159" y="625953"/>
                  </a:cubicBezTo>
                  <a:cubicBezTo>
                    <a:pt x="159614" y="615105"/>
                    <a:pt x="139851" y="582810"/>
                    <a:pt x="124264" y="552260"/>
                  </a:cubicBezTo>
                  <a:cubicBezTo>
                    <a:pt x="57742" y="422021"/>
                    <a:pt x="15908" y="279250"/>
                    <a:pt x="1631" y="133735"/>
                  </a:cubicBezTo>
                  <a:cubicBezTo>
                    <a:pt x="-2671" y="90343"/>
                    <a:pt x="-676" y="38596"/>
                    <a:pt x="35422" y="14157"/>
                  </a:cubicBezTo>
                  <a:cubicBezTo>
                    <a:pt x="57804" y="-931"/>
                    <a:pt x="86795" y="-557"/>
                    <a:pt x="113728" y="378"/>
                  </a:cubicBezTo>
                  <a:cubicBezTo>
                    <a:pt x="138207" y="1243"/>
                    <a:pt x="182606" y="328"/>
                    <a:pt x="237392" y="8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274732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2F9C493A-9F03-49B4-B3FB-19CE5AC115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586F0A3F-DA65-44B7-954D-756D142CBF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5717" y="787068"/>
            <a:ext cx="5566263" cy="1455091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pl-PL" sz="3300" dirty="0"/>
              <a:t>Nie pisz z nieznajomymi, nie wiesz kto kryje się po drugiej stronie!</a:t>
            </a: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90A46C7D-C1BB-49B8-8D37-39742820E9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15182" y="-615181"/>
            <a:ext cx="1085312" cy="2315675"/>
          </a:xfrm>
          <a:custGeom>
            <a:avLst/>
            <a:gdLst>
              <a:gd name="connsiteX0" fmla="*/ 0 w 1085312"/>
              <a:gd name="connsiteY0" fmla="*/ 2315675 h 2315675"/>
              <a:gd name="connsiteX1" fmla="*/ 0 w 1085312"/>
              <a:gd name="connsiteY1" fmla="*/ 0 h 2315675"/>
              <a:gd name="connsiteX2" fmla="*/ 53089 w 1085312"/>
              <a:gd name="connsiteY2" fmla="*/ 4542 h 2315675"/>
              <a:gd name="connsiteX3" fmla="*/ 790077 w 1085312"/>
              <a:gd name="connsiteY3" fmla="*/ 872756 h 2315675"/>
              <a:gd name="connsiteX4" fmla="*/ 1085252 w 1085312"/>
              <a:gd name="connsiteY4" fmla="*/ 1943649 h 2315675"/>
              <a:gd name="connsiteX5" fmla="*/ 1064832 w 1085312"/>
              <a:gd name="connsiteY5" fmla="*/ 2198094 h 2315675"/>
              <a:gd name="connsiteX6" fmla="*/ 1043734 w 1085312"/>
              <a:gd name="connsiteY6" fmla="*/ 2315675 h 2315675"/>
              <a:gd name="connsiteX7" fmla="*/ 0 w 1085312"/>
              <a:gd name="connsiteY7" fmla="*/ 2315675 h 2315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85312" h="2315675">
                <a:moveTo>
                  <a:pt x="0" y="2315675"/>
                </a:moveTo>
                <a:lnTo>
                  <a:pt x="0" y="0"/>
                </a:lnTo>
                <a:lnTo>
                  <a:pt x="53089" y="4542"/>
                </a:lnTo>
                <a:cubicBezTo>
                  <a:pt x="405263" y="73503"/>
                  <a:pt x="612623" y="486635"/>
                  <a:pt x="790077" y="872756"/>
                </a:cubicBezTo>
                <a:cubicBezTo>
                  <a:pt x="937425" y="1193596"/>
                  <a:pt x="1088787" y="1533232"/>
                  <a:pt x="1085252" y="1943649"/>
                </a:cubicBezTo>
                <a:cubicBezTo>
                  <a:pt x="1084528" y="2029058"/>
                  <a:pt x="1077341" y="2113833"/>
                  <a:pt x="1064832" y="2198094"/>
                </a:cubicBezTo>
                <a:lnTo>
                  <a:pt x="1043734" y="2315675"/>
                </a:lnTo>
                <a:lnTo>
                  <a:pt x="0" y="2315675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15" name="Graphic 78">
            <a:extLst>
              <a:ext uri="{FF2B5EF4-FFF2-40B4-BE49-F238E27FC236}">
                <a16:creationId xmlns:a16="http://schemas.microsoft.com/office/drawing/2014/main" id="{61BBAB6F-65E6-4E2B-B363-6AB27C84E0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25717" y="2585111"/>
            <a:ext cx="972241" cy="45718"/>
            <a:chOff x="4886325" y="3371754"/>
            <a:chExt cx="2418492" cy="113728"/>
          </a:xfrm>
          <a:solidFill>
            <a:schemeClr val="accent1"/>
          </a:solidFill>
        </p:grpSpPr>
        <p:sp>
          <p:nvSpPr>
            <p:cNvPr id="16" name="Graphic 78">
              <a:extLst>
                <a:ext uri="{FF2B5EF4-FFF2-40B4-BE49-F238E27FC236}">
                  <a16:creationId xmlns:a16="http://schemas.microsoft.com/office/drawing/2014/main" id="{6DA3BBB2-E620-4C13-98C9-FE1EF7D2ED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886325" y="3428428"/>
              <a:ext cx="2418302" cy="9525"/>
            </a:xfrm>
            <a:custGeom>
              <a:avLst/>
              <a:gdLst>
                <a:gd name="connsiteX0" fmla="*/ 0 w 2418302"/>
                <a:gd name="connsiteY0" fmla="*/ 0 h 9525"/>
                <a:gd name="connsiteX1" fmla="*/ 2418302 w 2418302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18302" h="9525">
                  <a:moveTo>
                    <a:pt x="0" y="0"/>
                  </a:moveTo>
                  <a:lnTo>
                    <a:pt x="2418302" y="0"/>
                  </a:ln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7" name="Graphic 78">
              <a:extLst>
                <a:ext uri="{FF2B5EF4-FFF2-40B4-BE49-F238E27FC236}">
                  <a16:creationId xmlns:a16="http://schemas.microsoft.com/office/drawing/2014/main" id="{ADC9AB5D-88A1-4FA9-B467-E8EF8FFE5B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4886709" y="3371754"/>
              <a:ext cx="2418108" cy="113728"/>
              <a:chOff x="4886709" y="3371754"/>
              <a:chExt cx="2418108" cy="113728"/>
            </a:xfrm>
            <a:grpFill/>
          </p:grpSpPr>
          <p:sp>
            <p:nvSpPr>
              <p:cNvPr id="18" name="Graphic 78">
                <a:extLst>
                  <a:ext uri="{FF2B5EF4-FFF2-40B4-BE49-F238E27FC236}">
                    <a16:creationId xmlns:a16="http://schemas.microsoft.com/office/drawing/2014/main" id="{0867B8E5-4535-4743-8235-6612FEA410C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895088" y="3474384"/>
                <a:ext cx="32575" cy="2906"/>
              </a:xfrm>
              <a:custGeom>
                <a:avLst/>
                <a:gdLst>
                  <a:gd name="connsiteX0" fmla="*/ 0 w 32575"/>
                  <a:gd name="connsiteY0" fmla="*/ 49 h 2906"/>
                  <a:gd name="connsiteX1" fmla="*/ 32576 w 32575"/>
                  <a:gd name="connsiteY1" fmla="*/ 2907 h 2906"/>
                  <a:gd name="connsiteX2" fmla="*/ 0 w 32575"/>
                  <a:gd name="connsiteY2" fmla="*/ 49 h 2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575" h="2906">
                    <a:moveTo>
                      <a:pt x="0" y="49"/>
                    </a:moveTo>
                    <a:cubicBezTo>
                      <a:pt x="7430" y="2335"/>
                      <a:pt x="20384" y="2526"/>
                      <a:pt x="32576" y="2907"/>
                    </a:cubicBezTo>
                    <a:cubicBezTo>
                      <a:pt x="23146" y="716"/>
                      <a:pt x="13240" y="-236"/>
                      <a:pt x="0" y="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Graphic 78">
                <a:extLst>
                  <a:ext uri="{FF2B5EF4-FFF2-40B4-BE49-F238E27FC236}">
                    <a16:creationId xmlns:a16="http://schemas.microsoft.com/office/drawing/2014/main" id="{BE48FEA7-5915-4751-8090-63F3094324A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927758" y="3477344"/>
                <a:ext cx="380" cy="42"/>
              </a:xfrm>
              <a:custGeom>
                <a:avLst/>
                <a:gdLst>
                  <a:gd name="connsiteX0" fmla="*/ 190 w 380"/>
                  <a:gd name="connsiteY0" fmla="*/ 42 h 42"/>
                  <a:gd name="connsiteX1" fmla="*/ 381 w 380"/>
                  <a:gd name="connsiteY1" fmla="*/ 42 h 42"/>
                  <a:gd name="connsiteX2" fmla="*/ 0 w 380"/>
                  <a:gd name="connsiteY2" fmla="*/ 42 h 42"/>
                  <a:gd name="connsiteX3" fmla="*/ 190 w 380"/>
                  <a:gd name="connsiteY3" fmla="*/ 42 h 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0" h="42">
                    <a:moveTo>
                      <a:pt x="190" y="42"/>
                    </a:moveTo>
                    <a:cubicBezTo>
                      <a:pt x="190" y="42"/>
                      <a:pt x="286" y="42"/>
                      <a:pt x="381" y="42"/>
                    </a:cubicBezTo>
                    <a:cubicBezTo>
                      <a:pt x="190" y="42"/>
                      <a:pt x="95" y="42"/>
                      <a:pt x="0" y="42"/>
                    </a:cubicBezTo>
                    <a:cubicBezTo>
                      <a:pt x="0" y="-53"/>
                      <a:pt x="95" y="42"/>
                      <a:pt x="190" y="4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Graphic 78">
                <a:extLst>
                  <a:ext uri="{FF2B5EF4-FFF2-40B4-BE49-F238E27FC236}">
                    <a16:creationId xmlns:a16="http://schemas.microsoft.com/office/drawing/2014/main" id="{32B378CE-44FD-4120-B9ED-7828D4EE9AE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285577" y="3374517"/>
                <a:ext cx="10001" cy="190"/>
              </a:xfrm>
              <a:custGeom>
                <a:avLst/>
                <a:gdLst>
                  <a:gd name="connsiteX0" fmla="*/ 10001 w 10001"/>
                  <a:gd name="connsiteY0" fmla="*/ 0 h 190"/>
                  <a:gd name="connsiteX1" fmla="*/ 0 w 10001"/>
                  <a:gd name="connsiteY1" fmla="*/ 191 h 190"/>
                  <a:gd name="connsiteX2" fmla="*/ 10001 w 10001"/>
                  <a:gd name="connsiteY2" fmla="*/ 0 h 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001" h="190">
                    <a:moveTo>
                      <a:pt x="10001" y="0"/>
                    </a:moveTo>
                    <a:cubicBezTo>
                      <a:pt x="6953" y="0"/>
                      <a:pt x="3524" y="95"/>
                      <a:pt x="0" y="191"/>
                    </a:cubicBezTo>
                    <a:cubicBezTo>
                      <a:pt x="3334" y="191"/>
                      <a:pt x="6763" y="191"/>
                      <a:pt x="10001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Graphic 78">
                <a:extLst>
                  <a:ext uri="{FF2B5EF4-FFF2-40B4-BE49-F238E27FC236}">
                    <a16:creationId xmlns:a16="http://schemas.microsoft.com/office/drawing/2014/main" id="{40FA43D3-D34B-4BC7-80D0-F3E75A222AC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886709" y="3371754"/>
                <a:ext cx="2418108" cy="113728"/>
              </a:xfrm>
              <a:custGeom>
                <a:avLst/>
                <a:gdLst>
                  <a:gd name="connsiteX0" fmla="*/ 632266 w 2418108"/>
                  <a:gd name="connsiteY0" fmla="*/ 112205 h 113728"/>
                  <a:gd name="connsiteX1" fmla="*/ 723039 w 2418108"/>
                  <a:gd name="connsiteY1" fmla="*/ 109538 h 113728"/>
                  <a:gd name="connsiteX2" fmla="*/ 735136 w 2418108"/>
                  <a:gd name="connsiteY2" fmla="*/ 111823 h 113728"/>
                  <a:gd name="connsiteX3" fmla="*/ 752471 w 2418108"/>
                  <a:gd name="connsiteY3" fmla="*/ 108680 h 113728"/>
                  <a:gd name="connsiteX4" fmla="*/ 772569 w 2418108"/>
                  <a:gd name="connsiteY4" fmla="*/ 110585 h 113728"/>
                  <a:gd name="connsiteX5" fmla="*/ 1112993 w 2418108"/>
                  <a:gd name="connsiteY5" fmla="*/ 112967 h 113728"/>
                  <a:gd name="connsiteX6" fmla="*/ 1083465 w 2418108"/>
                  <a:gd name="connsiteY6" fmla="*/ 108776 h 113728"/>
                  <a:gd name="connsiteX7" fmla="*/ 1296825 w 2418108"/>
                  <a:gd name="connsiteY7" fmla="*/ 108966 h 113728"/>
                  <a:gd name="connsiteX8" fmla="*/ 1346736 w 2418108"/>
                  <a:gd name="connsiteY8" fmla="*/ 103632 h 113728"/>
                  <a:gd name="connsiteX9" fmla="*/ 1360643 w 2418108"/>
                  <a:gd name="connsiteY9" fmla="*/ 107633 h 113728"/>
                  <a:gd name="connsiteX10" fmla="*/ 1381788 w 2418108"/>
                  <a:gd name="connsiteY10" fmla="*/ 107442 h 113728"/>
                  <a:gd name="connsiteX11" fmla="*/ 1371692 w 2418108"/>
                  <a:gd name="connsiteY11" fmla="*/ 106490 h 113728"/>
                  <a:gd name="connsiteX12" fmla="*/ 1430080 w 2418108"/>
                  <a:gd name="connsiteY12" fmla="*/ 105537 h 113728"/>
                  <a:gd name="connsiteX13" fmla="*/ 1420269 w 2418108"/>
                  <a:gd name="connsiteY13" fmla="*/ 104108 h 113728"/>
                  <a:gd name="connsiteX14" fmla="*/ 1455702 w 2418108"/>
                  <a:gd name="connsiteY14" fmla="*/ 107061 h 113728"/>
                  <a:gd name="connsiteX15" fmla="*/ 1439414 w 2418108"/>
                  <a:gd name="connsiteY15" fmla="*/ 108109 h 113728"/>
                  <a:gd name="connsiteX16" fmla="*/ 1503613 w 2418108"/>
                  <a:gd name="connsiteY16" fmla="*/ 105918 h 113728"/>
                  <a:gd name="connsiteX17" fmla="*/ 1495802 w 2418108"/>
                  <a:gd name="connsiteY17" fmla="*/ 105823 h 113728"/>
                  <a:gd name="connsiteX18" fmla="*/ 1695923 w 2418108"/>
                  <a:gd name="connsiteY18" fmla="*/ 95155 h 113728"/>
                  <a:gd name="connsiteX19" fmla="*/ 1684016 w 2418108"/>
                  <a:gd name="connsiteY19" fmla="*/ 92488 h 113728"/>
                  <a:gd name="connsiteX20" fmla="*/ 1706210 w 2418108"/>
                  <a:gd name="connsiteY20" fmla="*/ 90202 h 113728"/>
                  <a:gd name="connsiteX21" fmla="*/ 1693351 w 2418108"/>
                  <a:gd name="connsiteY21" fmla="*/ 98108 h 113728"/>
                  <a:gd name="connsiteX22" fmla="*/ 2058539 w 2418108"/>
                  <a:gd name="connsiteY22" fmla="*/ 102203 h 113728"/>
                  <a:gd name="connsiteX23" fmla="*/ 2064540 w 2418108"/>
                  <a:gd name="connsiteY23" fmla="*/ 95060 h 113728"/>
                  <a:gd name="connsiteX24" fmla="*/ 2227132 w 2418108"/>
                  <a:gd name="connsiteY24" fmla="*/ 96203 h 113728"/>
                  <a:gd name="connsiteX25" fmla="*/ 2245229 w 2418108"/>
                  <a:gd name="connsiteY25" fmla="*/ 96869 h 113728"/>
                  <a:gd name="connsiteX26" fmla="*/ 2254278 w 2418108"/>
                  <a:gd name="connsiteY26" fmla="*/ 94393 h 113728"/>
                  <a:gd name="connsiteX27" fmla="*/ 2418108 w 2418108"/>
                  <a:gd name="connsiteY27" fmla="*/ 5810 h 113728"/>
                  <a:gd name="connsiteX28" fmla="*/ 2399058 w 2418108"/>
                  <a:gd name="connsiteY28" fmla="*/ 2858 h 113728"/>
                  <a:gd name="connsiteX29" fmla="*/ 2241039 w 2418108"/>
                  <a:gd name="connsiteY29" fmla="*/ 1905 h 113728"/>
                  <a:gd name="connsiteX30" fmla="*/ 2243991 w 2418108"/>
                  <a:gd name="connsiteY30" fmla="*/ 1048 h 113728"/>
                  <a:gd name="connsiteX31" fmla="*/ 2197128 w 2418108"/>
                  <a:gd name="connsiteY31" fmla="*/ 0 h 113728"/>
                  <a:gd name="connsiteX32" fmla="*/ 1710591 w 2418108"/>
                  <a:gd name="connsiteY32" fmla="*/ 6287 h 113728"/>
                  <a:gd name="connsiteX33" fmla="*/ 1713353 w 2418108"/>
                  <a:gd name="connsiteY33" fmla="*/ 5906 h 113728"/>
                  <a:gd name="connsiteX34" fmla="*/ 1210814 w 2418108"/>
                  <a:gd name="connsiteY34" fmla="*/ 7715 h 113728"/>
                  <a:gd name="connsiteX35" fmla="*/ 684463 w 2418108"/>
                  <a:gd name="connsiteY35" fmla="*/ 13716 h 113728"/>
                  <a:gd name="connsiteX36" fmla="*/ 687511 w 2418108"/>
                  <a:gd name="connsiteY36" fmla="*/ 12859 h 113728"/>
                  <a:gd name="connsiteX37" fmla="*/ 435670 w 2418108"/>
                  <a:gd name="connsiteY37" fmla="*/ 12192 h 113728"/>
                  <a:gd name="connsiteX38" fmla="*/ 440718 w 2418108"/>
                  <a:gd name="connsiteY38" fmla="*/ 12668 h 113728"/>
                  <a:gd name="connsiteX39" fmla="*/ 386807 w 2418108"/>
                  <a:gd name="connsiteY39" fmla="*/ 9906 h 113728"/>
                  <a:gd name="connsiteX40" fmla="*/ 16856 w 2418108"/>
                  <a:gd name="connsiteY40" fmla="*/ 12192 h 113728"/>
                  <a:gd name="connsiteX41" fmla="*/ 63528 w 2418108"/>
                  <a:gd name="connsiteY41" fmla="*/ 102870 h 113728"/>
                  <a:gd name="connsiteX42" fmla="*/ 42668 w 2418108"/>
                  <a:gd name="connsiteY42" fmla="*/ 102584 h 113728"/>
                  <a:gd name="connsiteX43" fmla="*/ 41430 w 2418108"/>
                  <a:gd name="connsiteY43" fmla="*/ 105537 h 113728"/>
                  <a:gd name="connsiteX44" fmla="*/ 54575 w 2418108"/>
                  <a:gd name="connsiteY44" fmla="*/ 105347 h 113728"/>
                  <a:gd name="connsiteX45" fmla="*/ 388140 w 2418108"/>
                  <a:gd name="connsiteY45" fmla="*/ 112109 h 113728"/>
                  <a:gd name="connsiteX46" fmla="*/ 482152 w 2418108"/>
                  <a:gd name="connsiteY46" fmla="*/ 113729 h 113728"/>
                  <a:gd name="connsiteX47" fmla="*/ 632266 w 2418108"/>
                  <a:gd name="connsiteY47" fmla="*/ 112205 h 1137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2418108" h="113728">
                    <a:moveTo>
                      <a:pt x="632266" y="112205"/>
                    </a:moveTo>
                    <a:cubicBezTo>
                      <a:pt x="656364" y="104680"/>
                      <a:pt x="694940" y="114110"/>
                      <a:pt x="723039" y="109538"/>
                    </a:cubicBezTo>
                    <a:cubicBezTo>
                      <a:pt x="722849" y="109919"/>
                      <a:pt x="735898" y="110109"/>
                      <a:pt x="735136" y="111823"/>
                    </a:cubicBezTo>
                    <a:cubicBezTo>
                      <a:pt x="735041" y="108776"/>
                      <a:pt x="767616" y="112300"/>
                      <a:pt x="752471" y="108680"/>
                    </a:cubicBezTo>
                    <a:cubicBezTo>
                      <a:pt x="754757" y="107633"/>
                      <a:pt x="790571" y="107633"/>
                      <a:pt x="772569" y="110585"/>
                    </a:cubicBezTo>
                    <a:cubicBezTo>
                      <a:pt x="822099" y="111633"/>
                      <a:pt x="1059653" y="114395"/>
                      <a:pt x="1112993" y="112967"/>
                    </a:cubicBezTo>
                    <a:cubicBezTo>
                      <a:pt x="1106135" y="110776"/>
                      <a:pt x="1089656" y="112205"/>
                      <a:pt x="1083465" y="108776"/>
                    </a:cubicBezTo>
                    <a:cubicBezTo>
                      <a:pt x="1153950" y="111728"/>
                      <a:pt x="1230626" y="113157"/>
                      <a:pt x="1296825" y="108966"/>
                    </a:cubicBezTo>
                    <a:cubicBezTo>
                      <a:pt x="1277680" y="103251"/>
                      <a:pt x="1356071" y="110966"/>
                      <a:pt x="1346736" y="103632"/>
                    </a:cubicBezTo>
                    <a:cubicBezTo>
                      <a:pt x="1351213" y="105347"/>
                      <a:pt x="1374454" y="106109"/>
                      <a:pt x="1360643" y="107633"/>
                    </a:cubicBezTo>
                    <a:cubicBezTo>
                      <a:pt x="1368548" y="107728"/>
                      <a:pt x="1376168" y="108299"/>
                      <a:pt x="1381788" y="107442"/>
                    </a:cubicBezTo>
                    <a:lnTo>
                      <a:pt x="1371692" y="106490"/>
                    </a:lnTo>
                    <a:cubicBezTo>
                      <a:pt x="1398266" y="106013"/>
                      <a:pt x="1412744" y="108680"/>
                      <a:pt x="1430080" y="105537"/>
                    </a:cubicBezTo>
                    <a:lnTo>
                      <a:pt x="1420269" y="104108"/>
                    </a:lnTo>
                    <a:cubicBezTo>
                      <a:pt x="1436176" y="103918"/>
                      <a:pt x="1449416" y="103632"/>
                      <a:pt x="1455702" y="107061"/>
                    </a:cubicBezTo>
                    <a:lnTo>
                      <a:pt x="1439414" y="108109"/>
                    </a:lnTo>
                    <a:cubicBezTo>
                      <a:pt x="1465799" y="108014"/>
                      <a:pt x="1481610" y="107823"/>
                      <a:pt x="1503613" y="105918"/>
                    </a:cubicBezTo>
                    <a:lnTo>
                      <a:pt x="1495802" y="105823"/>
                    </a:lnTo>
                    <a:cubicBezTo>
                      <a:pt x="1523806" y="102394"/>
                      <a:pt x="1670110" y="99441"/>
                      <a:pt x="1695923" y="95155"/>
                    </a:cubicBezTo>
                    <a:lnTo>
                      <a:pt x="1684016" y="92488"/>
                    </a:lnTo>
                    <a:lnTo>
                      <a:pt x="1706210" y="90202"/>
                    </a:lnTo>
                    <a:cubicBezTo>
                      <a:pt x="1703543" y="90202"/>
                      <a:pt x="1695542" y="98965"/>
                      <a:pt x="1693351" y="98108"/>
                    </a:cubicBezTo>
                    <a:cubicBezTo>
                      <a:pt x="1757549" y="99441"/>
                      <a:pt x="2045109" y="91345"/>
                      <a:pt x="2058539" y="102203"/>
                    </a:cubicBezTo>
                    <a:cubicBezTo>
                      <a:pt x="2079780" y="101917"/>
                      <a:pt x="2071303" y="103918"/>
                      <a:pt x="2064540" y="95060"/>
                    </a:cubicBezTo>
                    <a:cubicBezTo>
                      <a:pt x="2086638" y="95441"/>
                      <a:pt x="2259707" y="88773"/>
                      <a:pt x="2227132" y="96203"/>
                    </a:cubicBezTo>
                    <a:cubicBezTo>
                      <a:pt x="2232371" y="96298"/>
                      <a:pt x="2240372" y="95917"/>
                      <a:pt x="2245229" y="96869"/>
                    </a:cubicBezTo>
                    <a:cubicBezTo>
                      <a:pt x="2235704" y="94583"/>
                      <a:pt x="2261708" y="95345"/>
                      <a:pt x="2254278" y="94393"/>
                    </a:cubicBezTo>
                    <a:cubicBezTo>
                      <a:pt x="2395724" y="108776"/>
                      <a:pt x="2341527" y="36576"/>
                      <a:pt x="2418108" y="5810"/>
                    </a:cubicBezTo>
                    <a:cubicBezTo>
                      <a:pt x="2398772" y="4763"/>
                      <a:pt x="2335717" y="7239"/>
                      <a:pt x="2399058" y="2858"/>
                    </a:cubicBezTo>
                    <a:cubicBezTo>
                      <a:pt x="2343527" y="-572"/>
                      <a:pt x="2296283" y="1238"/>
                      <a:pt x="2241039" y="1905"/>
                    </a:cubicBezTo>
                    <a:lnTo>
                      <a:pt x="2243991" y="1048"/>
                    </a:lnTo>
                    <a:cubicBezTo>
                      <a:pt x="2234181" y="-381"/>
                      <a:pt x="2214845" y="1524"/>
                      <a:pt x="2197128" y="0"/>
                    </a:cubicBezTo>
                    <a:cubicBezTo>
                      <a:pt x="2115880" y="6096"/>
                      <a:pt x="1816128" y="3524"/>
                      <a:pt x="1710591" y="6287"/>
                    </a:cubicBezTo>
                    <a:lnTo>
                      <a:pt x="1713353" y="5906"/>
                    </a:lnTo>
                    <a:cubicBezTo>
                      <a:pt x="1577146" y="5429"/>
                      <a:pt x="1349308" y="11240"/>
                      <a:pt x="1210814" y="7715"/>
                    </a:cubicBezTo>
                    <a:cubicBezTo>
                      <a:pt x="1095848" y="23717"/>
                      <a:pt x="819051" y="5429"/>
                      <a:pt x="684463" y="13716"/>
                    </a:cubicBezTo>
                    <a:lnTo>
                      <a:pt x="687511" y="12859"/>
                    </a:lnTo>
                    <a:cubicBezTo>
                      <a:pt x="655316" y="14192"/>
                      <a:pt x="473008" y="10954"/>
                      <a:pt x="435670" y="12192"/>
                    </a:cubicBezTo>
                    <a:lnTo>
                      <a:pt x="440718" y="12668"/>
                    </a:lnTo>
                    <a:cubicBezTo>
                      <a:pt x="408047" y="14764"/>
                      <a:pt x="412524" y="11049"/>
                      <a:pt x="386807" y="9906"/>
                    </a:cubicBezTo>
                    <a:cubicBezTo>
                      <a:pt x="275174" y="28004"/>
                      <a:pt x="142395" y="18764"/>
                      <a:pt x="16856" y="12192"/>
                    </a:cubicBezTo>
                    <a:cubicBezTo>
                      <a:pt x="-6195" y="35528"/>
                      <a:pt x="-17434" y="114395"/>
                      <a:pt x="63528" y="102870"/>
                    </a:cubicBezTo>
                    <a:cubicBezTo>
                      <a:pt x="63528" y="102870"/>
                      <a:pt x="42668" y="102584"/>
                      <a:pt x="42668" y="102584"/>
                    </a:cubicBezTo>
                    <a:cubicBezTo>
                      <a:pt x="58004" y="103156"/>
                      <a:pt x="47336" y="104299"/>
                      <a:pt x="41430" y="105537"/>
                    </a:cubicBezTo>
                    <a:cubicBezTo>
                      <a:pt x="46764" y="105537"/>
                      <a:pt x="68386" y="107442"/>
                      <a:pt x="54575" y="105347"/>
                    </a:cubicBezTo>
                    <a:cubicBezTo>
                      <a:pt x="158588" y="108109"/>
                      <a:pt x="297462" y="110109"/>
                      <a:pt x="388140" y="112109"/>
                    </a:cubicBezTo>
                    <a:cubicBezTo>
                      <a:pt x="420525" y="113348"/>
                      <a:pt x="453577" y="106680"/>
                      <a:pt x="482152" y="113729"/>
                    </a:cubicBezTo>
                    <a:cubicBezTo>
                      <a:pt x="477580" y="111919"/>
                      <a:pt x="629885" y="111728"/>
                      <a:pt x="632266" y="11220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943103AC-A71D-D4C7-8D87-E956F235A2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717" y="2796427"/>
            <a:ext cx="5566263" cy="3274503"/>
          </a:xfrm>
        </p:spPr>
        <p:txBody>
          <a:bodyPr>
            <a:normAutofit/>
          </a:bodyPr>
          <a:lstStyle/>
          <a:p>
            <a:endParaRPr lang="en-US"/>
          </a:p>
        </p:txBody>
      </p:sp>
      <p:pic>
        <p:nvPicPr>
          <p:cNvPr id="4" name="Symbol zastępczy zawartości 3">
            <a:extLst>
              <a:ext uri="{FF2B5EF4-FFF2-40B4-BE49-F238E27FC236}">
                <a16:creationId xmlns:a16="http://schemas.microsoft.com/office/drawing/2014/main" id="{1D250FCC-1AE7-455E-BF1A-C3B03B528FB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150" r="7902"/>
          <a:stretch/>
        </p:blipFill>
        <p:spPr>
          <a:xfrm>
            <a:off x="7496141" y="-13996"/>
            <a:ext cx="5660211" cy="6857990"/>
          </a:xfrm>
          <a:prstGeom prst="rect">
            <a:avLst/>
          </a:prstGeom>
        </p:spPr>
      </p:pic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55820E42-2F9D-41EF-B67F-522A133B33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753030" y="5516668"/>
            <a:ext cx="2438970" cy="1341332"/>
          </a:xfrm>
          <a:custGeom>
            <a:avLst/>
            <a:gdLst>
              <a:gd name="connsiteX0" fmla="*/ 2025355 w 2438970"/>
              <a:gd name="connsiteY0" fmla="*/ 235 h 1341332"/>
              <a:gd name="connsiteX1" fmla="*/ 2381960 w 2438970"/>
              <a:gd name="connsiteY1" fmla="*/ 44517 h 1341332"/>
              <a:gd name="connsiteX2" fmla="*/ 2438970 w 2438970"/>
              <a:gd name="connsiteY2" fmla="*/ 58872 h 1341332"/>
              <a:gd name="connsiteX3" fmla="*/ 2438970 w 2438970"/>
              <a:gd name="connsiteY3" fmla="*/ 1341332 h 1341332"/>
              <a:gd name="connsiteX4" fmla="*/ 0 w 2438970"/>
              <a:gd name="connsiteY4" fmla="*/ 1341332 h 1341332"/>
              <a:gd name="connsiteX5" fmla="*/ 13333 w 2438970"/>
              <a:gd name="connsiteY5" fmla="*/ 1328018 h 1341332"/>
              <a:gd name="connsiteX6" fmla="*/ 936262 w 2438970"/>
              <a:gd name="connsiteY6" fmla="*/ 459947 h 1341332"/>
              <a:gd name="connsiteX7" fmla="*/ 1554028 w 2438970"/>
              <a:gd name="connsiteY7" fmla="*/ 71153 h 1341332"/>
              <a:gd name="connsiteX8" fmla="*/ 2025355 w 2438970"/>
              <a:gd name="connsiteY8" fmla="*/ 235 h 1341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8970" h="1341332">
                <a:moveTo>
                  <a:pt x="2025355" y="235"/>
                </a:moveTo>
                <a:cubicBezTo>
                  <a:pt x="2143847" y="2306"/>
                  <a:pt x="2262766" y="17993"/>
                  <a:pt x="2381960" y="44517"/>
                </a:cubicBezTo>
                <a:lnTo>
                  <a:pt x="2438970" y="58872"/>
                </a:lnTo>
                <a:lnTo>
                  <a:pt x="2438970" y="1341332"/>
                </a:lnTo>
                <a:lnTo>
                  <a:pt x="0" y="1341332"/>
                </a:lnTo>
                <a:lnTo>
                  <a:pt x="13333" y="1328018"/>
                </a:lnTo>
                <a:cubicBezTo>
                  <a:pt x="324723" y="1028950"/>
                  <a:pt x="645390" y="738459"/>
                  <a:pt x="936262" y="459947"/>
                </a:cubicBezTo>
                <a:cubicBezTo>
                  <a:pt x="1139660" y="265152"/>
                  <a:pt x="1345794" y="140817"/>
                  <a:pt x="1554028" y="71153"/>
                </a:cubicBezTo>
                <a:cubicBezTo>
                  <a:pt x="1710136" y="18918"/>
                  <a:pt x="1867365" y="-2526"/>
                  <a:pt x="2025355" y="235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13D9BC31-B57D-4933-AD83-94F462D4C2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776050" y="5204025"/>
            <a:ext cx="886141" cy="802496"/>
            <a:chOff x="10948005" y="3272152"/>
            <a:chExt cx="868640" cy="786648"/>
          </a:xfrm>
          <a:solidFill>
            <a:schemeClr val="accent1"/>
          </a:solidFill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D84AFEA3-A055-41AE-96F3-34BA581424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194317" y="3944888"/>
              <a:ext cx="128449" cy="113912"/>
            </a:xfrm>
            <a:custGeom>
              <a:avLst/>
              <a:gdLst>
                <a:gd name="connsiteX0" fmla="*/ 237621 w 453152"/>
                <a:gd name="connsiteY0" fmla="*/ 965 h 401867"/>
                <a:gd name="connsiteX1" fmla="*/ 370246 w 453152"/>
                <a:gd name="connsiteY1" fmla="*/ 23666 h 401867"/>
                <a:gd name="connsiteX2" fmla="*/ 437392 w 453152"/>
                <a:gd name="connsiteY2" fmla="*/ 198545 h 401867"/>
                <a:gd name="connsiteX3" fmla="*/ 67745 w 453152"/>
                <a:gd name="connsiteY3" fmla="*/ 392003 h 401867"/>
                <a:gd name="connsiteX4" fmla="*/ 911 w 453152"/>
                <a:gd name="connsiteY4" fmla="*/ 254095 h 401867"/>
                <a:gd name="connsiteX5" fmla="*/ 115564 w 453152"/>
                <a:gd name="connsiteY5" fmla="*/ 51160 h 401867"/>
                <a:gd name="connsiteX6" fmla="*/ 237621 w 453152"/>
                <a:gd name="connsiteY6" fmla="*/ 965 h 401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53152" h="401867">
                  <a:moveTo>
                    <a:pt x="237621" y="965"/>
                  </a:moveTo>
                  <a:cubicBezTo>
                    <a:pt x="283632" y="-2971"/>
                    <a:pt x="331405" y="5243"/>
                    <a:pt x="370246" y="23666"/>
                  </a:cubicBezTo>
                  <a:cubicBezTo>
                    <a:pt x="436830" y="55275"/>
                    <a:pt x="477168" y="116810"/>
                    <a:pt x="437392" y="198545"/>
                  </a:cubicBezTo>
                  <a:cubicBezTo>
                    <a:pt x="391568" y="292624"/>
                    <a:pt x="176850" y="441630"/>
                    <a:pt x="67745" y="392003"/>
                  </a:cubicBezTo>
                  <a:cubicBezTo>
                    <a:pt x="18056" y="369372"/>
                    <a:pt x="-5012" y="308398"/>
                    <a:pt x="911" y="254095"/>
                  </a:cubicBezTo>
                  <a:cubicBezTo>
                    <a:pt x="9203" y="178033"/>
                    <a:pt x="61012" y="103094"/>
                    <a:pt x="115564" y="51160"/>
                  </a:cubicBezTo>
                  <a:cubicBezTo>
                    <a:pt x="147361" y="20985"/>
                    <a:pt x="191610" y="4900"/>
                    <a:pt x="237621" y="96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9028771F-62FA-4349-B7A8-CE1682D2CE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53045" y="3808430"/>
              <a:ext cx="144912" cy="193414"/>
            </a:xfrm>
            <a:custGeom>
              <a:avLst/>
              <a:gdLst>
                <a:gd name="connsiteX0" fmla="*/ 390625 w 511232"/>
                <a:gd name="connsiteY0" fmla="*/ 1621 h 682341"/>
                <a:gd name="connsiteX1" fmla="*/ 508142 w 511232"/>
                <a:gd name="connsiteY1" fmla="*/ 64038 h 682341"/>
                <a:gd name="connsiteX2" fmla="*/ 508453 w 511232"/>
                <a:gd name="connsiteY2" fmla="*/ 121832 h 682341"/>
                <a:gd name="connsiteX3" fmla="*/ 316492 w 511232"/>
                <a:gd name="connsiteY3" fmla="*/ 567602 h 682341"/>
                <a:gd name="connsiteX4" fmla="*/ 80265 w 511232"/>
                <a:gd name="connsiteY4" fmla="*/ 640359 h 682341"/>
                <a:gd name="connsiteX5" fmla="*/ 13306 w 511232"/>
                <a:gd name="connsiteY5" fmla="*/ 274828 h 682341"/>
                <a:gd name="connsiteX6" fmla="*/ 140989 w 511232"/>
                <a:gd name="connsiteY6" fmla="*/ 107181 h 682341"/>
                <a:gd name="connsiteX7" fmla="*/ 390625 w 511232"/>
                <a:gd name="connsiteY7" fmla="*/ 1621 h 682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11232" h="682341">
                  <a:moveTo>
                    <a:pt x="390625" y="1621"/>
                  </a:moveTo>
                  <a:cubicBezTo>
                    <a:pt x="446543" y="-5212"/>
                    <a:pt x="493343" y="8441"/>
                    <a:pt x="508142" y="64038"/>
                  </a:cubicBezTo>
                  <a:cubicBezTo>
                    <a:pt x="513192" y="82866"/>
                    <a:pt x="511134" y="102754"/>
                    <a:pt x="508453" y="121832"/>
                  </a:cubicBezTo>
                  <a:cubicBezTo>
                    <a:pt x="485324" y="287796"/>
                    <a:pt x="417242" y="443971"/>
                    <a:pt x="316492" y="567602"/>
                  </a:cubicBezTo>
                  <a:cubicBezTo>
                    <a:pt x="253024" y="645534"/>
                    <a:pt x="165055" y="737743"/>
                    <a:pt x="80265" y="640359"/>
                  </a:cubicBezTo>
                  <a:cubicBezTo>
                    <a:pt x="5014" y="553948"/>
                    <a:pt x="-17368" y="383621"/>
                    <a:pt x="13306" y="274828"/>
                  </a:cubicBezTo>
                  <a:cubicBezTo>
                    <a:pt x="33443" y="203318"/>
                    <a:pt x="83382" y="146521"/>
                    <a:pt x="140989" y="107181"/>
                  </a:cubicBezTo>
                  <a:cubicBezTo>
                    <a:pt x="178904" y="81308"/>
                    <a:pt x="297428" y="13010"/>
                    <a:pt x="390625" y="162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319CDEE6-CB2F-49F0-B237-2A26A3D1DC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84524" y="3907536"/>
              <a:ext cx="132121" cy="93006"/>
            </a:xfrm>
            <a:custGeom>
              <a:avLst/>
              <a:gdLst>
                <a:gd name="connsiteX0" fmla="*/ 252822 w 466107"/>
                <a:gd name="connsiteY0" fmla="*/ 1539 h 328114"/>
                <a:gd name="connsiteX1" fmla="*/ 451641 w 466107"/>
                <a:gd name="connsiteY1" fmla="*/ 122177 h 328114"/>
                <a:gd name="connsiteX2" fmla="*/ 391790 w 466107"/>
                <a:gd name="connsiteY2" fmla="*/ 297430 h 328114"/>
                <a:gd name="connsiteX3" fmla="*/ 8614 w 466107"/>
                <a:gd name="connsiteY3" fmla="*/ 243252 h 328114"/>
                <a:gd name="connsiteX4" fmla="*/ 45897 w 466107"/>
                <a:gd name="connsiteY4" fmla="*/ 97302 h 328114"/>
                <a:gd name="connsiteX5" fmla="*/ 252822 w 466107"/>
                <a:gd name="connsiteY5" fmla="*/ 1539 h 328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66107" h="328114">
                  <a:moveTo>
                    <a:pt x="252822" y="1539"/>
                  </a:moveTo>
                  <a:cubicBezTo>
                    <a:pt x="335429" y="-10494"/>
                    <a:pt x="418848" y="49794"/>
                    <a:pt x="451641" y="122177"/>
                  </a:cubicBezTo>
                  <a:cubicBezTo>
                    <a:pt x="479697" y="184273"/>
                    <a:pt x="470594" y="255285"/>
                    <a:pt x="391790" y="297430"/>
                  </a:cubicBezTo>
                  <a:cubicBezTo>
                    <a:pt x="301077" y="345935"/>
                    <a:pt x="55935" y="343254"/>
                    <a:pt x="8614" y="243252"/>
                  </a:cubicBezTo>
                  <a:cubicBezTo>
                    <a:pt x="-12895" y="197678"/>
                    <a:pt x="8240" y="136766"/>
                    <a:pt x="45897" y="97302"/>
                  </a:cubicBezTo>
                  <a:cubicBezTo>
                    <a:pt x="98704" y="42064"/>
                    <a:pt x="181872" y="11950"/>
                    <a:pt x="252822" y="153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29" name="Graphic 12">
              <a:extLst>
                <a:ext uri="{FF2B5EF4-FFF2-40B4-BE49-F238E27FC236}">
                  <a16:creationId xmlns:a16="http://schemas.microsoft.com/office/drawing/2014/main" id="{3DD82286-02D2-4210-A797-5D502D44A3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142141" y="3272152"/>
              <a:ext cx="180625" cy="158824"/>
            </a:xfrm>
            <a:custGeom>
              <a:avLst/>
              <a:gdLst>
                <a:gd name="connsiteX0" fmla="*/ 63289 w 3341477"/>
                <a:gd name="connsiteY0" fmla="*/ 1933384 h 2938167"/>
                <a:gd name="connsiteX1" fmla="*/ 263314 w 3341477"/>
                <a:gd name="connsiteY1" fmla="*/ 514159 h 2938167"/>
                <a:gd name="connsiteX2" fmla="*/ 1098276 w 3341477"/>
                <a:gd name="connsiteY2" fmla="*/ 952 h 2938167"/>
                <a:gd name="connsiteX3" fmla="*/ 2654089 w 3341477"/>
                <a:gd name="connsiteY3" fmla="*/ 371284 h 2938167"/>
                <a:gd name="connsiteX4" fmla="*/ 3219398 w 3341477"/>
                <a:gd name="connsiteY4" fmla="*/ 2080926 h 2938167"/>
                <a:gd name="connsiteX5" fmla="*/ 2044489 w 3341477"/>
                <a:gd name="connsiteY5" fmla="*/ 2933509 h 2938167"/>
                <a:gd name="connsiteX6" fmla="*/ 453814 w 3341477"/>
                <a:gd name="connsiteY6" fmla="*/ 2495359 h 2938167"/>
                <a:gd name="connsiteX7" fmla="*/ 63289 w 3341477"/>
                <a:gd name="connsiteY7" fmla="*/ 1933384 h 2938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341477" h="2938167">
                  <a:moveTo>
                    <a:pt x="63289" y="1933384"/>
                  </a:moveTo>
                  <a:cubicBezTo>
                    <a:pt x="56717" y="1895856"/>
                    <a:pt x="-165311" y="914209"/>
                    <a:pt x="263314" y="514159"/>
                  </a:cubicBezTo>
                  <a:cubicBezTo>
                    <a:pt x="691939" y="114109"/>
                    <a:pt x="609262" y="11620"/>
                    <a:pt x="1098276" y="952"/>
                  </a:cubicBezTo>
                  <a:cubicBezTo>
                    <a:pt x="1587289" y="-9716"/>
                    <a:pt x="2320714" y="66484"/>
                    <a:pt x="2654089" y="371284"/>
                  </a:cubicBezTo>
                  <a:cubicBezTo>
                    <a:pt x="2987464" y="676084"/>
                    <a:pt x="3603732" y="1514094"/>
                    <a:pt x="3219398" y="2080926"/>
                  </a:cubicBezTo>
                  <a:cubicBezTo>
                    <a:pt x="2835064" y="2647759"/>
                    <a:pt x="2558839" y="2895409"/>
                    <a:pt x="2044489" y="2933509"/>
                  </a:cubicBezTo>
                  <a:cubicBezTo>
                    <a:pt x="1530139" y="2971609"/>
                    <a:pt x="701464" y="2771584"/>
                    <a:pt x="453814" y="2495359"/>
                  </a:cubicBezTo>
                  <a:cubicBezTo>
                    <a:pt x="206164" y="2219134"/>
                    <a:pt x="101389" y="2152459"/>
                    <a:pt x="63289" y="193338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Graphic 15">
              <a:extLst>
                <a:ext uri="{FF2B5EF4-FFF2-40B4-BE49-F238E27FC236}">
                  <a16:creationId xmlns:a16="http://schemas.microsoft.com/office/drawing/2014/main" id="{735449F4-80DA-4E06-B3B6-B9F519F4A6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02136" y="3379098"/>
              <a:ext cx="82388" cy="75292"/>
            </a:xfrm>
            <a:custGeom>
              <a:avLst/>
              <a:gdLst>
                <a:gd name="connsiteX0" fmla="*/ 17664 w 5240764"/>
                <a:gd name="connsiteY0" fmla="*/ 2947947 h 4789394"/>
                <a:gd name="connsiteX1" fmla="*/ 903489 w 5240764"/>
                <a:gd name="connsiteY1" fmla="*/ 195222 h 4789394"/>
                <a:gd name="connsiteX2" fmla="*/ 3560964 w 5240764"/>
                <a:gd name="connsiteY2" fmla="*/ 357147 h 4789394"/>
                <a:gd name="connsiteX3" fmla="*/ 5240602 w 5240764"/>
                <a:gd name="connsiteY3" fmla="*/ 2076409 h 4789394"/>
                <a:gd name="connsiteX4" fmla="*/ 4568328 w 5240764"/>
                <a:gd name="connsiteY4" fmla="*/ 3879397 h 4789394"/>
                <a:gd name="connsiteX5" fmla="*/ 3284739 w 5240764"/>
                <a:gd name="connsiteY5" fmla="*/ 4605297 h 4789394"/>
                <a:gd name="connsiteX6" fmla="*/ 1074939 w 5240764"/>
                <a:gd name="connsiteY6" fmla="*/ 4357647 h 4789394"/>
                <a:gd name="connsiteX7" fmla="*/ 15187 w 5240764"/>
                <a:gd name="connsiteY7" fmla="*/ 2830313 h 478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40764" h="4789394">
                  <a:moveTo>
                    <a:pt x="17664" y="2947947"/>
                  </a:moveTo>
                  <a:cubicBezTo>
                    <a:pt x="17664" y="2900322"/>
                    <a:pt x="-201411" y="490497"/>
                    <a:pt x="903489" y="195222"/>
                  </a:cubicBezTo>
                  <a:cubicBezTo>
                    <a:pt x="2008389" y="-100053"/>
                    <a:pt x="2598939" y="-71478"/>
                    <a:pt x="3560964" y="357147"/>
                  </a:cubicBezTo>
                  <a:cubicBezTo>
                    <a:pt x="4522989" y="785772"/>
                    <a:pt x="5253271" y="1338222"/>
                    <a:pt x="5240602" y="2076409"/>
                  </a:cubicBezTo>
                  <a:cubicBezTo>
                    <a:pt x="5227934" y="2814597"/>
                    <a:pt x="4842267" y="3677276"/>
                    <a:pt x="4568328" y="3879397"/>
                  </a:cubicBezTo>
                  <a:cubicBezTo>
                    <a:pt x="4294389" y="4081422"/>
                    <a:pt x="4065789" y="4548147"/>
                    <a:pt x="3284739" y="4605297"/>
                  </a:cubicBezTo>
                  <a:cubicBezTo>
                    <a:pt x="2503689" y="4662447"/>
                    <a:pt x="1579764" y="5110122"/>
                    <a:pt x="1074939" y="4357647"/>
                  </a:cubicBezTo>
                  <a:cubicBezTo>
                    <a:pt x="570114" y="3605172"/>
                    <a:pt x="12615" y="3617554"/>
                    <a:pt x="15187" y="2830313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Graphic 15">
              <a:extLst>
                <a:ext uri="{FF2B5EF4-FFF2-40B4-BE49-F238E27FC236}">
                  <a16:creationId xmlns:a16="http://schemas.microsoft.com/office/drawing/2014/main" id="{61FABA3B-05B6-433C-90F9-8D9691A840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8005" y="3504095"/>
              <a:ext cx="82388" cy="75292"/>
            </a:xfrm>
            <a:custGeom>
              <a:avLst/>
              <a:gdLst>
                <a:gd name="connsiteX0" fmla="*/ 17664 w 5240764"/>
                <a:gd name="connsiteY0" fmla="*/ 2947947 h 4789394"/>
                <a:gd name="connsiteX1" fmla="*/ 903489 w 5240764"/>
                <a:gd name="connsiteY1" fmla="*/ 195222 h 4789394"/>
                <a:gd name="connsiteX2" fmla="*/ 3560964 w 5240764"/>
                <a:gd name="connsiteY2" fmla="*/ 357147 h 4789394"/>
                <a:gd name="connsiteX3" fmla="*/ 5240602 w 5240764"/>
                <a:gd name="connsiteY3" fmla="*/ 2076409 h 4789394"/>
                <a:gd name="connsiteX4" fmla="*/ 4568328 w 5240764"/>
                <a:gd name="connsiteY4" fmla="*/ 3879397 h 4789394"/>
                <a:gd name="connsiteX5" fmla="*/ 3284739 w 5240764"/>
                <a:gd name="connsiteY5" fmla="*/ 4605297 h 4789394"/>
                <a:gd name="connsiteX6" fmla="*/ 1074939 w 5240764"/>
                <a:gd name="connsiteY6" fmla="*/ 4357647 h 4789394"/>
                <a:gd name="connsiteX7" fmla="*/ 15187 w 5240764"/>
                <a:gd name="connsiteY7" fmla="*/ 2830313 h 478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40764" h="4789394">
                  <a:moveTo>
                    <a:pt x="17664" y="2947947"/>
                  </a:moveTo>
                  <a:cubicBezTo>
                    <a:pt x="17664" y="2900322"/>
                    <a:pt x="-201411" y="490497"/>
                    <a:pt x="903489" y="195222"/>
                  </a:cubicBezTo>
                  <a:cubicBezTo>
                    <a:pt x="2008389" y="-100053"/>
                    <a:pt x="2598939" y="-71478"/>
                    <a:pt x="3560964" y="357147"/>
                  </a:cubicBezTo>
                  <a:cubicBezTo>
                    <a:pt x="4522989" y="785772"/>
                    <a:pt x="5253271" y="1338222"/>
                    <a:pt x="5240602" y="2076409"/>
                  </a:cubicBezTo>
                  <a:cubicBezTo>
                    <a:pt x="5227934" y="2814597"/>
                    <a:pt x="4842267" y="3677276"/>
                    <a:pt x="4568328" y="3879397"/>
                  </a:cubicBezTo>
                  <a:cubicBezTo>
                    <a:pt x="4294389" y="4081422"/>
                    <a:pt x="4065789" y="4548147"/>
                    <a:pt x="3284739" y="4605297"/>
                  </a:cubicBezTo>
                  <a:cubicBezTo>
                    <a:pt x="2503689" y="4662447"/>
                    <a:pt x="1579764" y="5110122"/>
                    <a:pt x="1074939" y="4357647"/>
                  </a:cubicBezTo>
                  <a:cubicBezTo>
                    <a:pt x="570114" y="3605172"/>
                    <a:pt x="12615" y="3617554"/>
                    <a:pt x="15187" y="2830313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E1FEBA45-D0A3-4091-9956-161EDA21A0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43727" y="3666564"/>
              <a:ext cx="173527" cy="138496"/>
            </a:xfrm>
            <a:custGeom>
              <a:avLst/>
              <a:gdLst>
                <a:gd name="connsiteX0" fmla="*/ 237392 w 789043"/>
                <a:gd name="connsiteY0" fmla="*/ 81 h 629754"/>
                <a:gd name="connsiteX1" fmla="*/ 758692 w 789043"/>
                <a:gd name="connsiteY1" fmla="*/ 233550 h 629754"/>
                <a:gd name="connsiteX2" fmla="*/ 650647 w 789043"/>
                <a:gd name="connsiteY2" fmla="*/ 335111 h 629754"/>
                <a:gd name="connsiteX3" fmla="*/ 315041 w 789043"/>
                <a:gd name="connsiteY3" fmla="*/ 584992 h 629754"/>
                <a:gd name="connsiteX4" fmla="*/ 192159 w 789043"/>
                <a:gd name="connsiteY4" fmla="*/ 625953 h 629754"/>
                <a:gd name="connsiteX5" fmla="*/ 124264 w 789043"/>
                <a:gd name="connsiteY5" fmla="*/ 552260 h 629754"/>
                <a:gd name="connsiteX6" fmla="*/ 1631 w 789043"/>
                <a:gd name="connsiteY6" fmla="*/ 133735 h 629754"/>
                <a:gd name="connsiteX7" fmla="*/ 35422 w 789043"/>
                <a:gd name="connsiteY7" fmla="*/ 14157 h 629754"/>
                <a:gd name="connsiteX8" fmla="*/ 113728 w 789043"/>
                <a:gd name="connsiteY8" fmla="*/ 378 h 629754"/>
                <a:gd name="connsiteX9" fmla="*/ 237392 w 789043"/>
                <a:gd name="connsiteY9" fmla="*/ 81 h 629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89043" h="629754">
                  <a:moveTo>
                    <a:pt x="237392" y="81"/>
                  </a:moveTo>
                  <a:cubicBezTo>
                    <a:pt x="474795" y="-992"/>
                    <a:pt x="907215" y="10463"/>
                    <a:pt x="758692" y="233550"/>
                  </a:cubicBezTo>
                  <a:cubicBezTo>
                    <a:pt x="731135" y="274948"/>
                    <a:pt x="690486" y="305435"/>
                    <a:pt x="650647" y="335111"/>
                  </a:cubicBezTo>
                  <a:cubicBezTo>
                    <a:pt x="538737" y="418405"/>
                    <a:pt x="426889" y="501698"/>
                    <a:pt x="315041" y="584992"/>
                  </a:cubicBezTo>
                  <a:cubicBezTo>
                    <a:pt x="278943" y="611863"/>
                    <a:pt x="234865" y="640167"/>
                    <a:pt x="192159" y="625953"/>
                  </a:cubicBezTo>
                  <a:cubicBezTo>
                    <a:pt x="159614" y="615105"/>
                    <a:pt x="139851" y="582810"/>
                    <a:pt x="124264" y="552260"/>
                  </a:cubicBezTo>
                  <a:cubicBezTo>
                    <a:pt x="57742" y="422021"/>
                    <a:pt x="15908" y="279250"/>
                    <a:pt x="1631" y="133735"/>
                  </a:cubicBezTo>
                  <a:cubicBezTo>
                    <a:pt x="-2671" y="90343"/>
                    <a:pt x="-676" y="38596"/>
                    <a:pt x="35422" y="14157"/>
                  </a:cubicBezTo>
                  <a:cubicBezTo>
                    <a:pt x="57804" y="-931"/>
                    <a:pt x="86795" y="-557"/>
                    <a:pt x="113728" y="378"/>
                  </a:cubicBezTo>
                  <a:cubicBezTo>
                    <a:pt x="138207" y="1243"/>
                    <a:pt x="182606" y="328"/>
                    <a:pt x="237392" y="8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6200558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142D98E1-37D2-4470-BF74-845E897954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A0A524D8-19C1-47E4-A6B1-2127CE6E2A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5718" y="775402"/>
            <a:ext cx="5512288" cy="1739355"/>
          </a:xfrm>
        </p:spPr>
        <p:txBody>
          <a:bodyPr anchor="t">
            <a:normAutofit/>
          </a:bodyPr>
          <a:lstStyle/>
          <a:p>
            <a:r>
              <a:rPr lang="pl-PL" dirty="0"/>
              <a:t>Nie podawaj nikomu swoich danych!</a:t>
            </a:r>
          </a:p>
        </p:txBody>
      </p:sp>
      <p:grpSp>
        <p:nvGrpSpPr>
          <p:cNvPr id="13" name="Graphic 78">
            <a:extLst>
              <a:ext uri="{FF2B5EF4-FFF2-40B4-BE49-F238E27FC236}">
                <a16:creationId xmlns:a16="http://schemas.microsoft.com/office/drawing/2014/main" id="{2EDC2578-BDB0-4118-975D-CFCE02823D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563724" y="776109"/>
            <a:ext cx="972241" cy="45718"/>
            <a:chOff x="4886325" y="3371754"/>
            <a:chExt cx="2418492" cy="113728"/>
          </a:xfrm>
          <a:solidFill>
            <a:schemeClr val="accent1"/>
          </a:solidFill>
        </p:grpSpPr>
        <p:sp>
          <p:nvSpPr>
            <p:cNvPr id="14" name="Graphic 78">
              <a:extLst>
                <a:ext uri="{FF2B5EF4-FFF2-40B4-BE49-F238E27FC236}">
                  <a16:creationId xmlns:a16="http://schemas.microsoft.com/office/drawing/2014/main" id="{FB6536F0-4A9C-46C9-96E9-22CBB33E61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886325" y="3428428"/>
              <a:ext cx="2418302" cy="9525"/>
            </a:xfrm>
            <a:custGeom>
              <a:avLst/>
              <a:gdLst>
                <a:gd name="connsiteX0" fmla="*/ 0 w 2418302"/>
                <a:gd name="connsiteY0" fmla="*/ 0 h 9525"/>
                <a:gd name="connsiteX1" fmla="*/ 2418302 w 2418302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18302" h="9525">
                  <a:moveTo>
                    <a:pt x="0" y="0"/>
                  </a:moveTo>
                  <a:lnTo>
                    <a:pt x="2418302" y="0"/>
                  </a:ln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5" name="Graphic 78">
              <a:extLst>
                <a:ext uri="{FF2B5EF4-FFF2-40B4-BE49-F238E27FC236}">
                  <a16:creationId xmlns:a16="http://schemas.microsoft.com/office/drawing/2014/main" id="{DFD6A33A-F889-42D7-ADC2-DD9B88DF06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4886709" y="3371754"/>
              <a:ext cx="2418108" cy="113728"/>
              <a:chOff x="4886709" y="3371754"/>
              <a:chExt cx="2418108" cy="113728"/>
            </a:xfrm>
            <a:grpFill/>
          </p:grpSpPr>
          <p:sp>
            <p:nvSpPr>
              <p:cNvPr id="16" name="Graphic 78">
                <a:extLst>
                  <a:ext uri="{FF2B5EF4-FFF2-40B4-BE49-F238E27FC236}">
                    <a16:creationId xmlns:a16="http://schemas.microsoft.com/office/drawing/2014/main" id="{C375AFD7-9E86-4D19-B86E-C936D33B0D4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895088" y="3474384"/>
                <a:ext cx="32575" cy="2906"/>
              </a:xfrm>
              <a:custGeom>
                <a:avLst/>
                <a:gdLst>
                  <a:gd name="connsiteX0" fmla="*/ 0 w 32575"/>
                  <a:gd name="connsiteY0" fmla="*/ 49 h 2906"/>
                  <a:gd name="connsiteX1" fmla="*/ 32576 w 32575"/>
                  <a:gd name="connsiteY1" fmla="*/ 2907 h 2906"/>
                  <a:gd name="connsiteX2" fmla="*/ 0 w 32575"/>
                  <a:gd name="connsiteY2" fmla="*/ 49 h 2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575" h="2906">
                    <a:moveTo>
                      <a:pt x="0" y="49"/>
                    </a:moveTo>
                    <a:cubicBezTo>
                      <a:pt x="7430" y="2335"/>
                      <a:pt x="20384" y="2526"/>
                      <a:pt x="32576" y="2907"/>
                    </a:cubicBezTo>
                    <a:cubicBezTo>
                      <a:pt x="23146" y="716"/>
                      <a:pt x="13240" y="-236"/>
                      <a:pt x="0" y="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Graphic 78">
                <a:extLst>
                  <a:ext uri="{FF2B5EF4-FFF2-40B4-BE49-F238E27FC236}">
                    <a16:creationId xmlns:a16="http://schemas.microsoft.com/office/drawing/2014/main" id="{4102C78E-31A2-4DB3-8790-415EB0B48A7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927758" y="3477344"/>
                <a:ext cx="380" cy="42"/>
              </a:xfrm>
              <a:custGeom>
                <a:avLst/>
                <a:gdLst>
                  <a:gd name="connsiteX0" fmla="*/ 190 w 380"/>
                  <a:gd name="connsiteY0" fmla="*/ 42 h 42"/>
                  <a:gd name="connsiteX1" fmla="*/ 381 w 380"/>
                  <a:gd name="connsiteY1" fmla="*/ 42 h 42"/>
                  <a:gd name="connsiteX2" fmla="*/ 0 w 380"/>
                  <a:gd name="connsiteY2" fmla="*/ 42 h 42"/>
                  <a:gd name="connsiteX3" fmla="*/ 190 w 380"/>
                  <a:gd name="connsiteY3" fmla="*/ 42 h 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0" h="42">
                    <a:moveTo>
                      <a:pt x="190" y="42"/>
                    </a:moveTo>
                    <a:cubicBezTo>
                      <a:pt x="190" y="42"/>
                      <a:pt x="286" y="42"/>
                      <a:pt x="381" y="42"/>
                    </a:cubicBezTo>
                    <a:cubicBezTo>
                      <a:pt x="190" y="42"/>
                      <a:pt x="95" y="42"/>
                      <a:pt x="0" y="42"/>
                    </a:cubicBezTo>
                    <a:cubicBezTo>
                      <a:pt x="0" y="-53"/>
                      <a:pt x="95" y="42"/>
                      <a:pt x="190" y="4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Graphic 78">
                <a:extLst>
                  <a:ext uri="{FF2B5EF4-FFF2-40B4-BE49-F238E27FC236}">
                    <a16:creationId xmlns:a16="http://schemas.microsoft.com/office/drawing/2014/main" id="{4F3E144D-8167-438A-B67F-50F5D9C0C3D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285577" y="3374517"/>
                <a:ext cx="10001" cy="190"/>
              </a:xfrm>
              <a:custGeom>
                <a:avLst/>
                <a:gdLst>
                  <a:gd name="connsiteX0" fmla="*/ 10001 w 10001"/>
                  <a:gd name="connsiteY0" fmla="*/ 0 h 190"/>
                  <a:gd name="connsiteX1" fmla="*/ 0 w 10001"/>
                  <a:gd name="connsiteY1" fmla="*/ 191 h 190"/>
                  <a:gd name="connsiteX2" fmla="*/ 10001 w 10001"/>
                  <a:gd name="connsiteY2" fmla="*/ 0 h 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001" h="190">
                    <a:moveTo>
                      <a:pt x="10001" y="0"/>
                    </a:moveTo>
                    <a:cubicBezTo>
                      <a:pt x="6953" y="0"/>
                      <a:pt x="3524" y="95"/>
                      <a:pt x="0" y="191"/>
                    </a:cubicBezTo>
                    <a:cubicBezTo>
                      <a:pt x="3334" y="191"/>
                      <a:pt x="6763" y="191"/>
                      <a:pt x="10001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Graphic 78">
                <a:extLst>
                  <a:ext uri="{FF2B5EF4-FFF2-40B4-BE49-F238E27FC236}">
                    <a16:creationId xmlns:a16="http://schemas.microsoft.com/office/drawing/2014/main" id="{4BE2135F-02C1-449F-B195-232E9AFDD6C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886709" y="3371754"/>
                <a:ext cx="2418108" cy="113728"/>
              </a:xfrm>
              <a:custGeom>
                <a:avLst/>
                <a:gdLst>
                  <a:gd name="connsiteX0" fmla="*/ 632266 w 2418108"/>
                  <a:gd name="connsiteY0" fmla="*/ 112205 h 113728"/>
                  <a:gd name="connsiteX1" fmla="*/ 723039 w 2418108"/>
                  <a:gd name="connsiteY1" fmla="*/ 109538 h 113728"/>
                  <a:gd name="connsiteX2" fmla="*/ 735136 w 2418108"/>
                  <a:gd name="connsiteY2" fmla="*/ 111823 h 113728"/>
                  <a:gd name="connsiteX3" fmla="*/ 752471 w 2418108"/>
                  <a:gd name="connsiteY3" fmla="*/ 108680 h 113728"/>
                  <a:gd name="connsiteX4" fmla="*/ 772569 w 2418108"/>
                  <a:gd name="connsiteY4" fmla="*/ 110585 h 113728"/>
                  <a:gd name="connsiteX5" fmla="*/ 1112993 w 2418108"/>
                  <a:gd name="connsiteY5" fmla="*/ 112967 h 113728"/>
                  <a:gd name="connsiteX6" fmla="*/ 1083465 w 2418108"/>
                  <a:gd name="connsiteY6" fmla="*/ 108776 h 113728"/>
                  <a:gd name="connsiteX7" fmla="*/ 1296825 w 2418108"/>
                  <a:gd name="connsiteY7" fmla="*/ 108966 h 113728"/>
                  <a:gd name="connsiteX8" fmla="*/ 1346736 w 2418108"/>
                  <a:gd name="connsiteY8" fmla="*/ 103632 h 113728"/>
                  <a:gd name="connsiteX9" fmla="*/ 1360643 w 2418108"/>
                  <a:gd name="connsiteY9" fmla="*/ 107633 h 113728"/>
                  <a:gd name="connsiteX10" fmla="*/ 1381788 w 2418108"/>
                  <a:gd name="connsiteY10" fmla="*/ 107442 h 113728"/>
                  <a:gd name="connsiteX11" fmla="*/ 1371692 w 2418108"/>
                  <a:gd name="connsiteY11" fmla="*/ 106490 h 113728"/>
                  <a:gd name="connsiteX12" fmla="*/ 1430080 w 2418108"/>
                  <a:gd name="connsiteY12" fmla="*/ 105537 h 113728"/>
                  <a:gd name="connsiteX13" fmla="*/ 1420269 w 2418108"/>
                  <a:gd name="connsiteY13" fmla="*/ 104108 h 113728"/>
                  <a:gd name="connsiteX14" fmla="*/ 1455702 w 2418108"/>
                  <a:gd name="connsiteY14" fmla="*/ 107061 h 113728"/>
                  <a:gd name="connsiteX15" fmla="*/ 1439414 w 2418108"/>
                  <a:gd name="connsiteY15" fmla="*/ 108109 h 113728"/>
                  <a:gd name="connsiteX16" fmla="*/ 1503613 w 2418108"/>
                  <a:gd name="connsiteY16" fmla="*/ 105918 h 113728"/>
                  <a:gd name="connsiteX17" fmla="*/ 1495802 w 2418108"/>
                  <a:gd name="connsiteY17" fmla="*/ 105823 h 113728"/>
                  <a:gd name="connsiteX18" fmla="*/ 1695923 w 2418108"/>
                  <a:gd name="connsiteY18" fmla="*/ 95155 h 113728"/>
                  <a:gd name="connsiteX19" fmla="*/ 1684016 w 2418108"/>
                  <a:gd name="connsiteY19" fmla="*/ 92488 h 113728"/>
                  <a:gd name="connsiteX20" fmla="*/ 1706210 w 2418108"/>
                  <a:gd name="connsiteY20" fmla="*/ 90202 h 113728"/>
                  <a:gd name="connsiteX21" fmla="*/ 1693351 w 2418108"/>
                  <a:gd name="connsiteY21" fmla="*/ 98108 h 113728"/>
                  <a:gd name="connsiteX22" fmla="*/ 2058539 w 2418108"/>
                  <a:gd name="connsiteY22" fmla="*/ 102203 h 113728"/>
                  <a:gd name="connsiteX23" fmla="*/ 2064540 w 2418108"/>
                  <a:gd name="connsiteY23" fmla="*/ 95060 h 113728"/>
                  <a:gd name="connsiteX24" fmla="*/ 2227132 w 2418108"/>
                  <a:gd name="connsiteY24" fmla="*/ 96203 h 113728"/>
                  <a:gd name="connsiteX25" fmla="*/ 2245229 w 2418108"/>
                  <a:gd name="connsiteY25" fmla="*/ 96869 h 113728"/>
                  <a:gd name="connsiteX26" fmla="*/ 2254278 w 2418108"/>
                  <a:gd name="connsiteY26" fmla="*/ 94393 h 113728"/>
                  <a:gd name="connsiteX27" fmla="*/ 2418108 w 2418108"/>
                  <a:gd name="connsiteY27" fmla="*/ 5810 h 113728"/>
                  <a:gd name="connsiteX28" fmla="*/ 2399058 w 2418108"/>
                  <a:gd name="connsiteY28" fmla="*/ 2858 h 113728"/>
                  <a:gd name="connsiteX29" fmla="*/ 2241039 w 2418108"/>
                  <a:gd name="connsiteY29" fmla="*/ 1905 h 113728"/>
                  <a:gd name="connsiteX30" fmla="*/ 2243991 w 2418108"/>
                  <a:gd name="connsiteY30" fmla="*/ 1048 h 113728"/>
                  <a:gd name="connsiteX31" fmla="*/ 2197128 w 2418108"/>
                  <a:gd name="connsiteY31" fmla="*/ 0 h 113728"/>
                  <a:gd name="connsiteX32" fmla="*/ 1710591 w 2418108"/>
                  <a:gd name="connsiteY32" fmla="*/ 6287 h 113728"/>
                  <a:gd name="connsiteX33" fmla="*/ 1713353 w 2418108"/>
                  <a:gd name="connsiteY33" fmla="*/ 5906 h 113728"/>
                  <a:gd name="connsiteX34" fmla="*/ 1210814 w 2418108"/>
                  <a:gd name="connsiteY34" fmla="*/ 7715 h 113728"/>
                  <a:gd name="connsiteX35" fmla="*/ 684463 w 2418108"/>
                  <a:gd name="connsiteY35" fmla="*/ 13716 h 113728"/>
                  <a:gd name="connsiteX36" fmla="*/ 687511 w 2418108"/>
                  <a:gd name="connsiteY36" fmla="*/ 12859 h 113728"/>
                  <a:gd name="connsiteX37" fmla="*/ 435670 w 2418108"/>
                  <a:gd name="connsiteY37" fmla="*/ 12192 h 113728"/>
                  <a:gd name="connsiteX38" fmla="*/ 440718 w 2418108"/>
                  <a:gd name="connsiteY38" fmla="*/ 12668 h 113728"/>
                  <a:gd name="connsiteX39" fmla="*/ 386807 w 2418108"/>
                  <a:gd name="connsiteY39" fmla="*/ 9906 h 113728"/>
                  <a:gd name="connsiteX40" fmla="*/ 16856 w 2418108"/>
                  <a:gd name="connsiteY40" fmla="*/ 12192 h 113728"/>
                  <a:gd name="connsiteX41" fmla="*/ 63528 w 2418108"/>
                  <a:gd name="connsiteY41" fmla="*/ 102870 h 113728"/>
                  <a:gd name="connsiteX42" fmla="*/ 42668 w 2418108"/>
                  <a:gd name="connsiteY42" fmla="*/ 102584 h 113728"/>
                  <a:gd name="connsiteX43" fmla="*/ 41430 w 2418108"/>
                  <a:gd name="connsiteY43" fmla="*/ 105537 h 113728"/>
                  <a:gd name="connsiteX44" fmla="*/ 54575 w 2418108"/>
                  <a:gd name="connsiteY44" fmla="*/ 105347 h 113728"/>
                  <a:gd name="connsiteX45" fmla="*/ 388140 w 2418108"/>
                  <a:gd name="connsiteY45" fmla="*/ 112109 h 113728"/>
                  <a:gd name="connsiteX46" fmla="*/ 482152 w 2418108"/>
                  <a:gd name="connsiteY46" fmla="*/ 113729 h 113728"/>
                  <a:gd name="connsiteX47" fmla="*/ 632266 w 2418108"/>
                  <a:gd name="connsiteY47" fmla="*/ 112205 h 1137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2418108" h="113728">
                    <a:moveTo>
                      <a:pt x="632266" y="112205"/>
                    </a:moveTo>
                    <a:cubicBezTo>
                      <a:pt x="656364" y="104680"/>
                      <a:pt x="694940" y="114110"/>
                      <a:pt x="723039" y="109538"/>
                    </a:cubicBezTo>
                    <a:cubicBezTo>
                      <a:pt x="722849" y="109919"/>
                      <a:pt x="735898" y="110109"/>
                      <a:pt x="735136" y="111823"/>
                    </a:cubicBezTo>
                    <a:cubicBezTo>
                      <a:pt x="735041" y="108776"/>
                      <a:pt x="767616" y="112300"/>
                      <a:pt x="752471" y="108680"/>
                    </a:cubicBezTo>
                    <a:cubicBezTo>
                      <a:pt x="754757" y="107633"/>
                      <a:pt x="790571" y="107633"/>
                      <a:pt x="772569" y="110585"/>
                    </a:cubicBezTo>
                    <a:cubicBezTo>
                      <a:pt x="822099" y="111633"/>
                      <a:pt x="1059653" y="114395"/>
                      <a:pt x="1112993" y="112967"/>
                    </a:cubicBezTo>
                    <a:cubicBezTo>
                      <a:pt x="1106135" y="110776"/>
                      <a:pt x="1089656" y="112205"/>
                      <a:pt x="1083465" y="108776"/>
                    </a:cubicBezTo>
                    <a:cubicBezTo>
                      <a:pt x="1153950" y="111728"/>
                      <a:pt x="1230626" y="113157"/>
                      <a:pt x="1296825" y="108966"/>
                    </a:cubicBezTo>
                    <a:cubicBezTo>
                      <a:pt x="1277680" y="103251"/>
                      <a:pt x="1356071" y="110966"/>
                      <a:pt x="1346736" y="103632"/>
                    </a:cubicBezTo>
                    <a:cubicBezTo>
                      <a:pt x="1351213" y="105347"/>
                      <a:pt x="1374454" y="106109"/>
                      <a:pt x="1360643" y="107633"/>
                    </a:cubicBezTo>
                    <a:cubicBezTo>
                      <a:pt x="1368548" y="107728"/>
                      <a:pt x="1376168" y="108299"/>
                      <a:pt x="1381788" y="107442"/>
                    </a:cubicBezTo>
                    <a:lnTo>
                      <a:pt x="1371692" y="106490"/>
                    </a:lnTo>
                    <a:cubicBezTo>
                      <a:pt x="1398266" y="106013"/>
                      <a:pt x="1412744" y="108680"/>
                      <a:pt x="1430080" y="105537"/>
                    </a:cubicBezTo>
                    <a:lnTo>
                      <a:pt x="1420269" y="104108"/>
                    </a:lnTo>
                    <a:cubicBezTo>
                      <a:pt x="1436176" y="103918"/>
                      <a:pt x="1449416" y="103632"/>
                      <a:pt x="1455702" y="107061"/>
                    </a:cubicBezTo>
                    <a:lnTo>
                      <a:pt x="1439414" y="108109"/>
                    </a:lnTo>
                    <a:cubicBezTo>
                      <a:pt x="1465799" y="108014"/>
                      <a:pt x="1481610" y="107823"/>
                      <a:pt x="1503613" y="105918"/>
                    </a:cubicBezTo>
                    <a:lnTo>
                      <a:pt x="1495802" y="105823"/>
                    </a:lnTo>
                    <a:cubicBezTo>
                      <a:pt x="1523806" y="102394"/>
                      <a:pt x="1670110" y="99441"/>
                      <a:pt x="1695923" y="95155"/>
                    </a:cubicBezTo>
                    <a:lnTo>
                      <a:pt x="1684016" y="92488"/>
                    </a:lnTo>
                    <a:lnTo>
                      <a:pt x="1706210" y="90202"/>
                    </a:lnTo>
                    <a:cubicBezTo>
                      <a:pt x="1703543" y="90202"/>
                      <a:pt x="1695542" y="98965"/>
                      <a:pt x="1693351" y="98108"/>
                    </a:cubicBezTo>
                    <a:cubicBezTo>
                      <a:pt x="1757549" y="99441"/>
                      <a:pt x="2045109" y="91345"/>
                      <a:pt x="2058539" y="102203"/>
                    </a:cubicBezTo>
                    <a:cubicBezTo>
                      <a:pt x="2079780" y="101917"/>
                      <a:pt x="2071303" y="103918"/>
                      <a:pt x="2064540" y="95060"/>
                    </a:cubicBezTo>
                    <a:cubicBezTo>
                      <a:pt x="2086638" y="95441"/>
                      <a:pt x="2259707" y="88773"/>
                      <a:pt x="2227132" y="96203"/>
                    </a:cubicBezTo>
                    <a:cubicBezTo>
                      <a:pt x="2232371" y="96298"/>
                      <a:pt x="2240372" y="95917"/>
                      <a:pt x="2245229" y="96869"/>
                    </a:cubicBezTo>
                    <a:cubicBezTo>
                      <a:pt x="2235704" y="94583"/>
                      <a:pt x="2261708" y="95345"/>
                      <a:pt x="2254278" y="94393"/>
                    </a:cubicBezTo>
                    <a:cubicBezTo>
                      <a:pt x="2395724" y="108776"/>
                      <a:pt x="2341527" y="36576"/>
                      <a:pt x="2418108" y="5810"/>
                    </a:cubicBezTo>
                    <a:cubicBezTo>
                      <a:pt x="2398772" y="4763"/>
                      <a:pt x="2335717" y="7239"/>
                      <a:pt x="2399058" y="2858"/>
                    </a:cubicBezTo>
                    <a:cubicBezTo>
                      <a:pt x="2343527" y="-572"/>
                      <a:pt x="2296283" y="1238"/>
                      <a:pt x="2241039" y="1905"/>
                    </a:cubicBezTo>
                    <a:lnTo>
                      <a:pt x="2243991" y="1048"/>
                    </a:lnTo>
                    <a:cubicBezTo>
                      <a:pt x="2234181" y="-381"/>
                      <a:pt x="2214845" y="1524"/>
                      <a:pt x="2197128" y="0"/>
                    </a:cubicBezTo>
                    <a:cubicBezTo>
                      <a:pt x="2115880" y="6096"/>
                      <a:pt x="1816128" y="3524"/>
                      <a:pt x="1710591" y="6287"/>
                    </a:cubicBezTo>
                    <a:lnTo>
                      <a:pt x="1713353" y="5906"/>
                    </a:lnTo>
                    <a:cubicBezTo>
                      <a:pt x="1577146" y="5429"/>
                      <a:pt x="1349308" y="11240"/>
                      <a:pt x="1210814" y="7715"/>
                    </a:cubicBezTo>
                    <a:cubicBezTo>
                      <a:pt x="1095848" y="23717"/>
                      <a:pt x="819051" y="5429"/>
                      <a:pt x="684463" y="13716"/>
                    </a:cubicBezTo>
                    <a:lnTo>
                      <a:pt x="687511" y="12859"/>
                    </a:lnTo>
                    <a:cubicBezTo>
                      <a:pt x="655316" y="14192"/>
                      <a:pt x="473008" y="10954"/>
                      <a:pt x="435670" y="12192"/>
                    </a:cubicBezTo>
                    <a:lnTo>
                      <a:pt x="440718" y="12668"/>
                    </a:lnTo>
                    <a:cubicBezTo>
                      <a:pt x="408047" y="14764"/>
                      <a:pt x="412524" y="11049"/>
                      <a:pt x="386807" y="9906"/>
                    </a:cubicBezTo>
                    <a:cubicBezTo>
                      <a:pt x="275174" y="28004"/>
                      <a:pt x="142395" y="18764"/>
                      <a:pt x="16856" y="12192"/>
                    </a:cubicBezTo>
                    <a:cubicBezTo>
                      <a:pt x="-6195" y="35528"/>
                      <a:pt x="-17434" y="114395"/>
                      <a:pt x="63528" y="102870"/>
                    </a:cubicBezTo>
                    <a:cubicBezTo>
                      <a:pt x="63528" y="102870"/>
                      <a:pt x="42668" y="102584"/>
                      <a:pt x="42668" y="102584"/>
                    </a:cubicBezTo>
                    <a:cubicBezTo>
                      <a:pt x="58004" y="103156"/>
                      <a:pt x="47336" y="104299"/>
                      <a:pt x="41430" y="105537"/>
                    </a:cubicBezTo>
                    <a:cubicBezTo>
                      <a:pt x="46764" y="105537"/>
                      <a:pt x="68386" y="107442"/>
                      <a:pt x="54575" y="105347"/>
                    </a:cubicBezTo>
                    <a:cubicBezTo>
                      <a:pt x="158588" y="108109"/>
                      <a:pt x="297462" y="110109"/>
                      <a:pt x="388140" y="112109"/>
                    </a:cubicBezTo>
                    <a:cubicBezTo>
                      <a:pt x="420525" y="113348"/>
                      <a:pt x="453577" y="106680"/>
                      <a:pt x="482152" y="113729"/>
                    </a:cubicBezTo>
                    <a:cubicBezTo>
                      <a:pt x="477580" y="111919"/>
                      <a:pt x="629885" y="111728"/>
                      <a:pt x="632266" y="11220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3791DBCE-891E-0CAF-3ABC-C2D4F037A3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44040" y="1114691"/>
            <a:ext cx="4159233" cy="1396237"/>
          </a:xfrm>
        </p:spPr>
        <p:txBody>
          <a:bodyPr>
            <a:normAutofit/>
          </a:bodyPr>
          <a:lstStyle/>
          <a:p>
            <a:endParaRPr lang="en-US"/>
          </a:p>
        </p:txBody>
      </p:sp>
      <p:pic>
        <p:nvPicPr>
          <p:cNvPr id="4" name="Symbol zastępczy zawartości 3">
            <a:extLst>
              <a:ext uri="{FF2B5EF4-FFF2-40B4-BE49-F238E27FC236}">
                <a16:creationId xmlns:a16="http://schemas.microsoft.com/office/drawing/2014/main" id="{0B775184-9BFD-4136-9A03-FE98D92E380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547" b="18626"/>
          <a:stretch/>
        </p:blipFill>
        <p:spPr>
          <a:xfrm>
            <a:off x="20" y="2865265"/>
            <a:ext cx="12191980" cy="399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65365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2F9C493A-9F03-49B4-B3FB-19CE5AC115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332B8414-2C0E-4923-9659-BF525A7A07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5717" y="787068"/>
            <a:ext cx="4663649" cy="1455091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pl-PL" sz="3300" dirty="0"/>
              <a:t>Nie otwieraj wiadomości od nieznanych osób!</a:t>
            </a: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90A46C7D-C1BB-49B8-8D37-39742820E9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15182" y="-615181"/>
            <a:ext cx="1085312" cy="2315675"/>
          </a:xfrm>
          <a:custGeom>
            <a:avLst/>
            <a:gdLst>
              <a:gd name="connsiteX0" fmla="*/ 0 w 1085312"/>
              <a:gd name="connsiteY0" fmla="*/ 2315675 h 2315675"/>
              <a:gd name="connsiteX1" fmla="*/ 0 w 1085312"/>
              <a:gd name="connsiteY1" fmla="*/ 0 h 2315675"/>
              <a:gd name="connsiteX2" fmla="*/ 53089 w 1085312"/>
              <a:gd name="connsiteY2" fmla="*/ 4542 h 2315675"/>
              <a:gd name="connsiteX3" fmla="*/ 790077 w 1085312"/>
              <a:gd name="connsiteY3" fmla="*/ 872756 h 2315675"/>
              <a:gd name="connsiteX4" fmla="*/ 1085252 w 1085312"/>
              <a:gd name="connsiteY4" fmla="*/ 1943649 h 2315675"/>
              <a:gd name="connsiteX5" fmla="*/ 1064832 w 1085312"/>
              <a:gd name="connsiteY5" fmla="*/ 2198094 h 2315675"/>
              <a:gd name="connsiteX6" fmla="*/ 1043734 w 1085312"/>
              <a:gd name="connsiteY6" fmla="*/ 2315675 h 2315675"/>
              <a:gd name="connsiteX7" fmla="*/ 0 w 1085312"/>
              <a:gd name="connsiteY7" fmla="*/ 2315675 h 2315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85312" h="2315675">
                <a:moveTo>
                  <a:pt x="0" y="2315675"/>
                </a:moveTo>
                <a:lnTo>
                  <a:pt x="0" y="0"/>
                </a:lnTo>
                <a:lnTo>
                  <a:pt x="53089" y="4542"/>
                </a:lnTo>
                <a:cubicBezTo>
                  <a:pt x="405263" y="73503"/>
                  <a:pt x="612623" y="486635"/>
                  <a:pt x="790077" y="872756"/>
                </a:cubicBezTo>
                <a:cubicBezTo>
                  <a:pt x="937425" y="1193596"/>
                  <a:pt x="1088787" y="1533232"/>
                  <a:pt x="1085252" y="1943649"/>
                </a:cubicBezTo>
                <a:cubicBezTo>
                  <a:pt x="1084528" y="2029058"/>
                  <a:pt x="1077341" y="2113833"/>
                  <a:pt x="1064832" y="2198094"/>
                </a:cubicBezTo>
                <a:lnTo>
                  <a:pt x="1043734" y="2315675"/>
                </a:lnTo>
                <a:lnTo>
                  <a:pt x="0" y="2315675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15" name="Graphic 78">
            <a:extLst>
              <a:ext uri="{FF2B5EF4-FFF2-40B4-BE49-F238E27FC236}">
                <a16:creationId xmlns:a16="http://schemas.microsoft.com/office/drawing/2014/main" id="{61BBAB6F-65E6-4E2B-B363-6AB27C84E0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25717" y="2585111"/>
            <a:ext cx="972241" cy="45718"/>
            <a:chOff x="4886325" y="3371754"/>
            <a:chExt cx="2418492" cy="113728"/>
          </a:xfrm>
          <a:solidFill>
            <a:schemeClr val="accent1"/>
          </a:solidFill>
        </p:grpSpPr>
        <p:sp>
          <p:nvSpPr>
            <p:cNvPr id="16" name="Graphic 78">
              <a:extLst>
                <a:ext uri="{FF2B5EF4-FFF2-40B4-BE49-F238E27FC236}">
                  <a16:creationId xmlns:a16="http://schemas.microsoft.com/office/drawing/2014/main" id="{6DA3BBB2-E620-4C13-98C9-FE1EF7D2ED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886325" y="3428428"/>
              <a:ext cx="2418302" cy="9525"/>
            </a:xfrm>
            <a:custGeom>
              <a:avLst/>
              <a:gdLst>
                <a:gd name="connsiteX0" fmla="*/ 0 w 2418302"/>
                <a:gd name="connsiteY0" fmla="*/ 0 h 9525"/>
                <a:gd name="connsiteX1" fmla="*/ 2418302 w 2418302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18302" h="9525">
                  <a:moveTo>
                    <a:pt x="0" y="0"/>
                  </a:moveTo>
                  <a:lnTo>
                    <a:pt x="2418302" y="0"/>
                  </a:ln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7" name="Graphic 78">
              <a:extLst>
                <a:ext uri="{FF2B5EF4-FFF2-40B4-BE49-F238E27FC236}">
                  <a16:creationId xmlns:a16="http://schemas.microsoft.com/office/drawing/2014/main" id="{ADC9AB5D-88A1-4FA9-B467-E8EF8FFE5B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4886709" y="3371754"/>
              <a:ext cx="2418108" cy="113728"/>
              <a:chOff x="4886709" y="3371754"/>
              <a:chExt cx="2418108" cy="113728"/>
            </a:xfrm>
            <a:grpFill/>
          </p:grpSpPr>
          <p:sp>
            <p:nvSpPr>
              <p:cNvPr id="18" name="Graphic 78">
                <a:extLst>
                  <a:ext uri="{FF2B5EF4-FFF2-40B4-BE49-F238E27FC236}">
                    <a16:creationId xmlns:a16="http://schemas.microsoft.com/office/drawing/2014/main" id="{0867B8E5-4535-4743-8235-6612FEA410C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895088" y="3474384"/>
                <a:ext cx="32575" cy="2906"/>
              </a:xfrm>
              <a:custGeom>
                <a:avLst/>
                <a:gdLst>
                  <a:gd name="connsiteX0" fmla="*/ 0 w 32575"/>
                  <a:gd name="connsiteY0" fmla="*/ 49 h 2906"/>
                  <a:gd name="connsiteX1" fmla="*/ 32576 w 32575"/>
                  <a:gd name="connsiteY1" fmla="*/ 2907 h 2906"/>
                  <a:gd name="connsiteX2" fmla="*/ 0 w 32575"/>
                  <a:gd name="connsiteY2" fmla="*/ 49 h 2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575" h="2906">
                    <a:moveTo>
                      <a:pt x="0" y="49"/>
                    </a:moveTo>
                    <a:cubicBezTo>
                      <a:pt x="7430" y="2335"/>
                      <a:pt x="20384" y="2526"/>
                      <a:pt x="32576" y="2907"/>
                    </a:cubicBezTo>
                    <a:cubicBezTo>
                      <a:pt x="23146" y="716"/>
                      <a:pt x="13240" y="-236"/>
                      <a:pt x="0" y="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Graphic 78">
                <a:extLst>
                  <a:ext uri="{FF2B5EF4-FFF2-40B4-BE49-F238E27FC236}">
                    <a16:creationId xmlns:a16="http://schemas.microsoft.com/office/drawing/2014/main" id="{BE48FEA7-5915-4751-8090-63F3094324A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927758" y="3477344"/>
                <a:ext cx="380" cy="42"/>
              </a:xfrm>
              <a:custGeom>
                <a:avLst/>
                <a:gdLst>
                  <a:gd name="connsiteX0" fmla="*/ 190 w 380"/>
                  <a:gd name="connsiteY0" fmla="*/ 42 h 42"/>
                  <a:gd name="connsiteX1" fmla="*/ 381 w 380"/>
                  <a:gd name="connsiteY1" fmla="*/ 42 h 42"/>
                  <a:gd name="connsiteX2" fmla="*/ 0 w 380"/>
                  <a:gd name="connsiteY2" fmla="*/ 42 h 42"/>
                  <a:gd name="connsiteX3" fmla="*/ 190 w 380"/>
                  <a:gd name="connsiteY3" fmla="*/ 42 h 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0" h="42">
                    <a:moveTo>
                      <a:pt x="190" y="42"/>
                    </a:moveTo>
                    <a:cubicBezTo>
                      <a:pt x="190" y="42"/>
                      <a:pt x="286" y="42"/>
                      <a:pt x="381" y="42"/>
                    </a:cubicBezTo>
                    <a:cubicBezTo>
                      <a:pt x="190" y="42"/>
                      <a:pt x="95" y="42"/>
                      <a:pt x="0" y="42"/>
                    </a:cubicBezTo>
                    <a:cubicBezTo>
                      <a:pt x="0" y="-53"/>
                      <a:pt x="95" y="42"/>
                      <a:pt x="190" y="4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Graphic 78">
                <a:extLst>
                  <a:ext uri="{FF2B5EF4-FFF2-40B4-BE49-F238E27FC236}">
                    <a16:creationId xmlns:a16="http://schemas.microsoft.com/office/drawing/2014/main" id="{32B378CE-44FD-4120-B9ED-7828D4EE9AE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285577" y="3374517"/>
                <a:ext cx="10001" cy="190"/>
              </a:xfrm>
              <a:custGeom>
                <a:avLst/>
                <a:gdLst>
                  <a:gd name="connsiteX0" fmla="*/ 10001 w 10001"/>
                  <a:gd name="connsiteY0" fmla="*/ 0 h 190"/>
                  <a:gd name="connsiteX1" fmla="*/ 0 w 10001"/>
                  <a:gd name="connsiteY1" fmla="*/ 191 h 190"/>
                  <a:gd name="connsiteX2" fmla="*/ 10001 w 10001"/>
                  <a:gd name="connsiteY2" fmla="*/ 0 h 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001" h="190">
                    <a:moveTo>
                      <a:pt x="10001" y="0"/>
                    </a:moveTo>
                    <a:cubicBezTo>
                      <a:pt x="6953" y="0"/>
                      <a:pt x="3524" y="95"/>
                      <a:pt x="0" y="191"/>
                    </a:cubicBezTo>
                    <a:cubicBezTo>
                      <a:pt x="3334" y="191"/>
                      <a:pt x="6763" y="191"/>
                      <a:pt x="10001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Graphic 78">
                <a:extLst>
                  <a:ext uri="{FF2B5EF4-FFF2-40B4-BE49-F238E27FC236}">
                    <a16:creationId xmlns:a16="http://schemas.microsoft.com/office/drawing/2014/main" id="{40FA43D3-D34B-4BC7-80D0-F3E75A222AC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886709" y="3371754"/>
                <a:ext cx="2418108" cy="113728"/>
              </a:xfrm>
              <a:custGeom>
                <a:avLst/>
                <a:gdLst>
                  <a:gd name="connsiteX0" fmla="*/ 632266 w 2418108"/>
                  <a:gd name="connsiteY0" fmla="*/ 112205 h 113728"/>
                  <a:gd name="connsiteX1" fmla="*/ 723039 w 2418108"/>
                  <a:gd name="connsiteY1" fmla="*/ 109538 h 113728"/>
                  <a:gd name="connsiteX2" fmla="*/ 735136 w 2418108"/>
                  <a:gd name="connsiteY2" fmla="*/ 111823 h 113728"/>
                  <a:gd name="connsiteX3" fmla="*/ 752471 w 2418108"/>
                  <a:gd name="connsiteY3" fmla="*/ 108680 h 113728"/>
                  <a:gd name="connsiteX4" fmla="*/ 772569 w 2418108"/>
                  <a:gd name="connsiteY4" fmla="*/ 110585 h 113728"/>
                  <a:gd name="connsiteX5" fmla="*/ 1112993 w 2418108"/>
                  <a:gd name="connsiteY5" fmla="*/ 112967 h 113728"/>
                  <a:gd name="connsiteX6" fmla="*/ 1083465 w 2418108"/>
                  <a:gd name="connsiteY6" fmla="*/ 108776 h 113728"/>
                  <a:gd name="connsiteX7" fmla="*/ 1296825 w 2418108"/>
                  <a:gd name="connsiteY7" fmla="*/ 108966 h 113728"/>
                  <a:gd name="connsiteX8" fmla="*/ 1346736 w 2418108"/>
                  <a:gd name="connsiteY8" fmla="*/ 103632 h 113728"/>
                  <a:gd name="connsiteX9" fmla="*/ 1360643 w 2418108"/>
                  <a:gd name="connsiteY9" fmla="*/ 107633 h 113728"/>
                  <a:gd name="connsiteX10" fmla="*/ 1381788 w 2418108"/>
                  <a:gd name="connsiteY10" fmla="*/ 107442 h 113728"/>
                  <a:gd name="connsiteX11" fmla="*/ 1371692 w 2418108"/>
                  <a:gd name="connsiteY11" fmla="*/ 106490 h 113728"/>
                  <a:gd name="connsiteX12" fmla="*/ 1430080 w 2418108"/>
                  <a:gd name="connsiteY12" fmla="*/ 105537 h 113728"/>
                  <a:gd name="connsiteX13" fmla="*/ 1420269 w 2418108"/>
                  <a:gd name="connsiteY13" fmla="*/ 104108 h 113728"/>
                  <a:gd name="connsiteX14" fmla="*/ 1455702 w 2418108"/>
                  <a:gd name="connsiteY14" fmla="*/ 107061 h 113728"/>
                  <a:gd name="connsiteX15" fmla="*/ 1439414 w 2418108"/>
                  <a:gd name="connsiteY15" fmla="*/ 108109 h 113728"/>
                  <a:gd name="connsiteX16" fmla="*/ 1503613 w 2418108"/>
                  <a:gd name="connsiteY16" fmla="*/ 105918 h 113728"/>
                  <a:gd name="connsiteX17" fmla="*/ 1495802 w 2418108"/>
                  <a:gd name="connsiteY17" fmla="*/ 105823 h 113728"/>
                  <a:gd name="connsiteX18" fmla="*/ 1695923 w 2418108"/>
                  <a:gd name="connsiteY18" fmla="*/ 95155 h 113728"/>
                  <a:gd name="connsiteX19" fmla="*/ 1684016 w 2418108"/>
                  <a:gd name="connsiteY19" fmla="*/ 92488 h 113728"/>
                  <a:gd name="connsiteX20" fmla="*/ 1706210 w 2418108"/>
                  <a:gd name="connsiteY20" fmla="*/ 90202 h 113728"/>
                  <a:gd name="connsiteX21" fmla="*/ 1693351 w 2418108"/>
                  <a:gd name="connsiteY21" fmla="*/ 98108 h 113728"/>
                  <a:gd name="connsiteX22" fmla="*/ 2058539 w 2418108"/>
                  <a:gd name="connsiteY22" fmla="*/ 102203 h 113728"/>
                  <a:gd name="connsiteX23" fmla="*/ 2064540 w 2418108"/>
                  <a:gd name="connsiteY23" fmla="*/ 95060 h 113728"/>
                  <a:gd name="connsiteX24" fmla="*/ 2227132 w 2418108"/>
                  <a:gd name="connsiteY24" fmla="*/ 96203 h 113728"/>
                  <a:gd name="connsiteX25" fmla="*/ 2245229 w 2418108"/>
                  <a:gd name="connsiteY25" fmla="*/ 96869 h 113728"/>
                  <a:gd name="connsiteX26" fmla="*/ 2254278 w 2418108"/>
                  <a:gd name="connsiteY26" fmla="*/ 94393 h 113728"/>
                  <a:gd name="connsiteX27" fmla="*/ 2418108 w 2418108"/>
                  <a:gd name="connsiteY27" fmla="*/ 5810 h 113728"/>
                  <a:gd name="connsiteX28" fmla="*/ 2399058 w 2418108"/>
                  <a:gd name="connsiteY28" fmla="*/ 2858 h 113728"/>
                  <a:gd name="connsiteX29" fmla="*/ 2241039 w 2418108"/>
                  <a:gd name="connsiteY29" fmla="*/ 1905 h 113728"/>
                  <a:gd name="connsiteX30" fmla="*/ 2243991 w 2418108"/>
                  <a:gd name="connsiteY30" fmla="*/ 1048 h 113728"/>
                  <a:gd name="connsiteX31" fmla="*/ 2197128 w 2418108"/>
                  <a:gd name="connsiteY31" fmla="*/ 0 h 113728"/>
                  <a:gd name="connsiteX32" fmla="*/ 1710591 w 2418108"/>
                  <a:gd name="connsiteY32" fmla="*/ 6287 h 113728"/>
                  <a:gd name="connsiteX33" fmla="*/ 1713353 w 2418108"/>
                  <a:gd name="connsiteY33" fmla="*/ 5906 h 113728"/>
                  <a:gd name="connsiteX34" fmla="*/ 1210814 w 2418108"/>
                  <a:gd name="connsiteY34" fmla="*/ 7715 h 113728"/>
                  <a:gd name="connsiteX35" fmla="*/ 684463 w 2418108"/>
                  <a:gd name="connsiteY35" fmla="*/ 13716 h 113728"/>
                  <a:gd name="connsiteX36" fmla="*/ 687511 w 2418108"/>
                  <a:gd name="connsiteY36" fmla="*/ 12859 h 113728"/>
                  <a:gd name="connsiteX37" fmla="*/ 435670 w 2418108"/>
                  <a:gd name="connsiteY37" fmla="*/ 12192 h 113728"/>
                  <a:gd name="connsiteX38" fmla="*/ 440718 w 2418108"/>
                  <a:gd name="connsiteY38" fmla="*/ 12668 h 113728"/>
                  <a:gd name="connsiteX39" fmla="*/ 386807 w 2418108"/>
                  <a:gd name="connsiteY39" fmla="*/ 9906 h 113728"/>
                  <a:gd name="connsiteX40" fmla="*/ 16856 w 2418108"/>
                  <a:gd name="connsiteY40" fmla="*/ 12192 h 113728"/>
                  <a:gd name="connsiteX41" fmla="*/ 63528 w 2418108"/>
                  <a:gd name="connsiteY41" fmla="*/ 102870 h 113728"/>
                  <a:gd name="connsiteX42" fmla="*/ 42668 w 2418108"/>
                  <a:gd name="connsiteY42" fmla="*/ 102584 h 113728"/>
                  <a:gd name="connsiteX43" fmla="*/ 41430 w 2418108"/>
                  <a:gd name="connsiteY43" fmla="*/ 105537 h 113728"/>
                  <a:gd name="connsiteX44" fmla="*/ 54575 w 2418108"/>
                  <a:gd name="connsiteY44" fmla="*/ 105347 h 113728"/>
                  <a:gd name="connsiteX45" fmla="*/ 388140 w 2418108"/>
                  <a:gd name="connsiteY45" fmla="*/ 112109 h 113728"/>
                  <a:gd name="connsiteX46" fmla="*/ 482152 w 2418108"/>
                  <a:gd name="connsiteY46" fmla="*/ 113729 h 113728"/>
                  <a:gd name="connsiteX47" fmla="*/ 632266 w 2418108"/>
                  <a:gd name="connsiteY47" fmla="*/ 112205 h 1137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2418108" h="113728">
                    <a:moveTo>
                      <a:pt x="632266" y="112205"/>
                    </a:moveTo>
                    <a:cubicBezTo>
                      <a:pt x="656364" y="104680"/>
                      <a:pt x="694940" y="114110"/>
                      <a:pt x="723039" y="109538"/>
                    </a:cubicBezTo>
                    <a:cubicBezTo>
                      <a:pt x="722849" y="109919"/>
                      <a:pt x="735898" y="110109"/>
                      <a:pt x="735136" y="111823"/>
                    </a:cubicBezTo>
                    <a:cubicBezTo>
                      <a:pt x="735041" y="108776"/>
                      <a:pt x="767616" y="112300"/>
                      <a:pt x="752471" y="108680"/>
                    </a:cubicBezTo>
                    <a:cubicBezTo>
                      <a:pt x="754757" y="107633"/>
                      <a:pt x="790571" y="107633"/>
                      <a:pt x="772569" y="110585"/>
                    </a:cubicBezTo>
                    <a:cubicBezTo>
                      <a:pt x="822099" y="111633"/>
                      <a:pt x="1059653" y="114395"/>
                      <a:pt x="1112993" y="112967"/>
                    </a:cubicBezTo>
                    <a:cubicBezTo>
                      <a:pt x="1106135" y="110776"/>
                      <a:pt x="1089656" y="112205"/>
                      <a:pt x="1083465" y="108776"/>
                    </a:cubicBezTo>
                    <a:cubicBezTo>
                      <a:pt x="1153950" y="111728"/>
                      <a:pt x="1230626" y="113157"/>
                      <a:pt x="1296825" y="108966"/>
                    </a:cubicBezTo>
                    <a:cubicBezTo>
                      <a:pt x="1277680" y="103251"/>
                      <a:pt x="1356071" y="110966"/>
                      <a:pt x="1346736" y="103632"/>
                    </a:cubicBezTo>
                    <a:cubicBezTo>
                      <a:pt x="1351213" y="105347"/>
                      <a:pt x="1374454" y="106109"/>
                      <a:pt x="1360643" y="107633"/>
                    </a:cubicBezTo>
                    <a:cubicBezTo>
                      <a:pt x="1368548" y="107728"/>
                      <a:pt x="1376168" y="108299"/>
                      <a:pt x="1381788" y="107442"/>
                    </a:cubicBezTo>
                    <a:lnTo>
                      <a:pt x="1371692" y="106490"/>
                    </a:lnTo>
                    <a:cubicBezTo>
                      <a:pt x="1398266" y="106013"/>
                      <a:pt x="1412744" y="108680"/>
                      <a:pt x="1430080" y="105537"/>
                    </a:cubicBezTo>
                    <a:lnTo>
                      <a:pt x="1420269" y="104108"/>
                    </a:lnTo>
                    <a:cubicBezTo>
                      <a:pt x="1436176" y="103918"/>
                      <a:pt x="1449416" y="103632"/>
                      <a:pt x="1455702" y="107061"/>
                    </a:cubicBezTo>
                    <a:lnTo>
                      <a:pt x="1439414" y="108109"/>
                    </a:lnTo>
                    <a:cubicBezTo>
                      <a:pt x="1465799" y="108014"/>
                      <a:pt x="1481610" y="107823"/>
                      <a:pt x="1503613" y="105918"/>
                    </a:cubicBezTo>
                    <a:lnTo>
                      <a:pt x="1495802" y="105823"/>
                    </a:lnTo>
                    <a:cubicBezTo>
                      <a:pt x="1523806" y="102394"/>
                      <a:pt x="1670110" y="99441"/>
                      <a:pt x="1695923" y="95155"/>
                    </a:cubicBezTo>
                    <a:lnTo>
                      <a:pt x="1684016" y="92488"/>
                    </a:lnTo>
                    <a:lnTo>
                      <a:pt x="1706210" y="90202"/>
                    </a:lnTo>
                    <a:cubicBezTo>
                      <a:pt x="1703543" y="90202"/>
                      <a:pt x="1695542" y="98965"/>
                      <a:pt x="1693351" y="98108"/>
                    </a:cubicBezTo>
                    <a:cubicBezTo>
                      <a:pt x="1757549" y="99441"/>
                      <a:pt x="2045109" y="91345"/>
                      <a:pt x="2058539" y="102203"/>
                    </a:cubicBezTo>
                    <a:cubicBezTo>
                      <a:pt x="2079780" y="101917"/>
                      <a:pt x="2071303" y="103918"/>
                      <a:pt x="2064540" y="95060"/>
                    </a:cubicBezTo>
                    <a:cubicBezTo>
                      <a:pt x="2086638" y="95441"/>
                      <a:pt x="2259707" y="88773"/>
                      <a:pt x="2227132" y="96203"/>
                    </a:cubicBezTo>
                    <a:cubicBezTo>
                      <a:pt x="2232371" y="96298"/>
                      <a:pt x="2240372" y="95917"/>
                      <a:pt x="2245229" y="96869"/>
                    </a:cubicBezTo>
                    <a:cubicBezTo>
                      <a:pt x="2235704" y="94583"/>
                      <a:pt x="2261708" y="95345"/>
                      <a:pt x="2254278" y="94393"/>
                    </a:cubicBezTo>
                    <a:cubicBezTo>
                      <a:pt x="2395724" y="108776"/>
                      <a:pt x="2341527" y="36576"/>
                      <a:pt x="2418108" y="5810"/>
                    </a:cubicBezTo>
                    <a:cubicBezTo>
                      <a:pt x="2398772" y="4763"/>
                      <a:pt x="2335717" y="7239"/>
                      <a:pt x="2399058" y="2858"/>
                    </a:cubicBezTo>
                    <a:cubicBezTo>
                      <a:pt x="2343527" y="-572"/>
                      <a:pt x="2296283" y="1238"/>
                      <a:pt x="2241039" y="1905"/>
                    </a:cubicBezTo>
                    <a:lnTo>
                      <a:pt x="2243991" y="1048"/>
                    </a:lnTo>
                    <a:cubicBezTo>
                      <a:pt x="2234181" y="-381"/>
                      <a:pt x="2214845" y="1524"/>
                      <a:pt x="2197128" y="0"/>
                    </a:cubicBezTo>
                    <a:cubicBezTo>
                      <a:pt x="2115880" y="6096"/>
                      <a:pt x="1816128" y="3524"/>
                      <a:pt x="1710591" y="6287"/>
                    </a:cubicBezTo>
                    <a:lnTo>
                      <a:pt x="1713353" y="5906"/>
                    </a:lnTo>
                    <a:cubicBezTo>
                      <a:pt x="1577146" y="5429"/>
                      <a:pt x="1349308" y="11240"/>
                      <a:pt x="1210814" y="7715"/>
                    </a:cubicBezTo>
                    <a:cubicBezTo>
                      <a:pt x="1095848" y="23717"/>
                      <a:pt x="819051" y="5429"/>
                      <a:pt x="684463" y="13716"/>
                    </a:cubicBezTo>
                    <a:lnTo>
                      <a:pt x="687511" y="12859"/>
                    </a:lnTo>
                    <a:cubicBezTo>
                      <a:pt x="655316" y="14192"/>
                      <a:pt x="473008" y="10954"/>
                      <a:pt x="435670" y="12192"/>
                    </a:cubicBezTo>
                    <a:lnTo>
                      <a:pt x="440718" y="12668"/>
                    </a:lnTo>
                    <a:cubicBezTo>
                      <a:pt x="408047" y="14764"/>
                      <a:pt x="412524" y="11049"/>
                      <a:pt x="386807" y="9906"/>
                    </a:cubicBezTo>
                    <a:cubicBezTo>
                      <a:pt x="275174" y="28004"/>
                      <a:pt x="142395" y="18764"/>
                      <a:pt x="16856" y="12192"/>
                    </a:cubicBezTo>
                    <a:cubicBezTo>
                      <a:pt x="-6195" y="35528"/>
                      <a:pt x="-17434" y="114395"/>
                      <a:pt x="63528" y="102870"/>
                    </a:cubicBezTo>
                    <a:cubicBezTo>
                      <a:pt x="63528" y="102870"/>
                      <a:pt x="42668" y="102584"/>
                      <a:pt x="42668" y="102584"/>
                    </a:cubicBezTo>
                    <a:cubicBezTo>
                      <a:pt x="58004" y="103156"/>
                      <a:pt x="47336" y="104299"/>
                      <a:pt x="41430" y="105537"/>
                    </a:cubicBezTo>
                    <a:cubicBezTo>
                      <a:pt x="46764" y="105537"/>
                      <a:pt x="68386" y="107442"/>
                      <a:pt x="54575" y="105347"/>
                    </a:cubicBezTo>
                    <a:cubicBezTo>
                      <a:pt x="158588" y="108109"/>
                      <a:pt x="297462" y="110109"/>
                      <a:pt x="388140" y="112109"/>
                    </a:cubicBezTo>
                    <a:cubicBezTo>
                      <a:pt x="420525" y="113348"/>
                      <a:pt x="453577" y="106680"/>
                      <a:pt x="482152" y="113729"/>
                    </a:cubicBezTo>
                    <a:cubicBezTo>
                      <a:pt x="477580" y="111919"/>
                      <a:pt x="629885" y="111728"/>
                      <a:pt x="632266" y="11220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669419F-7177-B6FB-60ED-496E82861B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717" y="2796427"/>
            <a:ext cx="4663649" cy="3274503"/>
          </a:xfrm>
        </p:spPr>
        <p:txBody>
          <a:bodyPr>
            <a:normAutofit/>
          </a:bodyPr>
          <a:lstStyle/>
          <a:p>
            <a:endParaRPr lang="en-US"/>
          </a:p>
        </p:txBody>
      </p:sp>
      <p:pic>
        <p:nvPicPr>
          <p:cNvPr id="4" name="Symbol zastępczy zawartości 3">
            <a:extLst>
              <a:ext uri="{FF2B5EF4-FFF2-40B4-BE49-F238E27FC236}">
                <a16:creationId xmlns:a16="http://schemas.microsoft.com/office/drawing/2014/main" id="{99C9CAF5-7082-4CD4-90F0-0BD046F248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3780" y="822275"/>
            <a:ext cx="5660211" cy="5122491"/>
          </a:xfrm>
          <a:prstGeom prst="rect">
            <a:avLst/>
          </a:prstGeom>
        </p:spPr>
      </p:pic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55820E42-2F9D-41EF-B67F-522A133B33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753030" y="5516668"/>
            <a:ext cx="2438970" cy="1341332"/>
          </a:xfrm>
          <a:custGeom>
            <a:avLst/>
            <a:gdLst>
              <a:gd name="connsiteX0" fmla="*/ 2025355 w 2438970"/>
              <a:gd name="connsiteY0" fmla="*/ 235 h 1341332"/>
              <a:gd name="connsiteX1" fmla="*/ 2381960 w 2438970"/>
              <a:gd name="connsiteY1" fmla="*/ 44517 h 1341332"/>
              <a:gd name="connsiteX2" fmla="*/ 2438970 w 2438970"/>
              <a:gd name="connsiteY2" fmla="*/ 58872 h 1341332"/>
              <a:gd name="connsiteX3" fmla="*/ 2438970 w 2438970"/>
              <a:gd name="connsiteY3" fmla="*/ 1341332 h 1341332"/>
              <a:gd name="connsiteX4" fmla="*/ 0 w 2438970"/>
              <a:gd name="connsiteY4" fmla="*/ 1341332 h 1341332"/>
              <a:gd name="connsiteX5" fmla="*/ 13333 w 2438970"/>
              <a:gd name="connsiteY5" fmla="*/ 1328018 h 1341332"/>
              <a:gd name="connsiteX6" fmla="*/ 936262 w 2438970"/>
              <a:gd name="connsiteY6" fmla="*/ 459947 h 1341332"/>
              <a:gd name="connsiteX7" fmla="*/ 1554028 w 2438970"/>
              <a:gd name="connsiteY7" fmla="*/ 71153 h 1341332"/>
              <a:gd name="connsiteX8" fmla="*/ 2025355 w 2438970"/>
              <a:gd name="connsiteY8" fmla="*/ 235 h 1341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8970" h="1341332">
                <a:moveTo>
                  <a:pt x="2025355" y="235"/>
                </a:moveTo>
                <a:cubicBezTo>
                  <a:pt x="2143847" y="2306"/>
                  <a:pt x="2262766" y="17993"/>
                  <a:pt x="2381960" y="44517"/>
                </a:cubicBezTo>
                <a:lnTo>
                  <a:pt x="2438970" y="58872"/>
                </a:lnTo>
                <a:lnTo>
                  <a:pt x="2438970" y="1341332"/>
                </a:lnTo>
                <a:lnTo>
                  <a:pt x="0" y="1341332"/>
                </a:lnTo>
                <a:lnTo>
                  <a:pt x="13333" y="1328018"/>
                </a:lnTo>
                <a:cubicBezTo>
                  <a:pt x="324723" y="1028950"/>
                  <a:pt x="645390" y="738459"/>
                  <a:pt x="936262" y="459947"/>
                </a:cubicBezTo>
                <a:cubicBezTo>
                  <a:pt x="1139660" y="265152"/>
                  <a:pt x="1345794" y="140817"/>
                  <a:pt x="1554028" y="71153"/>
                </a:cubicBezTo>
                <a:cubicBezTo>
                  <a:pt x="1710136" y="18918"/>
                  <a:pt x="1867365" y="-2526"/>
                  <a:pt x="2025355" y="235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13D9BC31-B57D-4933-AD83-94F462D4C2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776050" y="5204025"/>
            <a:ext cx="886141" cy="802496"/>
            <a:chOff x="10948005" y="3272152"/>
            <a:chExt cx="868640" cy="786648"/>
          </a:xfrm>
          <a:solidFill>
            <a:schemeClr val="accent1"/>
          </a:solidFill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D84AFEA3-A055-41AE-96F3-34BA581424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194317" y="3944888"/>
              <a:ext cx="128449" cy="113912"/>
            </a:xfrm>
            <a:custGeom>
              <a:avLst/>
              <a:gdLst>
                <a:gd name="connsiteX0" fmla="*/ 237621 w 453152"/>
                <a:gd name="connsiteY0" fmla="*/ 965 h 401867"/>
                <a:gd name="connsiteX1" fmla="*/ 370246 w 453152"/>
                <a:gd name="connsiteY1" fmla="*/ 23666 h 401867"/>
                <a:gd name="connsiteX2" fmla="*/ 437392 w 453152"/>
                <a:gd name="connsiteY2" fmla="*/ 198545 h 401867"/>
                <a:gd name="connsiteX3" fmla="*/ 67745 w 453152"/>
                <a:gd name="connsiteY3" fmla="*/ 392003 h 401867"/>
                <a:gd name="connsiteX4" fmla="*/ 911 w 453152"/>
                <a:gd name="connsiteY4" fmla="*/ 254095 h 401867"/>
                <a:gd name="connsiteX5" fmla="*/ 115564 w 453152"/>
                <a:gd name="connsiteY5" fmla="*/ 51160 h 401867"/>
                <a:gd name="connsiteX6" fmla="*/ 237621 w 453152"/>
                <a:gd name="connsiteY6" fmla="*/ 965 h 401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53152" h="401867">
                  <a:moveTo>
                    <a:pt x="237621" y="965"/>
                  </a:moveTo>
                  <a:cubicBezTo>
                    <a:pt x="283632" y="-2971"/>
                    <a:pt x="331405" y="5243"/>
                    <a:pt x="370246" y="23666"/>
                  </a:cubicBezTo>
                  <a:cubicBezTo>
                    <a:pt x="436830" y="55275"/>
                    <a:pt x="477168" y="116810"/>
                    <a:pt x="437392" y="198545"/>
                  </a:cubicBezTo>
                  <a:cubicBezTo>
                    <a:pt x="391568" y="292624"/>
                    <a:pt x="176850" y="441630"/>
                    <a:pt x="67745" y="392003"/>
                  </a:cubicBezTo>
                  <a:cubicBezTo>
                    <a:pt x="18056" y="369372"/>
                    <a:pt x="-5012" y="308398"/>
                    <a:pt x="911" y="254095"/>
                  </a:cubicBezTo>
                  <a:cubicBezTo>
                    <a:pt x="9203" y="178033"/>
                    <a:pt x="61012" y="103094"/>
                    <a:pt x="115564" y="51160"/>
                  </a:cubicBezTo>
                  <a:cubicBezTo>
                    <a:pt x="147361" y="20985"/>
                    <a:pt x="191610" y="4900"/>
                    <a:pt x="237621" y="96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9028771F-62FA-4349-B7A8-CE1682D2CE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53045" y="3808430"/>
              <a:ext cx="144912" cy="193414"/>
            </a:xfrm>
            <a:custGeom>
              <a:avLst/>
              <a:gdLst>
                <a:gd name="connsiteX0" fmla="*/ 390625 w 511232"/>
                <a:gd name="connsiteY0" fmla="*/ 1621 h 682341"/>
                <a:gd name="connsiteX1" fmla="*/ 508142 w 511232"/>
                <a:gd name="connsiteY1" fmla="*/ 64038 h 682341"/>
                <a:gd name="connsiteX2" fmla="*/ 508453 w 511232"/>
                <a:gd name="connsiteY2" fmla="*/ 121832 h 682341"/>
                <a:gd name="connsiteX3" fmla="*/ 316492 w 511232"/>
                <a:gd name="connsiteY3" fmla="*/ 567602 h 682341"/>
                <a:gd name="connsiteX4" fmla="*/ 80265 w 511232"/>
                <a:gd name="connsiteY4" fmla="*/ 640359 h 682341"/>
                <a:gd name="connsiteX5" fmla="*/ 13306 w 511232"/>
                <a:gd name="connsiteY5" fmla="*/ 274828 h 682341"/>
                <a:gd name="connsiteX6" fmla="*/ 140989 w 511232"/>
                <a:gd name="connsiteY6" fmla="*/ 107181 h 682341"/>
                <a:gd name="connsiteX7" fmla="*/ 390625 w 511232"/>
                <a:gd name="connsiteY7" fmla="*/ 1621 h 682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11232" h="682341">
                  <a:moveTo>
                    <a:pt x="390625" y="1621"/>
                  </a:moveTo>
                  <a:cubicBezTo>
                    <a:pt x="446543" y="-5212"/>
                    <a:pt x="493343" y="8441"/>
                    <a:pt x="508142" y="64038"/>
                  </a:cubicBezTo>
                  <a:cubicBezTo>
                    <a:pt x="513192" y="82866"/>
                    <a:pt x="511134" y="102754"/>
                    <a:pt x="508453" y="121832"/>
                  </a:cubicBezTo>
                  <a:cubicBezTo>
                    <a:pt x="485324" y="287796"/>
                    <a:pt x="417242" y="443971"/>
                    <a:pt x="316492" y="567602"/>
                  </a:cubicBezTo>
                  <a:cubicBezTo>
                    <a:pt x="253024" y="645534"/>
                    <a:pt x="165055" y="737743"/>
                    <a:pt x="80265" y="640359"/>
                  </a:cubicBezTo>
                  <a:cubicBezTo>
                    <a:pt x="5014" y="553948"/>
                    <a:pt x="-17368" y="383621"/>
                    <a:pt x="13306" y="274828"/>
                  </a:cubicBezTo>
                  <a:cubicBezTo>
                    <a:pt x="33443" y="203318"/>
                    <a:pt x="83382" y="146521"/>
                    <a:pt x="140989" y="107181"/>
                  </a:cubicBezTo>
                  <a:cubicBezTo>
                    <a:pt x="178904" y="81308"/>
                    <a:pt x="297428" y="13010"/>
                    <a:pt x="390625" y="162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319CDEE6-CB2F-49F0-B237-2A26A3D1DC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84524" y="3907536"/>
              <a:ext cx="132121" cy="93006"/>
            </a:xfrm>
            <a:custGeom>
              <a:avLst/>
              <a:gdLst>
                <a:gd name="connsiteX0" fmla="*/ 252822 w 466107"/>
                <a:gd name="connsiteY0" fmla="*/ 1539 h 328114"/>
                <a:gd name="connsiteX1" fmla="*/ 451641 w 466107"/>
                <a:gd name="connsiteY1" fmla="*/ 122177 h 328114"/>
                <a:gd name="connsiteX2" fmla="*/ 391790 w 466107"/>
                <a:gd name="connsiteY2" fmla="*/ 297430 h 328114"/>
                <a:gd name="connsiteX3" fmla="*/ 8614 w 466107"/>
                <a:gd name="connsiteY3" fmla="*/ 243252 h 328114"/>
                <a:gd name="connsiteX4" fmla="*/ 45897 w 466107"/>
                <a:gd name="connsiteY4" fmla="*/ 97302 h 328114"/>
                <a:gd name="connsiteX5" fmla="*/ 252822 w 466107"/>
                <a:gd name="connsiteY5" fmla="*/ 1539 h 328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66107" h="328114">
                  <a:moveTo>
                    <a:pt x="252822" y="1539"/>
                  </a:moveTo>
                  <a:cubicBezTo>
                    <a:pt x="335429" y="-10494"/>
                    <a:pt x="418848" y="49794"/>
                    <a:pt x="451641" y="122177"/>
                  </a:cubicBezTo>
                  <a:cubicBezTo>
                    <a:pt x="479697" y="184273"/>
                    <a:pt x="470594" y="255285"/>
                    <a:pt x="391790" y="297430"/>
                  </a:cubicBezTo>
                  <a:cubicBezTo>
                    <a:pt x="301077" y="345935"/>
                    <a:pt x="55935" y="343254"/>
                    <a:pt x="8614" y="243252"/>
                  </a:cubicBezTo>
                  <a:cubicBezTo>
                    <a:pt x="-12895" y="197678"/>
                    <a:pt x="8240" y="136766"/>
                    <a:pt x="45897" y="97302"/>
                  </a:cubicBezTo>
                  <a:cubicBezTo>
                    <a:pt x="98704" y="42064"/>
                    <a:pt x="181872" y="11950"/>
                    <a:pt x="252822" y="153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29" name="Graphic 12">
              <a:extLst>
                <a:ext uri="{FF2B5EF4-FFF2-40B4-BE49-F238E27FC236}">
                  <a16:creationId xmlns:a16="http://schemas.microsoft.com/office/drawing/2014/main" id="{3DD82286-02D2-4210-A797-5D502D44A3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142141" y="3272152"/>
              <a:ext cx="180625" cy="158824"/>
            </a:xfrm>
            <a:custGeom>
              <a:avLst/>
              <a:gdLst>
                <a:gd name="connsiteX0" fmla="*/ 63289 w 3341477"/>
                <a:gd name="connsiteY0" fmla="*/ 1933384 h 2938167"/>
                <a:gd name="connsiteX1" fmla="*/ 263314 w 3341477"/>
                <a:gd name="connsiteY1" fmla="*/ 514159 h 2938167"/>
                <a:gd name="connsiteX2" fmla="*/ 1098276 w 3341477"/>
                <a:gd name="connsiteY2" fmla="*/ 952 h 2938167"/>
                <a:gd name="connsiteX3" fmla="*/ 2654089 w 3341477"/>
                <a:gd name="connsiteY3" fmla="*/ 371284 h 2938167"/>
                <a:gd name="connsiteX4" fmla="*/ 3219398 w 3341477"/>
                <a:gd name="connsiteY4" fmla="*/ 2080926 h 2938167"/>
                <a:gd name="connsiteX5" fmla="*/ 2044489 w 3341477"/>
                <a:gd name="connsiteY5" fmla="*/ 2933509 h 2938167"/>
                <a:gd name="connsiteX6" fmla="*/ 453814 w 3341477"/>
                <a:gd name="connsiteY6" fmla="*/ 2495359 h 2938167"/>
                <a:gd name="connsiteX7" fmla="*/ 63289 w 3341477"/>
                <a:gd name="connsiteY7" fmla="*/ 1933384 h 2938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341477" h="2938167">
                  <a:moveTo>
                    <a:pt x="63289" y="1933384"/>
                  </a:moveTo>
                  <a:cubicBezTo>
                    <a:pt x="56717" y="1895856"/>
                    <a:pt x="-165311" y="914209"/>
                    <a:pt x="263314" y="514159"/>
                  </a:cubicBezTo>
                  <a:cubicBezTo>
                    <a:pt x="691939" y="114109"/>
                    <a:pt x="609262" y="11620"/>
                    <a:pt x="1098276" y="952"/>
                  </a:cubicBezTo>
                  <a:cubicBezTo>
                    <a:pt x="1587289" y="-9716"/>
                    <a:pt x="2320714" y="66484"/>
                    <a:pt x="2654089" y="371284"/>
                  </a:cubicBezTo>
                  <a:cubicBezTo>
                    <a:pt x="2987464" y="676084"/>
                    <a:pt x="3603732" y="1514094"/>
                    <a:pt x="3219398" y="2080926"/>
                  </a:cubicBezTo>
                  <a:cubicBezTo>
                    <a:pt x="2835064" y="2647759"/>
                    <a:pt x="2558839" y="2895409"/>
                    <a:pt x="2044489" y="2933509"/>
                  </a:cubicBezTo>
                  <a:cubicBezTo>
                    <a:pt x="1530139" y="2971609"/>
                    <a:pt x="701464" y="2771584"/>
                    <a:pt x="453814" y="2495359"/>
                  </a:cubicBezTo>
                  <a:cubicBezTo>
                    <a:pt x="206164" y="2219134"/>
                    <a:pt x="101389" y="2152459"/>
                    <a:pt x="63289" y="193338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Graphic 15">
              <a:extLst>
                <a:ext uri="{FF2B5EF4-FFF2-40B4-BE49-F238E27FC236}">
                  <a16:creationId xmlns:a16="http://schemas.microsoft.com/office/drawing/2014/main" id="{735449F4-80DA-4E06-B3B6-B9F519F4A6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02136" y="3379098"/>
              <a:ext cx="82388" cy="75292"/>
            </a:xfrm>
            <a:custGeom>
              <a:avLst/>
              <a:gdLst>
                <a:gd name="connsiteX0" fmla="*/ 17664 w 5240764"/>
                <a:gd name="connsiteY0" fmla="*/ 2947947 h 4789394"/>
                <a:gd name="connsiteX1" fmla="*/ 903489 w 5240764"/>
                <a:gd name="connsiteY1" fmla="*/ 195222 h 4789394"/>
                <a:gd name="connsiteX2" fmla="*/ 3560964 w 5240764"/>
                <a:gd name="connsiteY2" fmla="*/ 357147 h 4789394"/>
                <a:gd name="connsiteX3" fmla="*/ 5240602 w 5240764"/>
                <a:gd name="connsiteY3" fmla="*/ 2076409 h 4789394"/>
                <a:gd name="connsiteX4" fmla="*/ 4568328 w 5240764"/>
                <a:gd name="connsiteY4" fmla="*/ 3879397 h 4789394"/>
                <a:gd name="connsiteX5" fmla="*/ 3284739 w 5240764"/>
                <a:gd name="connsiteY5" fmla="*/ 4605297 h 4789394"/>
                <a:gd name="connsiteX6" fmla="*/ 1074939 w 5240764"/>
                <a:gd name="connsiteY6" fmla="*/ 4357647 h 4789394"/>
                <a:gd name="connsiteX7" fmla="*/ 15187 w 5240764"/>
                <a:gd name="connsiteY7" fmla="*/ 2830313 h 478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40764" h="4789394">
                  <a:moveTo>
                    <a:pt x="17664" y="2947947"/>
                  </a:moveTo>
                  <a:cubicBezTo>
                    <a:pt x="17664" y="2900322"/>
                    <a:pt x="-201411" y="490497"/>
                    <a:pt x="903489" y="195222"/>
                  </a:cubicBezTo>
                  <a:cubicBezTo>
                    <a:pt x="2008389" y="-100053"/>
                    <a:pt x="2598939" y="-71478"/>
                    <a:pt x="3560964" y="357147"/>
                  </a:cubicBezTo>
                  <a:cubicBezTo>
                    <a:pt x="4522989" y="785772"/>
                    <a:pt x="5253271" y="1338222"/>
                    <a:pt x="5240602" y="2076409"/>
                  </a:cubicBezTo>
                  <a:cubicBezTo>
                    <a:pt x="5227934" y="2814597"/>
                    <a:pt x="4842267" y="3677276"/>
                    <a:pt x="4568328" y="3879397"/>
                  </a:cubicBezTo>
                  <a:cubicBezTo>
                    <a:pt x="4294389" y="4081422"/>
                    <a:pt x="4065789" y="4548147"/>
                    <a:pt x="3284739" y="4605297"/>
                  </a:cubicBezTo>
                  <a:cubicBezTo>
                    <a:pt x="2503689" y="4662447"/>
                    <a:pt x="1579764" y="5110122"/>
                    <a:pt x="1074939" y="4357647"/>
                  </a:cubicBezTo>
                  <a:cubicBezTo>
                    <a:pt x="570114" y="3605172"/>
                    <a:pt x="12615" y="3617554"/>
                    <a:pt x="15187" y="2830313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Graphic 15">
              <a:extLst>
                <a:ext uri="{FF2B5EF4-FFF2-40B4-BE49-F238E27FC236}">
                  <a16:creationId xmlns:a16="http://schemas.microsoft.com/office/drawing/2014/main" id="{61FABA3B-05B6-433C-90F9-8D9691A840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8005" y="3504095"/>
              <a:ext cx="82388" cy="75292"/>
            </a:xfrm>
            <a:custGeom>
              <a:avLst/>
              <a:gdLst>
                <a:gd name="connsiteX0" fmla="*/ 17664 w 5240764"/>
                <a:gd name="connsiteY0" fmla="*/ 2947947 h 4789394"/>
                <a:gd name="connsiteX1" fmla="*/ 903489 w 5240764"/>
                <a:gd name="connsiteY1" fmla="*/ 195222 h 4789394"/>
                <a:gd name="connsiteX2" fmla="*/ 3560964 w 5240764"/>
                <a:gd name="connsiteY2" fmla="*/ 357147 h 4789394"/>
                <a:gd name="connsiteX3" fmla="*/ 5240602 w 5240764"/>
                <a:gd name="connsiteY3" fmla="*/ 2076409 h 4789394"/>
                <a:gd name="connsiteX4" fmla="*/ 4568328 w 5240764"/>
                <a:gd name="connsiteY4" fmla="*/ 3879397 h 4789394"/>
                <a:gd name="connsiteX5" fmla="*/ 3284739 w 5240764"/>
                <a:gd name="connsiteY5" fmla="*/ 4605297 h 4789394"/>
                <a:gd name="connsiteX6" fmla="*/ 1074939 w 5240764"/>
                <a:gd name="connsiteY6" fmla="*/ 4357647 h 4789394"/>
                <a:gd name="connsiteX7" fmla="*/ 15187 w 5240764"/>
                <a:gd name="connsiteY7" fmla="*/ 2830313 h 478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40764" h="4789394">
                  <a:moveTo>
                    <a:pt x="17664" y="2947947"/>
                  </a:moveTo>
                  <a:cubicBezTo>
                    <a:pt x="17664" y="2900322"/>
                    <a:pt x="-201411" y="490497"/>
                    <a:pt x="903489" y="195222"/>
                  </a:cubicBezTo>
                  <a:cubicBezTo>
                    <a:pt x="2008389" y="-100053"/>
                    <a:pt x="2598939" y="-71478"/>
                    <a:pt x="3560964" y="357147"/>
                  </a:cubicBezTo>
                  <a:cubicBezTo>
                    <a:pt x="4522989" y="785772"/>
                    <a:pt x="5253271" y="1338222"/>
                    <a:pt x="5240602" y="2076409"/>
                  </a:cubicBezTo>
                  <a:cubicBezTo>
                    <a:pt x="5227934" y="2814597"/>
                    <a:pt x="4842267" y="3677276"/>
                    <a:pt x="4568328" y="3879397"/>
                  </a:cubicBezTo>
                  <a:cubicBezTo>
                    <a:pt x="4294389" y="4081422"/>
                    <a:pt x="4065789" y="4548147"/>
                    <a:pt x="3284739" y="4605297"/>
                  </a:cubicBezTo>
                  <a:cubicBezTo>
                    <a:pt x="2503689" y="4662447"/>
                    <a:pt x="1579764" y="5110122"/>
                    <a:pt x="1074939" y="4357647"/>
                  </a:cubicBezTo>
                  <a:cubicBezTo>
                    <a:pt x="570114" y="3605172"/>
                    <a:pt x="12615" y="3617554"/>
                    <a:pt x="15187" y="2830313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E1FEBA45-D0A3-4091-9956-161EDA21A0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43727" y="3666564"/>
              <a:ext cx="173527" cy="138496"/>
            </a:xfrm>
            <a:custGeom>
              <a:avLst/>
              <a:gdLst>
                <a:gd name="connsiteX0" fmla="*/ 237392 w 789043"/>
                <a:gd name="connsiteY0" fmla="*/ 81 h 629754"/>
                <a:gd name="connsiteX1" fmla="*/ 758692 w 789043"/>
                <a:gd name="connsiteY1" fmla="*/ 233550 h 629754"/>
                <a:gd name="connsiteX2" fmla="*/ 650647 w 789043"/>
                <a:gd name="connsiteY2" fmla="*/ 335111 h 629754"/>
                <a:gd name="connsiteX3" fmla="*/ 315041 w 789043"/>
                <a:gd name="connsiteY3" fmla="*/ 584992 h 629754"/>
                <a:gd name="connsiteX4" fmla="*/ 192159 w 789043"/>
                <a:gd name="connsiteY4" fmla="*/ 625953 h 629754"/>
                <a:gd name="connsiteX5" fmla="*/ 124264 w 789043"/>
                <a:gd name="connsiteY5" fmla="*/ 552260 h 629754"/>
                <a:gd name="connsiteX6" fmla="*/ 1631 w 789043"/>
                <a:gd name="connsiteY6" fmla="*/ 133735 h 629754"/>
                <a:gd name="connsiteX7" fmla="*/ 35422 w 789043"/>
                <a:gd name="connsiteY7" fmla="*/ 14157 h 629754"/>
                <a:gd name="connsiteX8" fmla="*/ 113728 w 789043"/>
                <a:gd name="connsiteY8" fmla="*/ 378 h 629754"/>
                <a:gd name="connsiteX9" fmla="*/ 237392 w 789043"/>
                <a:gd name="connsiteY9" fmla="*/ 81 h 629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89043" h="629754">
                  <a:moveTo>
                    <a:pt x="237392" y="81"/>
                  </a:moveTo>
                  <a:cubicBezTo>
                    <a:pt x="474795" y="-992"/>
                    <a:pt x="907215" y="10463"/>
                    <a:pt x="758692" y="233550"/>
                  </a:cubicBezTo>
                  <a:cubicBezTo>
                    <a:pt x="731135" y="274948"/>
                    <a:pt x="690486" y="305435"/>
                    <a:pt x="650647" y="335111"/>
                  </a:cubicBezTo>
                  <a:cubicBezTo>
                    <a:pt x="538737" y="418405"/>
                    <a:pt x="426889" y="501698"/>
                    <a:pt x="315041" y="584992"/>
                  </a:cubicBezTo>
                  <a:cubicBezTo>
                    <a:pt x="278943" y="611863"/>
                    <a:pt x="234865" y="640167"/>
                    <a:pt x="192159" y="625953"/>
                  </a:cubicBezTo>
                  <a:cubicBezTo>
                    <a:pt x="159614" y="615105"/>
                    <a:pt x="139851" y="582810"/>
                    <a:pt x="124264" y="552260"/>
                  </a:cubicBezTo>
                  <a:cubicBezTo>
                    <a:pt x="57742" y="422021"/>
                    <a:pt x="15908" y="279250"/>
                    <a:pt x="1631" y="133735"/>
                  </a:cubicBezTo>
                  <a:cubicBezTo>
                    <a:pt x="-2671" y="90343"/>
                    <a:pt x="-676" y="38596"/>
                    <a:pt x="35422" y="14157"/>
                  </a:cubicBezTo>
                  <a:cubicBezTo>
                    <a:pt x="57804" y="-931"/>
                    <a:pt x="86795" y="-557"/>
                    <a:pt x="113728" y="378"/>
                  </a:cubicBezTo>
                  <a:cubicBezTo>
                    <a:pt x="138207" y="1243"/>
                    <a:pt x="182606" y="328"/>
                    <a:pt x="237392" y="8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7322672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2F9C493A-9F03-49B4-B3FB-19CE5AC115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ED948B32-26CE-46FD-B5CB-86F94F523B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9915" y="787068"/>
            <a:ext cx="4213359" cy="1890665"/>
          </a:xfrm>
        </p:spPr>
        <p:txBody>
          <a:bodyPr anchor="b">
            <a:normAutofit/>
          </a:bodyPr>
          <a:lstStyle/>
          <a:p>
            <a:r>
              <a:rPr lang="pl-PL" dirty="0"/>
              <a:t>Nie wyzywaj innych, agresja nie jest dobra!</a:t>
            </a:r>
          </a:p>
        </p:txBody>
      </p:sp>
      <p:pic>
        <p:nvPicPr>
          <p:cNvPr id="4" name="Symbol zastępczy zawartości 3">
            <a:extLst>
              <a:ext uri="{FF2B5EF4-FFF2-40B4-BE49-F238E27FC236}">
                <a16:creationId xmlns:a16="http://schemas.microsoft.com/office/drawing/2014/main" id="{6E3DCA8F-44C9-4E86-AE99-47735B57D2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241" y="1701887"/>
            <a:ext cx="5112709" cy="3412733"/>
          </a:xfrm>
          <a:prstGeom prst="rect">
            <a:avLst/>
          </a:prstGeom>
        </p:spPr>
      </p:pic>
      <p:grpSp>
        <p:nvGrpSpPr>
          <p:cNvPr id="13" name="Graphic 78">
            <a:extLst>
              <a:ext uri="{FF2B5EF4-FFF2-40B4-BE49-F238E27FC236}">
                <a16:creationId xmlns:a16="http://schemas.microsoft.com/office/drawing/2014/main" id="{5E46079A-4648-465E-9D1A-479174C99F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471728" y="3092185"/>
            <a:ext cx="972241" cy="45718"/>
            <a:chOff x="4886325" y="3371754"/>
            <a:chExt cx="2418492" cy="113728"/>
          </a:xfrm>
          <a:solidFill>
            <a:schemeClr val="accent1"/>
          </a:solidFill>
        </p:grpSpPr>
        <p:sp>
          <p:nvSpPr>
            <p:cNvPr id="14" name="Graphic 78">
              <a:extLst>
                <a:ext uri="{FF2B5EF4-FFF2-40B4-BE49-F238E27FC236}">
                  <a16:creationId xmlns:a16="http://schemas.microsoft.com/office/drawing/2014/main" id="{A3BA42E0-6D8E-44BF-AC6B-5FB25C200A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886325" y="3428428"/>
              <a:ext cx="2418302" cy="9525"/>
            </a:xfrm>
            <a:custGeom>
              <a:avLst/>
              <a:gdLst>
                <a:gd name="connsiteX0" fmla="*/ 0 w 2418302"/>
                <a:gd name="connsiteY0" fmla="*/ 0 h 9525"/>
                <a:gd name="connsiteX1" fmla="*/ 2418302 w 2418302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18302" h="9525">
                  <a:moveTo>
                    <a:pt x="0" y="0"/>
                  </a:moveTo>
                  <a:lnTo>
                    <a:pt x="2418302" y="0"/>
                  </a:ln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5" name="Graphic 78">
              <a:extLst>
                <a:ext uri="{FF2B5EF4-FFF2-40B4-BE49-F238E27FC236}">
                  <a16:creationId xmlns:a16="http://schemas.microsoft.com/office/drawing/2014/main" id="{91EF6403-FD18-4EC0-840F-8F70F3494B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4886709" y="3371754"/>
              <a:ext cx="2418108" cy="113728"/>
              <a:chOff x="4886709" y="3371754"/>
              <a:chExt cx="2418108" cy="113728"/>
            </a:xfrm>
            <a:grpFill/>
          </p:grpSpPr>
          <p:sp>
            <p:nvSpPr>
              <p:cNvPr id="16" name="Graphic 78">
                <a:extLst>
                  <a:ext uri="{FF2B5EF4-FFF2-40B4-BE49-F238E27FC236}">
                    <a16:creationId xmlns:a16="http://schemas.microsoft.com/office/drawing/2014/main" id="{92B6AD13-0D11-4C0C-A362-E048C97326B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895088" y="3474384"/>
                <a:ext cx="32575" cy="2906"/>
              </a:xfrm>
              <a:custGeom>
                <a:avLst/>
                <a:gdLst>
                  <a:gd name="connsiteX0" fmla="*/ 0 w 32575"/>
                  <a:gd name="connsiteY0" fmla="*/ 49 h 2906"/>
                  <a:gd name="connsiteX1" fmla="*/ 32576 w 32575"/>
                  <a:gd name="connsiteY1" fmla="*/ 2907 h 2906"/>
                  <a:gd name="connsiteX2" fmla="*/ 0 w 32575"/>
                  <a:gd name="connsiteY2" fmla="*/ 49 h 2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575" h="2906">
                    <a:moveTo>
                      <a:pt x="0" y="49"/>
                    </a:moveTo>
                    <a:cubicBezTo>
                      <a:pt x="7430" y="2335"/>
                      <a:pt x="20384" y="2526"/>
                      <a:pt x="32576" y="2907"/>
                    </a:cubicBezTo>
                    <a:cubicBezTo>
                      <a:pt x="23146" y="716"/>
                      <a:pt x="13240" y="-236"/>
                      <a:pt x="0" y="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Graphic 78">
                <a:extLst>
                  <a:ext uri="{FF2B5EF4-FFF2-40B4-BE49-F238E27FC236}">
                    <a16:creationId xmlns:a16="http://schemas.microsoft.com/office/drawing/2014/main" id="{61DDD1A9-F0A4-4900-9DEF-F6B383361B0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927758" y="3477344"/>
                <a:ext cx="380" cy="42"/>
              </a:xfrm>
              <a:custGeom>
                <a:avLst/>
                <a:gdLst>
                  <a:gd name="connsiteX0" fmla="*/ 190 w 380"/>
                  <a:gd name="connsiteY0" fmla="*/ 42 h 42"/>
                  <a:gd name="connsiteX1" fmla="*/ 381 w 380"/>
                  <a:gd name="connsiteY1" fmla="*/ 42 h 42"/>
                  <a:gd name="connsiteX2" fmla="*/ 0 w 380"/>
                  <a:gd name="connsiteY2" fmla="*/ 42 h 42"/>
                  <a:gd name="connsiteX3" fmla="*/ 190 w 380"/>
                  <a:gd name="connsiteY3" fmla="*/ 42 h 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0" h="42">
                    <a:moveTo>
                      <a:pt x="190" y="42"/>
                    </a:moveTo>
                    <a:cubicBezTo>
                      <a:pt x="190" y="42"/>
                      <a:pt x="286" y="42"/>
                      <a:pt x="381" y="42"/>
                    </a:cubicBezTo>
                    <a:cubicBezTo>
                      <a:pt x="190" y="42"/>
                      <a:pt x="95" y="42"/>
                      <a:pt x="0" y="42"/>
                    </a:cubicBezTo>
                    <a:cubicBezTo>
                      <a:pt x="0" y="-53"/>
                      <a:pt x="95" y="42"/>
                      <a:pt x="190" y="4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Graphic 78">
                <a:extLst>
                  <a:ext uri="{FF2B5EF4-FFF2-40B4-BE49-F238E27FC236}">
                    <a16:creationId xmlns:a16="http://schemas.microsoft.com/office/drawing/2014/main" id="{F26977AE-F962-40FD-945B-D1E106951B2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285577" y="3374517"/>
                <a:ext cx="10001" cy="190"/>
              </a:xfrm>
              <a:custGeom>
                <a:avLst/>
                <a:gdLst>
                  <a:gd name="connsiteX0" fmla="*/ 10001 w 10001"/>
                  <a:gd name="connsiteY0" fmla="*/ 0 h 190"/>
                  <a:gd name="connsiteX1" fmla="*/ 0 w 10001"/>
                  <a:gd name="connsiteY1" fmla="*/ 191 h 190"/>
                  <a:gd name="connsiteX2" fmla="*/ 10001 w 10001"/>
                  <a:gd name="connsiteY2" fmla="*/ 0 h 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001" h="190">
                    <a:moveTo>
                      <a:pt x="10001" y="0"/>
                    </a:moveTo>
                    <a:cubicBezTo>
                      <a:pt x="6953" y="0"/>
                      <a:pt x="3524" y="95"/>
                      <a:pt x="0" y="191"/>
                    </a:cubicBezTo>
                    <a:cubicBezTo>
                      <a:pt x="3334" y="191"/>
                      <a:pt x="6763" y="191"/>
                      <a:pt x="10001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Graphic 78">
                <a:extLst>
                  <a:ext uri="{FF2B5EF4-FFF2-40B4-BE49-F238E27FC236}">
                    <a16:creationId xmlns:a16="http://schemas.microsoft.com/office/drawing/2014/main" id="{6078955A-1871-4463-B23D-8AD33984CD3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886709" y="3371754"/>
                <a:ext cx="2418108" cy="113728"/>
              </a:xfrm>
              <a:custGeom>
                <a:avLst/>
                <a:gdLst>
                  <a:gd name="connsiteX0" fmla="*/ 632266 w 2418108"/>
                  <a:gd name="connsiteY0" fmla="*/ 112205 h 113728"/>
                  <a:gd name="connsiteX1" fmla="*/ 723039 w 2418108"/>
                  <a:gd name="connsiteY1" fmla="*/ 109538 h 113728"/>
                  <a:gd name="connsiteX2" fmla="*/ 735136 w 2418108"/>
                  <a:gd name="connsiteY2" fmla="*/ 111823 h 113728"/>
                  <a:gd name="connsiteX3" fmla="*/ 752471 w 2418108"/>
                  <a:gd name="connsiteY3" fmla="*/ 108680 h 113728"/>
                  <a:gd name="connsiteX4" fmla="*/ 772569 w 2418108"/>
                  <a:gd name="connsiteY4" fmla="*/ 110585 h 113728"/>
                  <a:gd name="connsiteX5" fmla="*/ 1112993 w 2418108"/>
                  <a:gd name="connsiteY5" fmla="*/ 112967 h 113728"/>
                  <a:gd name="connsiteX6" fmla="*/ 1083465 w 2418108"/>
                  <a:gd name="connsiteY6" fmla="*/ 108776 h 113728"/>
                  <a:gd name="connsiteX7" fmla="*/ 1296825 w 2418108"/>
                  <a:gd name="connsiteY7" fmla="*/ 108966 h 113728"/>
                  <a:gd name="connsiteX8" fmla="*/ 1346736 w 2418108"/>
                  <a:gd name="connsiteY8" fmla="*/ 103632 h 113728"/>
                  <a:gd name="connsiteX9" fmla="*/ 1360643 w 2418108"/>
                  <a:gd name="connsiteY9" fmla="*/ 107633 h 113728"/>
                  <a:gd name="connsiteX10" fmla="*/ 1381788 w 2418108"/>
                  <a:gd name="connsiteY10" fmla="*/ 107442 h 113728"/>
                  <a:gd name="connsiteX11" fmla="*/ 1371692 w 2418108"/>
                  <a:gd name="connsiteY11" fmla="*/ 106490 h 113728"/>
                  <a:gd name="connsiteX12" fmla="*/ 1430080 w 2418108"/>
                  <a:gd name="connsiteY12" fmla="*/ 105537 h 113728"/>
                  <a:gd name="connsiteX13" fmla="*/ 1420269 w 2418108"/>
                  <a:gd name="connsiteY13" fmla="*/ 104108 h 113728"/>
                  <a:gd name="connsiteX14" fmla="*/ 1455702 w 2418108"/>
                  <a:gd name="connsiteY14" fmla="*/ 107061 h 113728"/>
                  <a:gd name="connsiteX15" fmla="*/ 1439414 w 2418108"/>
                  <a:gd name="connsiteY15" fmla="*/ 108109 h 113728"/>
                  <a:gd name="connsiteX16" fmla="*/ 1503613 w 2418108"/>
                  <a:gd name="connsiteY16" fmla="*/ 105918 h 113728"/>
                  <a:gd name="connsiteX17" fmla="*/ 1495802 w 2418108"/>
                  <a:gd name="connsiteY17" fmla="*/ 105823 h 113728"/>
                  <a:gd name="connsiteX18" fmla="*/ 1695923 w 2418108"/>
                  <a:gd name="connsiteY18" fmla="*/ 95155 h 113728"/>
                  <a:gd name="connsiteX19" fmla="*/ 1684016 w 2418108"/>
                  <a:gd name="connsiteY19" fmla="*/ 92488 h 113728"/>
                  <a:gd name="connsiteX20" fmla="*/ 1706210 w 2418108"/>
                  <a:gd name="connsiteY20" fmla="*/ 90202 h 113728"/>
                  <a:gd name="connsiteX21" fmla="*/ 1693351 w 2418108"/>
                  <a:gd name="connsiteY21" fmla="*/ 98108 h 113728"/>
                  <a:gd name="connsiteX22" fmla="*/ 2058539 w 2418108"/>
                  <a:gd name="connsiteY22" fmla="*/ 102203 h 113728"/>
                  <a:gd name="connsiteX23" fmla="*/ 2064540 w 2418108"/>
                  <a:gd name="connsiteY23" fmla="*/ 95060 h 113728"/>
                  <a:gd name="connsiteX24" fmla="*/ 2227132 w 2418108"/>
                  <a:gd name="connsiteY24" fmla="*/ 96203 h 113728"/>
                  <a:gd name="connsiteX25" fmla="*/ 2245229 w 2418108"/>
                  <a:gd name="connsiteY25" fmla="*/ 96869 h 113728"/>
                  <a:gd name="connsiteX26" fmla="*/ 2254278 w 2418108"/>
                  <a:gd name="connsiteY26" fmla="*/ 94393 h 113728"/>
                  <a:gd name="connsiteX27" fmla="*/ 2418108 w 2418108"/>
                  <a:gd name="connsiteY27" fmla="*/ 5810 h 113728"/>
                  <a:gd name="connsiteX28" fmla="*/ 2399058 w 2418108"/>
                  <a:gd name="connsiteY28" fmla="*/ 2858 h 113728"/>
                  <a:gd name="connsiteX29" fmla="*/ 2241039 w 2418108"/>
                  <a:gd name="connsiteY29" fmla="*/ 1905 h 113728"/>
                  <a:gd name="connsiteX30" fmla="*/ 2243991 w 2418108"/>
                  <a:gd name="connsiteY30" fmla="*/ 1048 h 113728"/>
                  <a:gd name="connsiteX31" fmla="*/ 2197128 w 2418108"/>
                  <a:gd name="connsiteY31" fmla="*/ 0 h 113728"/>
                  <a:gd name="connsiteX32" fmla="*/ 1710591 w 2418108"/>
                  <a:gd name="connsiteY32" fmla="*/ 6287 h 113728"/>
                  <a:gd name="connsiteX33" fmla="*/ 1713353 w 2418108"/>
                  <a:gd name="connsiteY33" fmla="*/ 5906 h 113728"/>
                  <a:gd name="connsiteX34" fmla="*/ 1210814 w 2418108"/>
                  <a:gd name="connsiteY34" fmla="*/ 7715 h 113728"/>
                  <a:gd name="connsiteX35" fmla="*/ 684463 w 2418108"/>
                  <a:gd name="connsiteY35" fmla="*/ 13716 h 113728"/>
                  <a:gd name="connsiteX36" fmla="*/ 687511 w 2418108"/>
                  <a:gd name="connsiteY36" fmla="*/ 12859 h 113728"/>
                  <a:gd name="connsiteX37" fmla="*/ 435670 w 2418108"/>
                  <a:gd name="connsiteY37" fmla="*/ 12192 h 113728"/>
                  <a:gd name="connsiteX38" fmla="*/ 440718 w 2418108"/>
                  <a:gd name="connsiteY38" fmla="*/ 12668 h 113728"/>
                  <a:gd name="connsiteX39" fmla="*/ 386807 w 2418108"/>
                  <a:gd name="connsiteY39" fmla="*/ 9906 h 113728"/>
                  <a:gd name="connsiteX40" fmla="*/ 16856 w 2418108"/>
                  <a:gd name="connsiteY40" fmla="*/ 12192 h 113728"/>
                  <a:gd name="connsiteX41" fmla="*/ 63528 w 2418108"/>
                  <a:gd name="connsiteY41" fmla="*/ 102870 h 113728"/>
                  <a:gd name="connsiteX42" fmla="*/ 42668 w 2418108"/>
                  <a:gd name="connsiteY42" fmla="*/ 102584 h 113728"/>
                  <a:gd name="connsiteX43" fmla="*/ 41430 w 2418108"/>
                  <a:gd name="connsiteY43" fmla="*/ 105537 h 113728"/>
                  <a:gd name="connsiteX44" fmla="*/ 54575 w 2418108"/>
                  <a:gd name="connsiteY44" fmla="*/ 105347 h 113728"/>
                  <a:gd name="connsiteX45" fmla="*/ 388140 w 2418108"/>
                  <a:gd name="connsiteY45" fmla="*/ 112109 h 113728"/>
                  <a:gd name="connsiteX46" fmla="*/ 482152 w 2418108"/>
                  <a:gd name="connsiteY46" fmla="*/ 113729 h 113728"/>
                  <a:gd name="connsiteX47" fmla="*/ 632266 w 2418108"/>
                  <a:gd name="connsiteY47" fmla="*/ 112205 h 1137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2418108" h="113728">
                    <a:moveTo>
                      <a:pt x="632266" y="112205"/>
                    </a:moveTo>
                    <a:cubicBezTo>
                      <a:pt x="656364" y="104680"/>
                      <a:pt x="694940" y="114110"/>
                      <a:pt x="723039" y="109538"/>
                    </a:cubicBezTo>
                    <a:cubicBezTo>
                      <a:pt x="722849" y="109919"/>
                      <a:pt x="735898" y="110109"/>
                      <a:pt x="735136" y="111823"/>
                    </a:cubicBezTo>
                    <a:cubicBezTo>
                      <a:pt x="735041" y="108776"/>
                      <a:pt x="767616" y="112300"/>
                      <a:pt x="752471" y="108680"/>
                    </a:cubicBezTo>
                    <a:cubicBezTo>
                      <a:pt x="754757" y="107633"/>
                      <a:pt x="790571" y="107633"/>
                      <a:pt x="772569" y="110585"/>
                    </a:cubicBezTo>
                    <a:cubicBezTo>
                      <a:pt x="822099" y="111633"/>
                      <a:pt x="1059653" y="114395"/>
                      <a:pt x="1112993" y="112967"/>
                    </a:cubicBezTo>
                    <a:cubicBezTo>
                      <a:pt x="1106135" y="110776"/>
                      <a:pt x="1089656" y="112205"/>
                      <a:pt x="1083465" y="108776"/>
                    </a:cubicBezTo>
                    <a:cubicBezTo>
                      <a:pt x="1153950" y="111728"/>
                      <a:pt x="1230626" y="113157"/>
                      <a:pt x="1296825" y="108966"/>
                    </a:cubicBezTo>
                    <a:cubicBezTo>
                      <a:pt x="1277680" y="103251"/>
                      <a:pt x="1356071" y="110966"/>
                      <a:pt x="1346736" y="103632"/>
                    </a:cubicBezTo>
                    <a:cubicBezTo>
                      <a:pt x="1351213" y="105347"/>
                      <a:pt x="1374454" y="106109"/>
                      <a:pt x="1360643" y="107633"/>
                    </a:cubicBezTo>
                    <a:cubicBezTo>
                      <a:pt x="1368548" y="107728"/>
                      <a:pt x="1376168" y="108299"/>
                      <a:pt x="1381788" y="107442"/>
                    </a:cubicBezTo>
                    <a:lnTo>
                      <a:pt x="1371692" y="106490"/>
                    </a:lnTo>
                    <a:cubicBezTo>
                      <a:pt x="1398266" y="106013"/>
                      <a:pt x="1412744" y="108680"/>
                      <a:pt x="1430080" y="105537"/>
                    </a:cubicBezTo>
                    <a:lnTo>
                      <a:pt x="1420269" y="104108"/>
                    </a:lnTo>
                    <a:cubicBezTo>
                      <a:pt x="1436176" y="103918"/>
                      <a:pt x="1449416" y="103632"/>
                      <a:pt x="1455702" y="107061"/>
                    </a:cubicBezTo>
                    <a:lnTo>
                      <a:pt x="1439414" y="108109"/>
                    </a:lnTo>
                    <a:cubicBezTo>
                      <a:pt x="1465799" y="108014"/>
                      <a:pt x="1481610" y="107823"/>
                      <a:pt x="1503613" y="105918"/>
                    </a:cubicBezTo>
                    <a:lnTo>
                      <a:pt x="1495802" y="105823"/>
                    </a:lnTo>
                    <a:cubicBezTo>
                      <a:pt x="1523806" y="102394"/>
                      <a:pt x="1670110" y="99441"/>
                      <a:pt x="1695923" y="95155"/>
                    </a:cubicBezTo>
                    <a:lnTo>
                      <a:pt x="1684016" y="92488"/>
                    </a:lnTo>
                    <a:lnTo>
                      <a:pt x="1706210" y="90202"/>
                    </a:lnTo>
                    <a:cubicBezTo>
                      <a:pt x="1703543" y="90202"/>
                      <a:pt x="1695542" y="98965"/>
                      <a:pt x="1693351" y="98108"/>
                    </a:cubicBezTo>
                    <a:cubicBezTo>
                      <a:pt x="1757549" y="99441"/>
                      <a:pt x="2045109" y="91345"/>
                      <a:pt x="2058539" y="102203"/>
                    </a:cubicBezTo>
                    <a:cubicBezTo>
                      <a:pt x="2079780" y="101917"/>
                      <a:pt x="2071303" y="103918"/>
                      <a:pt x="2064540" y="95060"/>
                    </a:cubicBezTo>
                    <a:cubicBezTo>
                      <a:pt x="2086638" y="95441"/>
                      <a:pt x="2259707" y="88773"/>
                      <a:pt x="2227132" y="96203"/>
                    </a:cubicBezTo>
                    <a:cubicBezTo>
                      <a:pt x="2232371" y="96298"/>
                      <a:pt x="2240372" y="95917"/>
                      <a:pt x="2245229" y="96869"/>
                    </a:cubicBezTo>
                    <a:cubicBezTo>
                      <a:pt x="2235704" y="94583"/>
                      <a:pt x="2261708" y="95345"/>
                      <a:pt x="2254278" y="94393"/>
                    </a:cubicBezTo>
                    <a:cubicBezTo>
                      <a:pt x="2395724" y="108776"/>
                      <a:pt x="2341527" y="36576"/>
                      <a:pt x="2418108" y="5810"/>
                    </a:cubicBezTo>
                    <a:cubicBezTo>
                      <a:pt x="2398772" y="4763"/>
                      <a:pt x="2335717" y="7239"/>
                      <a:pt x="2399058" y="2858"/>
                    </a:cubicBezTo>
                    <a:cubicBezTo>
                      <a:pt x="2343527" y="-572"/>
                      <a:pt x="2296283" y="1238"/>
                      <a:pt x="2241039" y="1905"/>
                    </a:cubicBezTo>
                    <a:lnTo>
                      <a:pt x="2243991" y="1048"/>
                    </a:lnTo>
                    <a:cubicBezTo>
                      <a:pt x="2234181" y="-381"/>
                      <a:pt x="2214845" y="1524"/>
                      <a:pt x="2197128" y="0"/>
                    </a:cubicBezTo>
                    <a:cubicBezTo>
                      <a:pt x="2115880" y="6096"/>
                      <a:pt x="1816128" y="3524"/>
                      <a:pt x="1710591" y="6287"/>
                    </a:cubicBezTo>
                    <a:lnTo>
                      <a:pt x="1713353" y="5906"/>
                    </a:lnTo>
                    <a:cubicBezTo>
                      <a:pt x="1577146" y="5429"/>
                      <a:pt x="1349308" y="11240"/>
                      <a:pt x="1210814" y="7715"/>
                    </a:cubicBezTo>
                    <a:cubicBezTo>
                      <a:pt x="1095848" y="23717"/>
                      <a:pt x="819051" y="5429"/>
                      <a:pt x="684463" y="13716"/>
                    </a:cubicBezTo>
                    <a:lnTo>
                      <a:pt x="687511" y="12859"/>
                    </a:lnTo>
                    <a:cubicBezTo>
                      <a:pt x="655316" y="14192"/>
                      <a:pt x="473008" y="10954"/>
                      <a:pt x="435670" y="12192"/>
                    </a:cubicBezTo>
                    <a:lnTo>
                      <a:pt x="440718" y="12668"/>
                    </a:lnTo>
                    <a:cubicBezTo>
                      <a:pt x="408047" y="14764"/>
                      <a:pt x="412524" y="11049"/>
                      <a:pt x="386807" y="9906"/>
                    </a:cubicBezTo>
                    <a:cubicBezTo>
                      <a:pt x="275174" y="28004"/>
                      <a:pt x="142395" y="18764"/>
                      <a:pt x="16856" y="12192"/>
                    </a:cubicBezTo>
                    <a:cubicBezTo>
                      <a:pt x="-6195" y="35528"/>
                      <a:pt x="-17434" y="114395"/>
                      <a:pt x="63528" y="102870"/>
                    </a:cubicBezTo>
                    <a:cubicBezTo>
                      <a:pt x="63528" y="102870"/>
                      <a:pt x="42668" y="102584"/>
                      <a:pt x="42668" y="102584"/>
                    </a:cubicBezTo>
                    <a:cubicBezTo>
                      <a:pt x="58004" y="103156"/>
                      <a:pt x="47336" y="104299"/>
                      <a:pt x="41430" y="105537"/>
                    </a:cubicBezTo>
                    <a:cubicBezTo>
                      <a:pt x="46764" y="105537"/>
                      <a:pt x="68386" y="107442"/>
                      <a:pt x="54575" y="105347"/>
                    </a:cubicBezTo>
                    <a:cubicBezTo>
                      <a:pt x="158588" y="108109"/>
                      <a:pt x="297462" y="110109"/>
                      <a:pt x="388140" y="112109"/>
                    </a:cubicBezTo>
                    <a:cubicBezTo>
                      <a:pt x="420525" y="113348"/>
                      <a:pt x="453577" y="106680"/>
                      <a:pt x="482152" y="113729"/>
                    </a:cubicBezTo>
                    <a:cubicBezTo>
                      <a:pt x="477580" y="111919"/>
                      <a:pt x="629885" y="111728"/>
                      <a:pt x="632266" y="11220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62F1D297-74F5-4948-9655-BC87A30A46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3" y="5637359"/>
            <a:ext cx="5486401" cy="1220641"/>
          </a:xfrm>
          <a:custGeom>
            <a:avLst/>
            <a:gdLst>
              <a:gd name="connsiteX0" fmla="*/ 2025355 w 2438970"/>
              <a:gd name="connsiteY0" fmla="*/ 235 h 1341332"/>
              <a:gd name="connsiteX1" fmla="*/ 2381960 w 2438970"/>
              <a:gd name="connsiteY1" fmla="*/ 44517 h 1341332"/>
              <a:gd name="connsiteX2" fmla="*/ 2438970 w 2438970"/>
              <a:gd name="connsiteY2" fmla="*/ 58872 h 1341332"/>
              <a:gd name="connsiteX3" fmla="*/ 2438970 w 2438970"/>
              <a:gd name="connsiteY3" fmla="*/ 1341332 h 1341332"/>
              <a:gd name="connsiteX4" fmla="*/ 0 w 2438970"/>
              <a:gd name="connsiteY4" fmla="*/ 1341332 h 1341332"/>
              <a:gd name="connsiteX5" fmla="*/ 13333 w 2438970"/>
              <a:gd name="connsiteY5" fmla="*/ 1328018 h 1341332"/>
              <a:gd name="connsiteX6" fmla="*/ 936262 w 2438970"/>
              <a:gd name="connsiteY6" fmla="*/ 459947 h 1341332"/>
              <a:gd name="connsiteX7" fmla="*/ 1554028 w 2438970"/>
              <a:gd name="connsiteY7" fmla="*/ 71153 h 1341332"/>
              <a:gd name="connsiteX8" fmla="*/ 2025355 w 2438970"/>
              <a:gd name="connsiteY8" fmla="*/ 235 h 1341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8970" h="1341332">
                <a:moveTo>
                  <a:pt x="2025355" y="235"/>
                </a:moveTo>
                <a:cubicBezTo>
                  <a:pt x="2143847" y="2306"/>
                  <a:pt x="2262766" y="17993"/>
                  <a:pt x="2381960" y="44517"/>
                </a:cubicBezTo>
                <a:lnTo>
                  <a:pt x="2438970" y="58872"/>
                </a:lnTo>
                <a:lnTo>
                  <a:pt x="2438970" y="1341332"/>
                </a:lnTo>
                <a:lnTo>
                  <a:pt x="0" y="1341332"/>
                </a:lnTo>
                <a:lnTo>
                  <a:pt x="13333" y="1328018"/>
                </a:lnTo>
                <a:cubicBezTo>
                  <a:pt x="324723" y="1028950"/>
                  <a:pt x="645390" y="738459"/>
                  <a:pt x="936262" y="459947"/>
                </a:cubicBezTo>
                <a:cubicBezTo>
                  <a:pt x="1139660" y="265152"/>
                  <a:pt x="1345794" y="140817"/>
                  <a:pt x="1554028" y="71153"/>
                </a:cubicBezTo>
                <a:cubicBezTo>
                  <a:pt x="1710136" y="18918"/>
                  <a:pt x="1867365" y="-2526"/>
                  <a:pt x="2025355" y="235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756DB040-BB4B-446D-9172-7253A56604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27782" y="5182141"/>
            <a:ext cx="886141" cy="802496"/>
            <a:chOff x="10948005" y="3272152"/>
            <a:chExt cx="868640" cy="786648"/>
          </a:xfrm>
          <a:solidFill>
            <a:schemeClr val="accent1"/>
          </a:solidFill>
        </p:grpSpPr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58AE7480-26E8-4D60-9ABF-DF801570BE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194317" y="3944888"/>
              <a:ext cx="128449" cy="113912"/>
            </a:xfrm>
            <a:custGeom>
              <a:avLst/>
              <a:gdLst>
                <a:gd name="connsiteX0" fmla="*/ 237621 w 453152"/>
                <a:gd name="connsiteY0" fmla="*/ 965 h 401867"/>
                <a:gd name="connsiteX1" fmla="*/ 370246 w 453152"/>
                <a:gd name="connsiteY1" fmla="*/ 23666 h 401867"/>
                <a:gd name="connsiteX2" fmla="*/ 437392 w 453152"/>
                <a:gd name="connsiteY2" fmla="*/ 198545 h 401867"/>
                <a:gd name="connsiteX3" fmla="*/ 67745 w 453152"/>
                <a:gd name="connsiteY3" fmla="*/ 392003 h 401867"/>
                <a:gd name="connsiteX4" fmla="*/ 911 w 453152"/>
                <a:gd name="connsiteY4" fmla="*/ 254095 h 401867"/>
                <a:gd name="connsiteX5" fmla="*/ 115564 w 453152"/>
                <a:gd name="connsiteY5" fmla="*/ 51160 h 401867"/>
                <a:gd name="connsiteX6" fmla="*/ 237621 w 453152"/>
                <a:gd name="connsiteY6" fmla="*/ 965 h 401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53152" h="401867">
                  <a:moveTo>
                    <a:pt x="237621" y="965"/>
                  </a:moveTo>
                  <a:cubicBezTo>
                    <a:pt x="283632" y="-2971"/>
                    <a:pt x="331405" y="5243"/>
                    <a:pt x="370246" y="23666"/>
                  </a:cubicBezTo>
                  <a:cubicBezTo>
                    <a:pt x="436830" y="55275"/>
                    <a:pt x="477168" y="116810"/>
                    <a:pt x="437392" y="198545"/>
                  </a:cubicBezTo>
                  <a:cubicBezTo>
                    <a:pt x="391568" y="292624"/>
                    <a:pt x="176850" y="441630"/>
                    <a:pt x="67745" y="392003"/>
                  </a:cubicBezTo>
                  <a:cubicBezTo>
                    <a:pt x="18056" y="369372"/>
                    <a:pt x="-5012" y="308398"/>
                    <a:pt x="911" y="254095"/>
                  </a:cubicBezTo>
                  <a:cubicBezTo>
                    <a:pt x="9203" y="178033"/>
                    <a:pt x="61012" y="103094"/>
                    <a:pt x="115564" y="51160"/>
                  </a:cubicBezTo>
                  <a:cubicBezTo>
                    <a:pt x="147361" y="20985"/>
                    <a:pt x="191610" y="4900"/>
                    <a:pt x="237621" y="96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3644645D-B360-4E3D-A96A-6D9CE4F34C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53045" y="3808430"/>
              <a:ext cx="144912" cy="193414"/>
            </a:xfrm>
            <a:custGeom>
              <a:avLst/>
              <a:gdLst>
                <a:gd name="connsiteX0" fmla="*/ 390625 w 511232"/>
                <a:gd name="connsiteY0" fmla="*/ 1621 h 682341"/>
                <a:gd name="connsiteX1" fmla="*/ 508142 w 511232"/>
                <a:gd name="connsiteY1" fmla="*/ 64038 h 682341"/>
                <a:gd name="connsiteX2" fmla="*/ 508453 w 511232"/>
                <a:gd name="connsiteY2" fmla="*/ 121832 h 682341"/>
                <a:gd name="connsiteX3" fmla="*/ 316492 w 511232"/>
                <a:gd name="connsiteY3" fmla="*/ 567602 h 682341"/>
                <a:gd name="connsiteX4" fmla="*/ 80265 w 511232"/>
                <a:gd name="connsiteY4" fmla="*/ 640359 h 682341"/>
                <a:gd name="connsiteX5" fmla="*/ 13306 w 511232"/>
                <a:gd name="connsiteY5" fmla="*/ 274828 h 682341"/>
                <a:gd name="connsiteX6" fmla="*/ 140989 w 511232"/>
                <a:gd name="connsiteY6" fmla="*/ 107181 h 682341"/>
                <a:gd name="connsiteX7" fmla="*/ 390625 w 511232"/>
                <a:gd name="connsiteY7" fmla="*/ 1621 h 682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11232" h="682341">
                  <a:moveTo>
                    <a:pt x="390625" y="1621"/>
                  </a:moveTo>
                  <a:cubicBezTo>
                    <a:pt x="446543" y="-5212"/>
                    <a:pt x="493343" y="8441"/>
                    <a:pt x="508142" y="64038"/>
                  </a:cubicBezTo>
                  <a:cubicBezTo>
                    <a:pt x="513192" y="82866"/>
                    <a:pt x="511134" y="102754"/>
                    <a:pt x="508453" y="121832"/>
                  </a:cubicBezTo>
                  <a:cubicBezTo>
                    <a:pt x="485324" y="287796"/>
                    <a:pt x="417242" y="443971"/>
                    <a:pt x="316492" y="567602"/>
                  </a:cubicBezTo>
                  <a:cubicBezTo>
                    <a:pt x="253024" y="645534"/>
                    <a:pt x="165055" y="737743"/>
                    <a:pt x="80265" y="640359"/>
                  </a:cubicBezTo>
                  <a:cubicBezTo>
                    <a:pt x="5014" y="553948"/>
                    <a:pt x="-17368" y="383621"/>
                    <a:pt x="13306" y="274828"/>
                  </a:cubicBezTo>
                  <a:cubicBezTo>
                    <a:pt x="33443" y="203318"/>
                    <a:pt x="83382" y="146521"/>
                    <a:pt x="140989" y="107181"/>
                  </a:cubicBezTo>
                  <a:cubicBezTo>
                    <a:pt x="178904" y="81308"/>
                    <a:pt x="297428" y="13010"/>
                    <a:pt x="390625" y="162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E99C8E1E-3260-4E6A-83CA-9334683161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84524" y="3907536"/>
              <a:ext cx="132121" cy="93006"/>
            </a:xfrm>
            <a:custGeom>
              <a:avLst/>
              <a:gdLst>
                <a:gd name="connsiteX0" fmla="*/ 252822 w 466107"/>
                <a:gd name="connsiteY0" fmla="*/ 1539 h 328114"/>
                <a:gd name="connsiteX1" fmla="*/ 451641 w 466107"/>
                <a:gd name="connsiteY1" fmla="*/ 122177 h 328114"/>
                <a:gd name="connsiteX2" fmla="*/ 391790 w 466107"/>
                <a:gd name="connsiteY2" fmla="*/ 297430 h 328114"/>
                <a:gd name="connsiteX3" fmla="*/ 8614 w 466107"/>
                <a:gd name="connsiteY3" fmla="*/ 243252 h 328114"/>
                <a:gd name="connsiteX4" fmla="*/ 45897 w 466107"/>
                <a:gd name="connsiteY4" fmla="*/ 97302 h 328114"/>
                <a:gd name="connsiteX5" fmla="*/ 252822 w 466107"/>
                <a:gd name="connsiteY5" fmla="*/ 1539 h 328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66107" h="328114">
                  <a:moveTo>
                    <a:pt x="252822" y="1539"/>
                  </a:moveTo>
                  <a:cubicBezTo>
                    <a:pt x="335429" y="-10494"/>
                    <a:pt x="418848" y="49794"/>
                    <a:pt x="451641" y="122177"/>
                  </a:cubicBezTo>
                  <a:cubicBezTo>
                    <a:pt x="479697" y="184273"/>
                    <a:pt x="470594" y="255285"/>
                    <a:pt x="391790" y="297430"/>
                  </a:cubicBezTo>
                  <a:cubicBezTo>
                    <a:pt x="301077" y="345935"/>
                    <a:pt x="55935" y="343254"/>
                    <a:pt x="8614" y="243252"/>
                  </a:cubicBezTo>
                  <a:cubicBezTo>
                    <a:pt x="-12895" y="197678"/>
                    <a:pt x="8240" y="136766"/>
                    <a:pt x="45897" y="97302"/>
                  </a:cubicBezTo>
                  <a:cubicBezTo>
                    <a:pt x="98704" y="42064"/>
                    <a:pt x="181872" y="11950"/>
                    <a:pt x="252822" y="153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27" name="Graphic 12">
              <a:extLst>
                <a:ext uri="{FF2B5EF4-FFF2-40B4-BE49-F238E27FC236}">
                  <a16:creationId xmlns:a16="http://schemas.microsoft.com/office/drawing/2014/main" id="{3A551C21-5423-4320-86B3-CA6956E708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142141" y="3272152"/>
              <a:ext cx="180625" cy="158824"/>
            </a:xfrm>
            <a:custGeom>
              <a:avLst/>
              <a:gdLst>
                <a:gd name="connsiteX0" fmla="*/ 63289 w 3341477"/>
                <a:gd name="connsiteY0" fmla="*/ 1933384 h 2938167"/>
                <a:gd name="connsiteX1" fmla="*/ 263314 w 3341477"/>
                <a:gd name="connsiteY1" fmla="*/ 514159 h 2938167"/>
                <a:gd name="connsiteX2" fmla="*/ 1098276 w 3341477"/>
                <a:gd name="connsiteY2" fmla="*/ 952 h 2938167"/>
                <a:gd name="connsiteX3" fmla="*/ 2654089 w 3341477"/>
                <a:gd name="connsiteY3" fmla="*/ 371284 h 2938167"/>
                <a:gd name="connsiteX4" fmla="*/ 3219398 w 3341477"/>
                <a:gd name="connsiteY4" fmla="*/ 2080926 h 2938167"/>
                <a:gd name="connsiteX5" fmla="*/ 2044489 w 3341477"/>
                <a:gd name="connsiteY5" fmla="*/ 2933509 h 2938167"/>
                <a:gd name="connsiteX6" fmla="*/ 453814 w 3341477"/>
                <a:gd name="connsiteY6" fmla="*/ 2495359 h 2938167"/>
                <a:gd name="connsiteX7" fmla="*/ 63289 w 3341477"/>
                <a:gd name="connsiteY7" fmla="*/ 1933384 h 2938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341477" h="2938167">
                  <a:moveTo>
                    <a:pt x="63289" y="1933384"/>
                  </a:moveTo>
                  <a:cubicBezTo>
                    <a:pt x="56717" y="1895856"/>
                    <a:pt x="-165311" y="914209"/>
                    <a:pt x="263314" y="514159"/>
                  </a:cubicBezTo>
                  <a:cubicBezTo>
                    <a:pt x="691939" y="114109"/>
                    <a:pt x="609262" y="11620"/>
                    <a:pt x="1098276" y="952"/>
                  </a:cubicBezTo>
                  <a:cubicBezTo>
                    <a:pt x="1587289" y="-9716"/>
                    <a:pt x="2320714" y="66484"/>
                    <a:pt x="2654089" y="371284"/>
                  </a:cubicBezTo>
                  <a:cubicBezTo>
                    <a:pt x="2987464" y="676084"/>
                    <a:pt x="3603732" y="1514094"/>
                    <a:pt x="3219398" y="2080926"/>
                  </a:cubicBezTo>
                  <a:cubicBezTo>
                    <a:pt x="2835064" y="2647759"/>
                    <a:pt x="2558839" y="2895409"/>
                    <a:pt x="2044489" y="2933509"/>
                  </a:cubicBezTo>
                  <a:cubicBezTo>
                    <a:pt x="1530139" y="2971609"/>
                    <a:pt x="701464" y="2771584"/>
                    <a:pt x="453814" y="2495359"/>
                  </a:cubicBezTo>
                  <a:cubicBezTo>
                    <a:pt x="206164" y="2219134"/>
                    <a:pt x="101389" y="2152459"/>
                    <a:pt x="63289" y="193338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Graphic 15">
              <a:extLst>
                <a:ext uri="{FF2B5EF4-FFF2-40B4-BE49-F238E27FC236}">
                  <a16:creationId xmlns:a16="http://schemas.microsoft.com/office/drawing/2014/main" id="{6D1A9E3F-8323-45A6-B267-8EA6B1A000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02136" y="3379098"/>
              <a:ext cx="82388" cy="75292"/>
            </a:xfrm>
            <a:custGeom>
              <a:avLst/>
              <a:gdLst>
                <a:gd name="connsiteX0" fmla="*/ 17664 w 5240764"/>
                <a:gd name="connsiteY0" fmla="*/ 2947947 h 4789394"/>
                <a:gd name="connsiteX1" fmla="*/ 903489 w 5240764"/>
                <a:gd name="connsiteY1" fmla="*/ 195222 h 4789394"/>
                <a:gd name="connsiteX2" fmla="*/ 3560964 w 5240764"/>
                <a:gd name="connsiteY2" fmla="*/ 357147 h 4789394"/>
                <a:gd name="connsiteX3" fmla="*/ 5240602 w 5240764"/>
                <a:gd name="connsiteY3" fmla="*/ 2076409 h 4789394"/>
                <a:gd name="connsiteX4" fmla="*/ 4568328 w 5240764"/>
                <a:gd name="connsiteY4" fmla="*/ 3879397 h 4789394"/>
                <a:gd name="connsiteX5" fmla="*/ 3284739 w 5240764"/>
                <a:gd name="connsiteY5" fmla="*/ 4605297 h 4789394"/>
                <a:gd name="connsiteX6" fmla="*/ 1074939 w 5240764"/>
                <a:gd name="connsiteY6" fmla="*/ 4357647 h 4789394"/>
                <a:gd name="connsiteX7" fmla="*/ 15187 w 5240764"/>
                <a:gd name="connsiteY7" fmla="*/ 2830313 h 478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40764" h="4789394">
                  <a:moveTo>
                    <a:pt x="17664" y="2947947"/>
                  </a:moveTo>
                  <a:cubicBezTo>
                    <a:pt x="17664" y="2900322"/>
                    <a:pt x="-201411" y="490497"/>
                    <a:pt x="903489" y="195222"/>
                  </a:cubicBezTo>
                  <a:cubicBezTo>
                    <a:pt x="2008389" y="-100053"/>
                    <a:pt x="2598939" y="-71478"/>
                    <a:pt x="3560964" y="357147"/>
                  </a:cubicBezTo>
                  <a:cubicBezTo>
                    <a:pt x="4522989" y="785772"/>
                    <a:pt x="5253271" y="1338222"/>
                    <a:pt x="5240602" y="2076409"/>
                  </a:cubicBezTo>
                  <a:cubicBezTo>
                    <a:pt x="5227934" y="2814597"/>
                    <a:pt x="4842267" y="3677276"/>
                    <a:pt x="4568328" y="3879397"/>
                  </a:cubicBezTo>
                  <a:cubicBezTo>
                    <a:pt x="4294389" y="4081422"/>
                    <a:pt x="4065789" y="4548147"/>
                    <a:pt x="3284739" y="4605297"/>
                  </a:cubicBezTo>
                  <a:cubicBezTo>
                    <a:pt x="2503689" y="4662447"/>
                    <a:pt x="1579764" y="5110122"/>
                    <a:pt x="1074939" y="4357647"/>
                  </a:cubicBezTo>
                  <a:cubicBezTo>
                    <a:pt x="570114" y="3605172"/>
                    <a:pt x="12615" y="3617554"/>
                    <a:pt x="15187" y="2830313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Graphic 15">
              <a:extLst>
                <a:ext uri="{FF2B5EF4-FFF2-40B4-BE49-F238E27FC236}">
                  <a16:creationId xmlns:a16="http://schemas.microsoft.com/office/drawing/2014/main" id="{F4049F71-8749-4860-8F6D-611D459A9F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8005" y="3504095"/>
              <a:ext cx="82388" cy="75292"/>
            </a:xfrm>
            <a:custGeom>
              <a:avLst/>
              <a:gdLst>
                <a:gd name="connsiteX0" fmla="*/ 17664 w 5240764"/>
                <a:gd name="connsiteY0" fmla="*/ 2947947 h 4789394"/>
                <a:gd name="connsiteX1" fmla="*/ 903489 w 5240764"/>
                <a:gd name="connsiteY1" fmla="*/ 195222 h 4789394"/>
                <a:gd name="connsiteX2" fmla="*/ 3560964 w 5240764"/>
                <a:gd name="connsiteY2" fmla="*/ 357147 h 4789394"/>
                <a:gd name="connsiteX3" fmla="*/ 5240602 w 5240764"/>
                <a:gd name="connsiteY3" fmla="*/ 2076409 h 4789394"/>
                <a:gd name="connsiteX4" fmla="*/ 4568328 w 5240764"/>
                <a:gd name="connsiteY4" fmla="*/ 3879397 h 4789394"/>
                <a:gd name="connsiteX5" fmla="*/ 3284739 w 5240764"/>
                <a:gd name="connsiteY5" fmla="*/ 4605297 h 4789394"/>
                <a:gd name="connsiteX6" fmla="*/ 1074939 w 5240764"/>
                <a:gd name="connsiteY6" fmla="*/ 4357647 h 4789394"/>
                <a:gd name="connsiteX7" fmla="*/ 15187 w 5240764"/>
                <a:gd name="connsiteY7" fmla="*/ 2830313 h 478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40764" h="4789394">
                  <a:moveTo>
                    <a:pt x="17664" y="2947947"/>
                  </a:moveTo>
                  <a:cubicBezTo>
                    <a:pt x="17664" y="2900322"/>
                    <a:pt x="-201411" y="490497"/>
                    <a:pt x="903489" y="195222"/>
                  </a:cubicBezTo>
                  <a:cubicBezTo>
                    <a:pt x="2008389" y="-100053"/>
                    <a:pt x="2598939" y="-71478"/>
                    <a:pt x="3560964" y="357147"/>
                  </a:cubicBezTo>
                  <a:cubicBezTo>
                    <a:pt x="4522989" y="785772"/>
                    <a:pt x="5253271" y="1338222"/>
                    <a:pt x="5240602" y="2076409"/>
                  </a:cubicBezTo>
                  <a:cubicBezTo>
                    <a:pt x="5227934" y="2814597"/>
                    <a:pt x="4842267" y="3677276"/>
                    <a:pt x="4568328" y="3879397"/>
                  </a:cubicBezTo>
                  <a:cubicBezTo>
                    <a:pt x="4294389" y="4081422"/>
                    <a:pt x="4065789" y="4548147"/>
                    <a:pt x="3284739" y="4605297"/>
                  </a:cubicBezTo>
                  <a:cubicBezTo>
                    <a:pt x="2503689" y="4662447"/>
                    <a:pt x="1579764" y="5110122"/>
                    <a:pt x="1074939" y="4357647"/>
                  </a:cubicBezTo>
                  <a:cubicBezTo>
                    <a:pt x="570114" y="3605172"/>
                    <a:pt x="12615" y="3617554"/>
                    <a:pt x="15187" y="2830313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89D62868-92E4-42DF-9CF9-A9190CC14C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43727" y="3666564"/>
              <a:ext cx="173527" cy="138496"/>
            </a:xfrm>
            <a:custGeom>
              <a:avLst/>
              <a:gdLst>
                <a:gd name="connsiteX0" fmla="*/ 237392 w 789043"/>
                <a:gd name="connsiteY0" fmla="*/ 81 h 629754"/>
                <a:gd name="connsiteX1" fmla="*/ 758692 w 789043"/>
                <a:gd name="connsiteY1" fmla="*/ 233550 h 629754"/>
                <a:gd name="connsiteX2" fmla="*/ 650647 w 789043"/>
                <a:gd name="connsiteY2" fmla="*/ 335111 h 629754"/>
                <a:gd name="connsiteX3" fmla="*/ 315041 w 789043"/>
                <a:gd name="connsiteY3" fmla="*/ 584992 h 629754"/>
                <a:gd name="connsiteX4" fmla="*/ 192159 w 789043"/>
                <a:gd name="connsiteY4" fmla="*/ 625953 h 629754"/>
                <a:gd name="connsiteX5" fmla="*/ 124264 w 789043"/>
                <a:gd name="connsiteY5" fmla="*/ 552260 h 629754"/>
                <a:gd name="connsiteX6" fmla="*/ 1631 w 789043"/>
                <a:gd name="connsiteY6" fmla="*/ 133735 h 629754"/>
                <a:gd name="connsiteX7" fmla="*/ 35422 w 789043"/>
                <a:gd name="connsiteY7" fmla="*/ 14157 h 629754"/>
                <a:gd name="connsiteX8" fmla="*/ 113728 w 789043"/>
                <a:gd name="connsiteY8" fmla="*/ 378 h 629754"/>
                <a:gd name="connsiteX9" fmla="*/ 237392 w 789043"/>
                <a:gd name="connsiteY9" fmla="*/ 81 h 629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89043" h="629754">
                  <a:moveTo>
                    <a:pt x="237392" y="81"/>
                  </a:moveTo>
                  <a:cubicBezTo>
                    <a:pt x="474795" y="-992"/>
                    <a:pt x="907215" y="10463"/>
                    <a:pt x="758692" y="233550"/>
                  </a:cubicBezTo>
                  <a:cubicBezTo>
                    <a:pt x="731135" y="274948"/>
                    <a:pt x="690486" y="305435"/>
                    <a:pt x="650647" y="335111"/>
                  </a:cubicBezTo>
                  <a:cubicBezTo>
                    <a:pt x="538737" y="418405"/>
                    <a:pt x="426889" y="501698"/>
                    <a:pt x="315041" y="584992"/>
                  </a:cubicBezTo>
                  <a:cubicBezTo>
                    <a:pt x="278943" y="611863"/>
                    <a:pt x="234865" y="640167"/>
                    <a:pt x="192159" y="625953"/>
                  </a:cubicBezTo>
                  <a:cubicBezTo>
                    <a:pt x="159614" y="615105"/>
                    <a:pt x="139851" y="582810"/>
                    <a:pt x="124264" y="552260"/>
                  </a:cubicBezTo>
                  <a:cubicBezTo>
                    <a:pt x="57742" y="422021"/>
                    <a:pt x="15908" y="279250"/>
                    <a:pt x="1631" y="133735"/>
                  </a:cubicBezTo>
                  <a:cubicBezTo>
                    <a:pt x="-2671" y="90343"/>
                    <a:pt x="-676" y="38596"/>
                    <a:pt x="35422" y="14157"/>
                  </a:cubicBezTo>
                  <a:cubicBezTo>
                    <a:pt x="57804" y="-931"/>
                    <a:pt x="86795" y="-557"/>
                    <a:pt x="113728" y="378"/>
                  </a:cubicBezTo>
                  <a:cubicBezTo>
                    <a:pt x="138207" y="1243"/>
                    <a:pt x="182606" y="328"/>
                    <a:pt x="237392" y="8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40AC6026-B6C7-0D8A-2895-0DB01ADEF9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89915" y="3429000"/>
            <a:ext cx="4213359" cy="2641930"/>
          </a:xfrm>
        </p:spPr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3589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8" name="Rectangle 87">
            <a:extLst>
              <a:ext uri="{FF2B5EF4-FFF2-40B4-BE49-F238E27FC236}">
                <a16:creationId xmlns:a16="http://schemas.microsoft.com/office/drawing/2014/main" id="{2F9C493A-9F03-49B4-B3FB-19CE5AC115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74EDEAA3-C32C-40AC-B052-43A70FC9F5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5717" y="787068"/>
            <a:ext cx="4950173" cy="1455091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300"/>
              <a:t>Mów rodzicom lub opiekunom prawnym, jeśli jest coś nie tak!</a:t>
            </a:r>
          </a:p>
        </p:txBody>
      </p:sp>
      <p:sp>
        <p:nvSpPr>
          <p:cNvPr id="90" name="Freeform: Shape 89">
            <a:extLst>
              <a:ext uri="{FF2B5EF4-FFF2-40B4-BE49-F238E27FC236}">
                <a16:creationId xmlns:a16="http://schemas.microsoft.com/office/drawing/2014/main" id="{90A46C7D-C1BB-49B8-8D37-39742820E9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15182" y="-615181"/>
            <a:ext cx="1085312" cy="2315675"/>
          </a:xfrm>
          <a:custGeom>
            <a:avLst/>
            <a:gdLst>
              <a:gd name="connsiteX0" fmla="*/ 0 w 1085312"/>
              <a:gd name="connsiteY0" fmla="*/ 2315675 h 2315675"/>
              <a:gd name="connsiteX1" fmla="*/ 0 w 1085312"/>
              <a:gd name="connsiteY1" fmla="*/ 0 h 2315675"/>
              <a:gd name="connsiteX2" fmla="*/ 53089 w 1085312"/>
              <a:gd name="connsiteY2" fmla="*/ 4542 h 2315675"/>
              <a:gd name="connsiteX3" fmla="*/ 790077 w 1085312"/>
              <a:gd name="connsiteY3" fmla="*/ 872756 h 2315675"/>
              <a:gd name="connsiteX4" fmla="*/ 1085252 w 1085312"/>
              <a:gd name="connsiteY4" fmla="*/ 1943649 h 2315675"/>
              <a:gd name="connsiteX5" fmla="*/ 1064832 w 1085312"/>
              <a:gd name="connsiteY5" fmla="*/ 2198094 h 2315675"/>
              <a:gd name="connsiteX6" fmla="*/ 1043734 w 1085312"/>
              <a:gd name="connsiteY6" fmla="*/ 2315675 h 2315675"/>
              <a:gd name="connsiteX7" fmla="*/ 0 w 1085312"/>
              <a:gd name="connsiteY7" fmla="*/ 2315675 h 2315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85312" h="2315675">
                <a:moveTo>
                  <a:pt x="0" y="2315675"/>
                </a:moveTo>
                <a:lnTo>
                  <a:pt x="0" y="0"/>
                </a:lnTo>
                <a:lnTo>
                  <a:pt x="53089" y="4542"/>
                </a:lnTo>
                <a:cubicBezTo>
                  <a:pt x="405263" y="73503"/>
                  <a:pt x="612623" y="486635"/>
                  <a:pt x="790077" y="872756"/>
                </a:cubicBezTo>
                <a:cubicBezTo>
                  <a:pt x="937425" y="1193596"/>
                  <a:pt x="1088787" y="1533232"/>
                  <a:pt x="1085252" y="1943649"/>
                </a:cubicBezTo>
                <a:cubicBezTo>
                  <a:pt x="1084528" y="2029058"/>
                  <a:pt x="1077341" y="2113833"/>
                  <a:pt x="1064832" y="2198094"/>
                </a:cubicBezTo>
                <a:lnTo>
                  <a:pt x="1043734" y="2315675"/>
                </a:lnTo>
                <a:lnTo>
                  <a:pt x="0" y="2315675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92" name="Graphic 78">
            <a:extLst>
              <a:ext uri="{FF2B5EF4-FFF2-40B4-BE49-F238E27FC236}">
                <a16:creationId xmlns:a16="http://schemas.microsoft.com/office/drawing/2014/main" id="{61BBAB6F-65E6-4E2B-B363-6AB27C84E0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25717" y="2585111"/>
            <a:ext cx="972241" cy="45718"/>
            <a:chOff x="4886325" y="3371754"/>
            <a:chExt cx="2418492" cy="113728"/>
          </a:xfrm>
          <a:solidFill>
            <a:schemeClr val="accent1"/>
          </a:solidFill>
        </p:grpSpPr>
        <p:sp>
          <p:nvSpPr>
            <p:cNvPr id="93" name="Graphic 78">
              <a:extLst>
                <a:ext uri="{FF2B5EF4-FFF2-40B4-BE49-F238E27FC236}">
                  <a16:creationId xmlns:a16="http://schemas.microsoft.com/office/drawing/2014/main" id="{6DA3BBB2-E620-4C13-98C9-FE1EF7D2ED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886325" y="3428428"/>
              <a:ext cx="2418302" cy="9525"/>
            </a:xfrm>
            <a:custGeom>
              <a:avLst/>
              <a:gdLst>
                <a:gd name="connsiteX0" fmla="*/ 0 w 2418302"/>
                <a:gd name="connsiteY0" fmla="*/ 0 h 9525"/>
                <a:gd name="connsiteX1" fmla="*/ 2418302 w 2418302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18302" h="9525">
                  <a:moveTo>
                    <a:pt x="0" y="0"/>
                  </a:moveTo>
                  <a:lnTo>
                    <a:pt x="2418302" y="0"/>
                  </a:ln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4" name="Graphic 78">
              <a:extLst>
                <a:ext uri="{FF2B5EF4-FFF2-40B4-BE49-F238E27FC236}">
                  <a16:creationId xmlns:a16="http://schemas.microsoft.com/office/drawing/2014/main" id="{ADC9AB5D-88A1-4FA9-B467-E8EF8FFE5B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4886709" y="3371754"/>
              <a:ext cx="2418108" cy="113728"/>
              <a:chOff x="4886709" y="3371754"/>
              <a:chExt cx="2418108" cy="113728"/>
            </a:xfrm>
            <a:grpFill/>
          </p:grpSpPr>
          <p:sp>
            <p:nvSpPr>
              <p:cNvPr id="95" name="Graphic 78">
                <a:extLst>
                  <a:ext uri="{FF2B5EF4-FFF2-40B4-BE49-F238E27FC236}">
                    <a16:creationId xmlns:a16="http://schemas.microsoft.com/office/drawing/2014/main" id="{0867B8E5-4535-4743-8235-6612FEA410C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895088" y="3474384"/>
                <a:ext cx="32575" cy="2906"/>
              </a:xfrm>
              <a:custGeom>
                <a:avLst/>
                <a:gdLst>
                  <a:gd name="connsiteX0" fmla="*/ 0 w 32575"/>
                  <a:gd name="connsiteY0" fmla="*/ 49 h 2906"/>
                  <a:gd name="connsiteX1" fmla="*/ 32576 w 32575"/>
                  <a:gd name="connsiteY1" fmla="*/ 2907 h 2906"/>
                  <a:gd name="connsiteX2" fmla="*/ 0 w 32575"/>
                  <a:gd name="connsiteY2" fmla="*/ 49 h 2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575" h="2906">
                    <a:moveTo>
                      <a:pt x="0" y="49"/>
                    </a:moveTo>
                    <a:cubicBezTo>
                      <a:pt x="7430" y="2335"/>
                      <a:pt x="20384" y="2526"/>
                      <a:pt x="32576" y="2907"/>
                    </a:cubicBezTo>
                    <a:cubicBezTo>
                      <a:pt x="23146" y="716"/>
                      <a:pt x="13240" y="-236"/>
                      <a:pt x="0" y="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Graphic 78">
                <a:extLst>
                  <a:ext uri="{FF2B5EF4-FFF2-40B4-BE49-F238E27FC236}">
                    <a16:creationId xmlns:a16="http://schemas.microsoft.com/office/drawing/2014/main" id="{BE48FEA7-5915-4751-8090-63F3094324A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927758" y="3477344"/>
                <a:ext cx="380" cy="42"/>
              </a:xfrm>
              <a:custGeom>
                <a:avLst/>
                <a:gdLst>
                  <a:gd name="connsiteX0" fmla="*/ 190 w 380"/>
                  <a:gd name="connsiteY0" fmla="*/ 42 h 42"/>
                  <a:gd name="connsiteX1" fmla="*/ 381 w 380"/>
                  <a:gd name="connsiteY1" fmla="*/ 42 h 42"/>
                  <a:gd name="connsiteX2" fmla="*/ 0 w 380"/>
                  <a:gd name="connsiteY2" fmla="*/ 42 h 42"/>
                  <a:gd name="connsiteX3" fmla="*/ 190 w 380"/>
                  <a:gd name="connsiteY3" fmla="*/ 42 h 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0" h="42">
                    <a:moveTo>
                      <a:pt x="190" y="42"/>
                    </a:moveTo>
                    <a:cubicBezTo>
                      <a:pt x="190" y="42"/>
                      <a:pt x="286" y="42"/>
                      <a:pt x="381" y="42"/>
                    </a:cubicBezTo>
                    <a:cubicBezTo>
                      <a:pt x="190" y="42"/>
                      <a:pt x="95" y="42"/>
                      <a:pt x="0" y="42"/>
                    </a:cubicBezTo>
                    <a:cubicBezTo>
                      <a:pt x="0" y="-53"/>
                      <a:pt x="95" y="42"/>
                      <a:pt x="190" y="4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Graphic 78">
                <a:extLst>
                  <a:ext uri="{FF2B5EF4-FFF2-40B4-BE49-F238E27FC236}">
                    <a16:creationId xmlns:a16="http://schemas.microsoft.com/office/drawing/2014/main" id="{32B378CE-44FD-4120-B9ED-7828D4EE9AE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285577" y="3374517"/>
                <a:ext cx="10001" cy="190"/>
              </a:xfrm>
              <a:custGeom>
                <a:avLst/>
                <a:gdLst>
                  <a:gd name="connsiteX0" fmla="*/ 10001 w 10001"/>
                  <a:gd name="connsiteY0" fmla="*/ 0 h 190"/>
                  <a:gd name="connsiteX1" fmla="*/ 0 w 10001"/>
                  <a:gd name="connsiteY1" fmla="*/ 191 h 190"/>
                  <a:gd name="connsiteX2" fmla="*/ 10001 w 10001"/>
                  <a:gd name="connsiteY2" fmla="*/ 0 h 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001" h="190">
                    <a:moveTo>
                      <a:pt x="10001" y="0"/>
                    </a:moveTo>
                    <a:cubicBezTo>
                      <a:pt x="6953" y="0"/>
                      <a:pt x="3524" y="95"/>
                      <a:pt x="0" y="191"/>
                    </a:cubicBezTo>
                    <a:cubicBezTo>
                      <a:pt x="3334" y="191"/>
                      <a:pt x="6763" y="191"/>
                      <a:pt x="10001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Graphic 78">
                <a:extLst>
                  <a:ext uri="{FF2B5EF4-FFF2-40B4-BE49-F238E27FC236}">
                    <a16:creationId xmlns:a16="http://schemas.microsoft.com/office/drawing/2014/main" id="{40FA43D3-D34B-4BC7-80D0-F3E75A222AC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886709" y="3371754"/>
                <a:ext cx="2418108" cy="113728"/>
              </a:xfrm>
              <a:custGeom>
                <a:avLst/>
                <a:gdLst>
                  <a:gd name="connsiteX0" fmla="*/ 632266 w 2418108"/>
                  <a:gd name="connsiteY0" fmla="*/ 112205 h 113728"/>
                  <a:gd name="connsiteX1" fmla="*/ 723039 w 2418108"/>
                  <a:gd name="connsiteY1" fmla="*/ 109538 h 113728"/>
                  <a:gd name="connsiteX2" fmla="*/ 735136 w 2418108"/>
                  <a:gd name="connsiteY2" fmla="*/ 111823 h 113728"/>
                  <a:gd name="connsiteX3" fmla="*/ 752471 w 2418108"/>
                  <a:gd name="connsiteY3" fmla="*/ 108680 h 113728"/>
                  <a:gd name="connsiteX4" fmla="*/ 772569 w 2418108"/>
                  <a:gd name="connsiteY4" fmla="*/ 110585 h 113728"/>
                  <a:gd name="connsiteX5" fmla="*/ 1112993 w 2418108"/>
                  <a:gd name="connsiteY5" fmla="*/ 112967 h 113728"/>
                  <a:gd name="connsiteX6" fmla="*/ 1083465 w 2418108"/>
                  <a:gd name="connsiteY6" fmla="*/ 108776 h 113728"/>
                  <a:gd name="connsiteX7" fmla="*/ 1296825 w 2418108"/>
                  <a:gd name="connsiteY7" fmla="*/ 108966 h 113728"/>
                  <a:gd name="connsiteX8" fmla="*/ 1346736 w 2418108"/>
                  <a:gd name="connsiteY8" fmla="*/ 103632 h 113728"/>
                  <a:gd name="connsiteX9" fmla="*/ 1360643 w 2418108"/>
                  <a:gd name="connsiteY9" fmla="*/ 107633 h 113728"/>
                  <a:gd name="connsiteX10" fmla="*/ 1381788 w 2418108"/>
                  <a:gd name="connsiteY10" fmla="*/ 107442 h 113728"/>
                  <a:gd name="connsiteX11" fmla="*/ 1371692 w 2418108"/>
                  <a:gd name="connsiteY11" fmla="*/ 106490 h 113728"/>
                  <a:gd name="connsiteX12" fmla="*/ 1430080 w 2418108"/>
                  <a:gd name="connsiteY12" fmla="*/ 105537 h 113728"/>
                  <a:gd name="connsiteX13" fmla="*/ 1420269 w 2418108"/>
                  <a:gd name="connsiteY13" fmla="*/ 104108 h 113728"/>
                  <a:gd name="connsiteX14" fmla="*/ 1455702 w 2418108"/>
                  <a:gd name="connsiteY14" fmla="*/ 107061 h 113728"/>
                  <a:gd name="connsiteX15" fmla="*/ 1439414 w 2418108"/>
                  <a:gd name="connsiteY15" fmla="*/ 108109 h 113728"/>
                  <a:gd name="connsiteX16" fmla="*/ 1503613 w 2418108"/>
                  <a:gd name="connsiteY16" fmla="*/ 105918 h 113728"/>
                  <a:gd name="connsiteX17" fmla="*/ 1495802 w 2418108"/>
                  <a:gd name="connsiteY17" fmla="*/ 105823 h 113728"/>
                  <a:gd name="connsiteX18" fmla="*/ 1695923 w 2418108"/>
                  <a:gd name="connsiteY18" fmla="*/ 95155 h 113728"/>
                  <a:gd name="connsiteX19" fmla="*/ 1684016 w 2418108"/>
                  <a:gd name="connsiteY19" fmla="*/ 92488 h 113728"/>
                  <a:gd name="connsiteX20" fmla="*/ 1706210 w 2418108"/>
                  <a:gd name="connsiteY20" fmla="*/ 90202 h 113728"/>
                  <a:gd name="connsiteX21" fmla="*/ 1693351 w 2418108"/>
                  <a:gd name="connsiteY21" fmla="*/ 98108 h 113728"/>
                  <a:gd name="connsiteX22" fmla="*/ 2058539 w 2418108"/>
                  <a:gd name="connsiteY22" fmla="*/ 102203 h 113728"/>
                  <a:gd name="connsiteX23" fmla="*/ 2064540 w 2418108"/>
                  <a:gd name="connsiteY23" fmla="*/ 95060 h 113728"/>
                  <a:gd name="connsiteX24" fmla="*/ 2227132 w 2418108"/>
                  <a:gd name="connsiteY24" fmla="*/ 96203 h 113728"/>
                  <a:gd name="connsiteX25" fmla="*/ 2245229 w 2418108"/>
                  <a:gd name="connsiteY25" fmla="*/ 96869 h 113728"/>
                  <a:gd name="connsiteX26" fmla="*/ 2254278 w 2418108"/>
                  <a:gd name="connsiteY26" fmla="*/ 94393 h 113728"/>
                  <a:gd name="connsiteX27" fmla="*/ 2418108 w 2418108"/>
                  <a:gd name="connsiteY27" fmla="*/ 5810 h 113728"/>
                  <a:gd name="connsiteX28" fmla="*/ 2399058 w 2418108"/>
                  <a:gd name="connsiteY28" fmla="*/ 2858 h 113728"/>
                  <a:gd name="connsiteX29" fmla="*/ 2241039 w 2418108"/>
                  <a:gd name="connsiteY29" fmla="*/ 1905 h 113728"/>
                  <a:gd name="connsiteX30" fmla="*/ 2243991 w 2418108"/>
                  <a:gd name="connsiteY30" fmla="*/ 1048 h 113728"/>
                  <a:gd name="connsiteX31" fmla="*/ 2197128 w 2418108"/>
                  <a:gd name="connsiteY31" fmla="*/ 0 h 113728"/>
                  <a:gd name="connsiteX32" fmla="*/ 1710591 w 2418108"/>
                  <a:gd name="connsiteY32" fmla="*/ 6287 h 113728"/>
                  <a:gd name="connsiteX33" fmla="*/ 1713353 w 2418108"/>
                  <a:gd name="connsiteY33" fmla="*/ 5906 h 113728"/>
                  <a:gd name="connsiteX34" fmla="*/ 1210814 w 2418108"/>
                  <a:gd name="connsiteY34" fmla="*/ 7715 h 113728"/>
                  <a:gd name="connsiteX35" fmla="*/ 684463 w 2418108"/>
                  <a:gd name="connsiteY35" fmla="*/ 13716 h 113728"/>
                  <a:gd name="connsiteX36" fmla="*/ 687511 w 2418108"/>
                  <a:gd name="connsiteY36" fmla="*/ 12859 h 113728"/>
                  <a:gd name="connsiteX37" fmla="*/ 435670 w 2418108"/>
                  <a:gd name="connsiteY37" fmla="*/ 12192 h 113728"/>
                  <a:gd name="connsiteX38" fmla="*/ 440718 w 2418108"/>
                  <a:gd name="connsiteY38" fmla="*/ 12668 h 113728"/>
                  <a:gd name="connsiteX39" fmla="*/ 386807 w 2418108"/>
                  <a:gd name="connsiteY39" fmla="*/ 9906 h 113728"/>
                  <a:gd name="connsiteX40" fmla="*/ 16856 w 2418108"/>
                  <a:gd name="connsiteY40" fmla="*/ 12192 h 113728"/>
                  <a:gd name="connsiteX41" fmla="*/ 63528 w 2418108"/>
                  <a:gd name="connsiteY41" fmla="*/ 102870 h 113728"/>
                  <a:gd name="connsiteX42" fmla="*/ 42668 w 2418108"/>
                  <a:gd name="connsiteY42" fmla="*/ 102584 h 113728"/>
                  <a:gd name="connsiteX43" fmla="*/ 41430 w 2418108"/>
                  <a:gd name="connsiteY43" fmla="*/ 105537 h 113728"/>
                  <a:gd name="connsiteX44" fmla="*/ 54575 w 2418108"/>
                  <a:gd name="connsiteY44" fmla="*/ 105347 h 113728"/>
                  <a:gd name="connsiteX45" fmla="*/ 388140 w 2418108"/>
                  <a:gd name="connsiteY45" fmla="*/ 112109 h 113728"/>
                  <a:gd name="connsiteX46" fmla="*/ 482152 w 2418108"/>
                  <a:gd name="connsiteY46" fmla="*/ 113729 h 113728"/>
                  <a:gd name="connsiteX47" fmla="*/ 632266 w 2418108"/>
                  <a:gd name="connsiteY47" fmla="*/ 112205 h 1137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2418108" h="113728">
                    <a:moveTo>
                      <a:pt x="632266" y="112205"/>
                    </a:moveTo>
                    <a:cubicBezTo>
                      <a:pt x="656364" y="104680"/>
                      <a:pt x="694940" y="114110"/>
                      <a:pt x="723039" y="109538"/>
                    </a:cubicBezTo>
                    <a:cubicBezTo>
                      <a:pt x="722849" y="109919"/>
                      <a:pt x="735898" y="110109"/>
                      <a:pt x="735136" y="111823"/>
                    </a:cubicBezTo>
                    <a:cubicBezTo>
                      <a:pt x="735041" y="108776"/>
                      <a:pt x="767616" y="112300"/>
                      <a:pt x="752471" y="108680"/>
                    </a:cubicBezTo>
                    <a:cubicBezTo>
                      <a:pt x="754757" y="107633"/>
                      <a:pt x="790571" y="107633"/>
                      <a:pt x="772569" y="110585"/>
                    </a:cubicBezTo>
                    <a:cubicBezTo>
                      <a:pt x="822099" y="111633"/>
                      <a:pt x="1059653" y="114395"/>
                      <a:pt x="1112993" y="112967"/>
                    </a:cubicBezTo>
                    <a:cubicBezTo>
                      <a:pt x="1106135" y="110776"/>
                      <a:pt x="1089656" y="112205"/>
                      <a:pt x="1083465" y="108776"/>
                    </a:cubicBezTo>
                    <a:cubicBezTo>
                      <a:pt x="1153950" y="111728"/>
                      <a:pt x="1230626" y="113157"/>
                      <a:pt x="1296825" y="108966"/>
                    </a:cubicBezTo>
                    <a:cubicBezTo>
                      <a:pt x="1277680" y="103251"/>
                      <a:pt x="1356071" y="110966"/>
                      <a:pt x="1346736" y="103632"/>
                    </a:cubicBezTo>
                    <a:cubicBezTo>
                      <a:pt x="1351213" y="105347"/>
                      <a:pt x="1374454" y="106109"/>
                      <a:pt x="1360643" y="107633"/>
                    </a:cubicBezTo>
                    <a:cubicBezTo>
                      <a:pt x="1368548" y="107728"/>
                      <a:pt x="1376168" y="108299"/>
                      <a:pt x="1381788" y="107442"/>
                    </a:cubicBezTo>
                    <a:lnTo>
                      <a:pt x="1371692" y="106490"/>
                    </a:lnTo>
                    <a:cubicBezTo>
                      <a:pt x="1398266" y="106013"/>
                      <a:pt x="1412744" y="108680"/>
                      <a:pt x="1430080" y="105537"/>
                    </a:cubicBezTo>
                    <a:lnTo>
                      <a:pt x="1420269" y="104108"/>
                    </a:lnTo>
                    <a:cubicBezTo>
                      <a:pt x="1436176" y="103918"/>
                      <a:pt x="1449416" y="103632"/>
                      <a:pt x="1455702" y="107061"/>
                    </a:cubicBezTo>
                    <a:lnTo>
                      <a:pt x="1439414" y="108109"/>
                    </a:lnTo>
                    <a:cubicBezTo>
                      <a:pt x="1465799" y="108014"/>
                      <a:pt x="1481610" y="107823"/>
                      <a:pt x="1503613" y="105918"/>
                    </a:cubicBezTo>
                    <a:lnTo>
                      <a:pt x="1495802" y="105823"/>
                    </a:lnTo>
                    <a:cubicBezTo>
                      <a:pt x="1523806" y="102394"/>
                      <a:pt x="1670110" y="99441"/>
                      <a:pt x="1695923" y="95155"/>
                    </a:cubicBezTo>
                    <a:lnTo>
                      <a:pt x="1684016" y="92488"/>
                    </a:lnTo>
                    <a:lnTo>
                      <a:pt x="1706210" y="90202"/>
                    </a:lnTo>
                    <a:cubicBezTo>
                      <a:pt x="1703543" y="90202"/>
                      <a:pt x="1695542" y="98965"/>
                      <a:pt x="1693351" y="98108"/>
                    </a:cubicBezTo>
                    <a:cubicBezTo>
                      <a:pt x="1757549" y="99441"/>
                      <a:pt x="2045109" y="91345"/>
                      <a:pt x="2058539" y="102203"/>
                    </a:cubicBezTo>
                    <a:cubicBezTo>
                      <a:pt x="2079780" y="101917"/>
                      <a:pt x="2071303" y="103918"/>
                      <a:pt x="2064540" y="95060"/>
                    </a:cubicBezTo>
                    <a:cubicBezTo>
                      <a:pt x="2086638" y="95441"/>
                      <a:pt x="2259707" y="88773"/>
                      <a:pt x="2227132" y="96203"/>
                    </a:cubicBezTo>
                    <a:cubicBezTo>
                      <a:pt x="2232371" y="96298"/>
                      <a:pt x="2240372" y="95917"/>
                      <a:pt x="2245229" y="96869"/>
                    </a:cubicBezTo>
                    <a:cubicBezTo>
                      <a:pt x="2235704" y="94583"/>
                      <a:pt x="2261708" y="95345"/>
                      <a:pt x="2254278" y="94393"/>
                    </a:cubicBezTo>
                    <a:cubicBezTo>
                      <a:pt x="2395724" y="108776"/>
                      <a:pt x="2341527" y="36576"/>
                      <a:pt x="2418108" y="5810"/>
                    </a:cubicBezTo>
                    <a:cubicBezTo>
                      <a:pt x="2398772" y="4763"/>
                      <a:pt x="2335717" y="7239"/>
                      <a:pt x="2399058" y="2858"/>
                    </a:cubicBezTo>
                    <a:cubicBezTo>
                      <a:pt x="2343527" y="-572"/>
                      <a:pt x="2296283" y="1238"/>
                      <a:pt x="2241039" y="1905"/>
                    </a:cubicBezTo>
                    <a:lnTo>
                      <a:pt x="2243991" y="1048"/>
                    </a:lnTo>
                    <a:cubicBezTo>
                      <a:pt x="2234181" y="-381"/>
                      <a:pt x="2214845" y="1524"/>
                      <a:pt x="2197128" y="0"/>
                    </a:cubicBezTo>
                    <a:cubicBezTo>
                      <a:pt x="2115880" y="6096"/>
                      <a:pt x="1816128" y="3524"/>
                      <a:pt x="1710591" y="6287"/>
                    </a:cubicBezTo>
                    <a:lnTo>
                      <a:pt x="1713353" y="5906"/>
                    </a:lnTo>
                    <a:cubicBezTo>
                      <a:pt x="1577146" y="5429"/>
                      <a:pt x="1349308" y="11240"/>
                      <a:pt x="1210814" y="7715"/>
                    </a:cubicBezTo>
                    <a:cubicBezTo>
                      <a:pt x="1095848" y="23717"/>
                      <a:pt x="819051" y="5429"/>
                      <a:pt x="684463" y="13716"/>
                    </a:cubicBezTo>
                    <a:lnTo>
                      <a:pt x="687511" y="12859"/>
                    </a:lnTo>
                    <a:cubicBezTo>
                      <a:pt x="655316" y="14192"/>
                      <a:pt x="473008" y="10954"/>
                      <a:pt x="435670" y="12192"/>
                    </a:cubicBezTo>
                    <a:lnTo>
                      <a:pt x="440718" y="12668"/>
                    </a:lnTo>
                    <a:cubicBezTo>
                      <a:pt x="408047" y="14764"/>
                      <a:pt x="412524" y="11049"/>
                      <a:pt x="386807" y="9906"/>
                    </a:cubicBezTo>
                    <a:cubicBezTo>
                      <a:pt x="275174" y="28004"/>
                      <a:pt x="142395" y="18764"/>
                      <a:pt x="16856" y="12192"/>
                    </a:cubicBezTo>
                    <a:cubicBezTo>
                      <a:pt x="-6195" y="35528"/>
                      <a:pt x="-17434" y="114395"/>
                      <a:pt x="63528" y="102870"/>
                    </a:cubicBezTo>
                    <a:cubicBezTo>
                      <a:pt x="63528" y="102870"/>
                      <a:pt x="42668" y="102584"/>
                      <a:pt x="42668" y="102584"/>
                    </a:cubicBezTo>
                    <a:cubicBezTo>
                      <a:pt x="58004" y="103156"/>
                      <a:pt x="47336" y="104299"/>
                      <a:pt x="41430" y="105537"/>
                    </a:cubicBezTo>
                    <a:cubicBezTo>
                      <a:pt x="46764" y="105537"/>
                      <a:pt x="68386" y="107442"/>
                      <a:pt x="54575" y="105347"/>
                    </a:cubicBezTo>
                    <a:cubicBezTo>
                      <a:pt x="158588" y="108109"/>
                      <a:pt x="297462" y="110109"/>
                      <a:pt x="388140" y="112109"/>
                    </a:cubicBezTo>
                    <a:cubicBezTo>
                      <a:pt x="420525" y="113348"/>
                      <a:pt x="453577" y="106680"/>
                      <a:pt x="482152" y="113729"/>
                    </a:cubicBezTo>
                    <a:cubicBezTo>
                      <a:pt x="477580" y="111919"/>
                      <a:pt x="629885" y="111728"/>
                      <a:pt x="632266" y="11220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85" name="Content Placeholder 84">
            <a:extLst>
              <a:ext uri="{FF2B5EF4-FFF2-40B4-BE49-F238E27FC236}">
                <a16:creationId xmlns:a16="http://schemas.microsoft.com/office/drawing/2014/main" id="{C54C4FE2-50A4-CEC5-2A0D-1D9B9D3E24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717" y="2796427"/>
            <a:ext cx="4950173" cy="3274503"/>
          </a:xfrm>
        </p:spPr>
        <p:txBody>
          <a:bodyPr>
            <a:normAutofit/>
          </a:bodyPr>
          <a:lstStyle/>
          <a:p>
            <a:endParaRPr lang="en-US"/>
          </a:p>
        </p:txBody>
      </p:sp>
      <p:pic>
        <p:nvPicPr>
          <p:cNvPr id="4" name="Symbol zastępczy zawartości 3">
            <a:extLst>
              <a:ext uri="{FF2B5EF4-FFF2-40B4-BE49-F238E27FC236}">
                <a16:creationId xmlns:a16="http://schemas.microsoft.com/office/drawing/2014/main" id="{E58C4154-6B58-4B87-883A-A1AB1390660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399" r="3901" b="1"/>
          <a:stretch/>
        </p:blipFill>
        <p:spPr>
          <a:xfrm>
            <a:off x="6002404" y="564012"/>
            <a:ext cx="5606888" cy="5677185"/>
          </a:xfrm>
          <a:prstGeom prst="rect">
            <a:avLst/>
          </a:prstGeom>
        </p:spPr>
      </p:pic>
      <p:sp>
        <p:nvSpPr>
          <p:cNvPr id="100" name="Freeform: Shape 99">
            <a:extLst>
              <a:ext uri="{FF2B5EF4-FFF2-40B4-BE49-F238E27FC236}">
                <a16:creationId xmlns:a16="http://schemas.microsoft.com/office/drawing/2014/main" id="{D5B4F0F5-BE58-4EC0-B650-A71A07437C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753030" y="5516668"/>
            <a:ext cx="2438970" cy="1341332"/>
          </a:xfrm>
          <a:custGeom>
            <a:avLst/>
            <a:gdLst>
              <a:gd name="connsiteX0" fmla="*/ 2025355 w 2438970"/>
              <a:gd name="connsiteY0" fmla="*/ 235 h 1341332"/>
              <a:gd name="connsiteX1" fmla="*/ 2381960 w 2438970"/>
              <a:gd name="connsiteY1" fmla="*/ 44517 h 1341332"/>
              <a:gd name="connsiteX2" fmla="*/ 2438970 w 2438970"/>
              <a:gd name="connsiteY2" fmla="*/ 58872 h 1341332"/>
              <a:gd name="connsiteX3" fmla="*/ 2438970 w 2438970"/>
              <a:gd name="connsiteY3" fmla="*/ 1341332 h 1341332"/>
              <a:gd name="connsiteX4" fmla="*/ 0 w 2438970"/>
              <a:gd name="connsiteY4" fmla="*/ 1341332 h 1341332"/>
              <a:gd name="connsiteX5" fmla="*/ 13333 w 2438970"/>
              <a:gd name="connsiteY5" fmla="*/ 1328018 h 1341332"/>
              <a:gd name="connsiteX6" fmla="*/ 936262 w 2438970"/>
              <a:gd name="connsiteY6" fmla="*/ 459947 h 1341332"/>
              <a:gd name="connsiteX7" fmla="*/ 1554028 w 2438970"/>
              <a:gd name="connsiteY7" fmla="*/ 71153 h 1341332"/>
              <a:gd name="connsiteX8" fmla="*/ 2025355 w 2438970"/>
              <a:gd name="connsiteY8" fmla="*/ 235 h 1341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8970" h="1341332">
                <a:moveTo>
                  <a:pt x="2025355" y="235"/>
                </a:moveTo>
                <a:cubicBezTo>
                  <a:pt x="2143847" y="2306"/>
                  <a:pt x="2262766" y="17993"/>
                  <a:pt x="2381960" y="44517"/>
                </a:cubicBezTo>
                <a:lnTo>
                  <a:pt x="2438970" y="58872"/>
                </a:lnTo>
                <a:lnTo>
                  <a:pt x="2438970" y="1341332"/>
                </a:lnTo>
                <a:lnTo>
                  <a:pt x="0" y="1341332"/>
                </a:lnTo>
                <a:lnTo>
                  <a:pt x="13333" y="1328018"/>
                </a:lnTo>
                <a:cubicBezTo>
                  <a:pt x="324723" y="1028950"/>
                  <a:pt x="645390" y="738459"/>
                  <a:pt x="936262" y="459947"/>
                </a:cubicBezTo>
                <a:cubicBezTo>
                  <a:pt x="1139660" y="265152"/>
                  <a:pt x="1345794" y="140817"/>
                  <a:pt x="1554028" y="71153"/>
                </a:cubicBezTo>
                <a:cubicBezTo>
                  <a:pt x="1710136" y="18918"/>
                  <a:pt x="1867365" y="-2526"/>
                  <a:pt x="2025355" y="235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E700C1F5-B637-45FE-96CC-270D263A59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776050" y="5204025"/>
            <a:ext cx="886141" cy="802496"/>
            <a:chOff x="10948005" y="3272152"/>
            <a:chExt cx="868640" cy="786648"/>
          </a:xfrm>
          <a:solidFill>
            <a:schemeClr val="accent1"/>
          </a:solidFill>
        </p:grpSpPr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83DA22C9-3830-4323-9087-6D7C1E6AA3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194317" y="3944888"/>
              <a:ext cx="128449" cy="113912"/>
            </a:xfrm>
            <a:custGeom>
              <a:avLst/>
              <a:gdLst>
                <a:gd name="connsiteX0" fmla="*/ 237621 w 453152"/>
                <a:gd name="connsiteY0" fmla="*/ 965 h 401867"/>
                <a:gd name="connsiteX1" fmla="*/ 370246 w 453152"/>
                <a:gd name="connsiteY1" fmla="*/ 23666 h 401867"/>
                <a:gd name="connsiteX2" fmla="*/ 437392 w 453152"/>
                <a:gd name="connsiteY2" fmla="*/ 198545 h 401867"/>
                <a:gd name="connsiteX3" fmla="*/ 67745 w 453152"/>
                <a:gd name="connsiteY3" fmla="*/ 392003 h 401867"/>
                <a:gd name="connsiteX4" fmla="*/ 911 w 453152"/>
                <a:gd name="connsiteY4" fmla="*/ 254095 h 401867"/>
                <a:gd name="connsiteX5" fmla="*/ 115564 w 453152"/>
                <a:gd name="connsiteY5" fmla="*/ 51160 h 401867"/>
                <a:gd name="connsiteX6" fmla="*/ 237621 w 453152"/>
                <a:gd name="connsiteY6" fmla="*/ 965 h 401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53152" h="401867">
                  <a:moveTo>
                    <a:pt x="237621" y="965"/>
                  </a:moveTo>
                  <a:cubicBezTo>
                    <a:pt x="283632" y="-2971"/>
                    <a:pt x="331405" y="5243"/>
                    <a:pt x="370246" y="23666"/>
                  </a:cubicBezTo>
                  <a:cubicBezTo>
                    <a:pt x="436830" y="55275"/>
                    <a:pt x="477168" y="116810"/>
                    <a:pt x="437392" y="198545"/>
                  </a:cubicBezTo>
                  <a:cubicBezTo>
                    <a:pt x="391568" y="292624"/>
                    <a:pt x="176850" y="441630"/>
                    <a:pt x="67745" y="392003"/>
                  </a:cubicBezTo>
                  <a:cubicBezTo>
                    <a:pt x="18056" y="369372"/>
                    <a:pt x="-5012" y="308398"/>
                    <a:pt x="911" y="254095"/>
                  </a:cubicBezTo>
                  <a:cubicBezTo>
                    <a:pt x="9203" y="178033"/>
                    <a:pt x="61012" y="103094"/>
                    <a:pt x="115564" y="51160"/>
                  </a:cubicBezTo>
                  <a:cubicBezTo>
                    <a:pt x="147361" y="20985"/>
                    <a:pt x="191610" y="4900"/>
                    <a:pt x="237621" y="96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A5AC4DA9-FD16-4055-8D2D-95D615C03C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53045" y="3808430"/>
              <a:ext cx="144912" cy="193414"/>
            </a:xfrm>
            <a:custGeom>
              <a:avLst/>
              <a:gdLst>
                <a:gd name="connsiteX0" fmla="*/ 390625 w 511232"/>
                <a:gd name="connsiteY0" fmla="*/ 1621 h 682341"/>
                <a:gd name="connsiteX1" fmla="*/ 508142 w 511232"/>
                <a:gd name="connsiteY1" fmla="*/ 64038 h 682341"/>
                <a:gd name="connsiteX2" fmla="*/ 508453 w 511232"/>
                <a:gd name="connsiteY2" fmla="*/ 121832 h 682341"/>
                <a:gd name="connsiteX3" fmla="*/ 316492 w 511232"/>
                <a:gd name="connsiteY3" fmla="*/ 567602 h 682341"/>
                <a:gd name="connsiteX4" fmla="*/ 80265 w 511232"/>
                <a:gd name="connsiteY4" fmla="*/ 640359 h 682341"/>
                <a:gd name="connsiteX5" fmla="*/ 13306 w 511232"/>
                <a:gd name="connsiteY5" fmla="*/ 274828 h 682341"/>
                <a:gd name="connsiteX6" fmla="*/ 140989 w 511232"/>
                <a:gd name="connsiteY6" fmla="*/ 107181 h 682341"/>
                <a:gd name="connsiteX7" fmla="*/ 390625 w 511232"/>
                <a:gd name="connsiteY7" fmla="*/ 1621 h 682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11232" h="682341">
                  <a:moveTo>
                    <a:pt x="390625" y="1621"/>
                  </a:moveTo>
                  <a:cubicBezTo>
                    <a:pt x="446543" y="-5212"/>
                    <a:pt x="493343" y="8441"/>
                    <a:pt x="508142" y="64038"/>
                  </a:cubicBezTo>
                  <a:cubicBezTo>
                    <a:pt x="513192" y="82866"/>
                    <a:pt x="511134" y="102754"/>
                    <a:pt x="508453" y="121832"/>
                  </a:cubicBezTo>
                  <a:cubicBezTo>
                    <a:pt x="485324" y="287796"/>
                    <a:pt x="417242" y="443971"/>
                    <a:pt x="316492" y="567602"/>
                  </a:cubicBezTo>
                  <a:cubicBezTo>
                    <a:pt x="253024" y="645534"/>
                    <a:pt x="165055" y="737743"/>
                    <a:pt x="80265" y="640359"/>
                  </a:cubicBezTo>
                  <a:cubicBezTo>
                    <a:pt x="5014" y="553948"/>
                    <a:pt x="-17368" y="383621"/>
                    <a:pt x="13306" y="274828"/>
                  </a:cubicBezTo>
                  <a:cubicBezTo>
                    <a:pt x="33443" y="203318"/>
                    <a:pt x="83382" y="146521"/>
                    <a:pt x="140989" y="107181"/>
                  </a:cubicBezTo>
                  <a:cubicBezTo>
                    <a:pt x="178904" y="81308"/>
                    <a:pt x="297428" y="13010"/>
                    <a:pt x="390625" y="162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8BA7D58E-9AB5-4B54-A635-2E86BEC786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84524" y="3907536"/>
              <a:ext cx="132121" cy="93006"/>
            </a:xfrm>
            <a:custGeom>
              <a:avLst/>
              <a:gdLst>
                <a:gd name="connsiteX0" fmla="*/ 252822 w 466107"/>
                <a:gd name="connsiteY0" fmla="*/ 1539 h 328114"/>
                <a:gd name="connsiteX1" fmla="*/ 451641 w 466107"/>
                <a:gd name="connsiteY1" fmla="*/ 122177 h 328114"/>
                <a:gd name="connsiteX2" fmla="*/ 391790 w 466107"/>
                <a:gd name="connsiteY2" fmla="*/ 297430 h 328114"/>
                <a:gd name="connsiteX3" fmla="*/ 8614 w 466107"/>
                <a:gd name="connsiteY3" fmla="*/ 243252 h 328114"/>
                <a:gd name="connsiteX4" fmla="*/ 45897 w 466107"/>
                <a:gd name="connsiteY4" fmla="*/ 97302 h 328114"/>
                <a:gd name="connsiteX5" fmla="*/ 252822 w 466107"/>
                <a:gd name="connsiteY5" fmla="*/ 1539 h 328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66107" h="328114">
                  <a:moveTo>
                    <a:pt x="252822" y="1539"/>
                  </a:moveTo>
                  <a:cubicBezTo>
                    <a:pt x="335429" y="-10494"/>
                    <a:pt x="418848" y="49794"/>
                    <a:pt x="451641" y="122177"/>
                  </a:cubicBezTo>
                  <a:cubicBezTo>
                    <a:pt x="479697" y="184273"/>
                    <a:pt x="470594" y="255285"/>
                    <a:pt x="391790" y="297430"/>
                  </a:cubicBezTo>
                  <a:cubicBezTo>
                    <a:pt x="301077" y="345935"/>
                    <a:pt x="55935" y="343254"/>
                    <a:pt x="8614" y="243252"/>
                  </a:cubicBezTo>
                  <a:cubicBezTo>
                    <a:pt x="-12895" y="197678"/>
                    <a:pt x="8240" y="136766"/>
                    <a:pt x="45897" y="97302"/>
                  </a:cubicBezTo>
                  <a:cubicBezTo>
                    <a:pt x="98704" y="42064"/>
                    <a:pt x="181872" y="11950"/>
                    <a:pt x="252822" y="153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106" name="Graphic 12">
              <a:extLst>
                <a:ext uri="{FF2B5EF4-FFF2-40B4-BE49-F238E27FC236}">
                  <a16:creationId xmlns:a16="http://schemas.microsoft.com/office/drawing/2014/main" id="{B7D72779-BBD2-4D64-B6B1-E052E227EB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142141" y="3272152"/>
              <a:ext cx="180625" cy="158824"/>
            </a:xfrm>
            <a:custGeom>
              <a:avLst/>
              <a:gdLst>
                <a:gd name="connsiteX0" fmla="*/ 63289 w 3341477"/>
                <a:gd name="connsiteY0" fmla="*/ 1933384 h 2938167"/>
                <a:gd name="connsiteX1" fmla="*/ 263314 w 3341477"/>
                <a:gd name="connsiteY1" fmla="*/ 514159 h 2938167"/>
                <a:gd name="connsiteX2" fmla="*/ 1098276 w 3341477"/>
                <a:gd name="connsiteY2" fmla="*/ 952 h 2938167"/>
                <a:gd name="connsiteX3" fmla="*/ 2654089 w 3341477"/>
                <a:gd name="connsiteY3" fmla="*/ 371284 h 2938167"/>
                <a:gd name="connsiteX4" fmla="*/ 3219398 w 3341477"/>
                <a:gd name="connsiteY4" fmla="*/ 2080926 h 2938167"/>
                <a:gd name="connsiteX5" fmla="*/ 2044489 w 3341477"/>
                <a:gd name="connsiteY5" fmla="*/ 2933509 h 2938167"/>
                <a:gd name="connsiteX6" fmla="*/ 453814 w 3341477"/>
                <a:gd name="connsiteY6" fmla="*/ 2495359 h 2938167"/>
                <a:gd name="connsiteX7" fmla="*/ 63289 w 3341477"/>
                <a:gd name="connsiteY7" fmla="*/ 1933384 h 2938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341477" h="2938167">
                  <a:moveTo>
                    <a:pt x="63289" y="1933384"/>
                  </a:moveTo>
                  <a:cubicBezTo>
                    <a:pt x="56717" y="1895856"/>
                    <a:pt x="-165311" y="914209"/>
                    <a:pt x="263314" y="514159"/>
                  </a:cubicBezTo>
                  <a:cubicBezTo>
                    <a:pt x="691939" y="114109"/>
                    <a:pt x="609262" y="11620"/>
                    <a:pt x="1098276" y="952"/>
                  </a:cubicBezTo>
                  <a:cubicBezTo>
                    <a:pt x="1587289" y="-9716"/>
                    <a:pt x="2320714" y="66484"/>
                    <a:pt x="2654089" y="371284"/>
                  </a:cubicBezTo>
                  <a:cubicBezTo>
                    <a:pt x="2987464" y="676084"/>
                    <a:pt x="3603732" y="1514094"/>
                    <a:pt x="3219398" y="2080926"/>
                  </a:cubicBezTo>
                  <a:cubicBezTo>
                    <a:pt x="2835064" y="2647759"/>
                    <a:pt x="2558839" y="2895409"/>
                    <a:pt x="2044489" y="2933509"/>
                  </a:cubicBezTo>
                  <a:cubicBezTo>
                    <a:pt x="1530139" y="2971609"/>
                    <a:pt x="701464" y="2771584"/>
                    <a:pt x="453814" y="2495359"/>
                  </a:cubicBezTo>
                  <a:cubicBezTo>
                    <a:pt x="206164" y="2219134"/>
                    <a:pt x="101389" y="2152459"/>
                    <a:pt x="63289" y="193338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" name="Graphic 15">
              <a:extLst>
                <a:ext uri="{FF2B5EF4-FFF2-40B4-BE49-F238E27FC236}">
                  <a16:creationId xmlns:a16="http://schemas.microsoft.com/office/drawing/2014/main" id="{569BD34C-BFEF-4FB1-A094-2D9E687CDF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02136" y="3379098"/>
              <a:ext cx="82388" cy="75292"/>
            </a:xfrm>
            <a:custGeom>
              <a:avLst/>
              <a:gdLst>
                <a:gd name="connsiteX0" fmla="*/ 17664 w 5240764"/>
                <a:gd name="connsiteY0" fmla="*/ 2947947 h 4789394"/>
                <a:gd name="connsiteX1" fmla="*/ 903489 w 5240764"/>
                <a:gd name="connsiteY1" fmla="*/ 195222 h 4789394"/>
                <a:gd name="connsiteX2" fmla="*/ 3560964 w 5240764"/>
                <a:gd name="connsiteY2" fmla="*/ 357147 h 4789394"/>
                <a:gd name="connsiteX3" fmla="*/ 5240602 w 5240764"/>
                <a:gd name="connsiteY3" fmla="*/ 2076409 h 4789394"/>
                <a:gd name="connsiteX4" fmla="*/ 4568328 w 5240764"/>
                <a:gd name="connsiteY4" fmla="*/ 3879397 h 4789394"/>
                <a:gd name="connsiteX5" fmla="*/ 3284739 w 5240764"/>
                <a:gd name="connsiteY5" fmla="*/ 4605297 h 4789394"/>
                <a:gd name="connsiteX6" fmla="*/ 1074939 w 5240764"/>
                <a:gd name="connsiteY6" fmla="*/ 4357647 h 4789394"/>
                <a:gd name="connsiteX7" fmla="*/ 15187 w 5240764"/>
                <a:gd name="connsiteY7" fmla="*/ 2830313 h 478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40764" h="4789394">
                  <a:moveTo>
                    <a:pt x="17664" y="2947947"/>
                  </a:moveTo>
                  <a:cubicBezTo>
                    <a:pt x="17664" y="2900322"/>
                    <a:pt x="-201411" y="490497"/>
                    <a:pt x="903489" y="195222"/>
                  </a:cubicBezTo>
                  <a:cubicBezTo>
                    <a:pt x="2008389" y="-100053"/>
                    <a:pt x="2598939" y="-71478"/>
                    <a:pt x="3560964" y="357147"/>
                  </a:cubicBezTo>
                  <a:cubicBezTo>
                    <a:pt x="4522989" y="785772"/>
                    <a:pt x="5253271" y="1338222"/>
                    <a:pt x="5240602" y="2076409"/>
                  </a:cubicBezTo>
                  <a:cubicBezTo>
                    <a:pt x="5227934" y="2814597"/>
                    <a:pt x="4842267" y="3677276"/>
                    <a:pt x="4568328" y="3879397"/>
                  </a:cubicBezTo>
                  <a:cubicBezTo>
                    <a:pt x="4294389" y="4081422"/>
                    <a:pt x="4065789" y="4548147"/>
                    <a:pt x="3284739" y="4605297"/>
                  </a:cubicBezTo>
                  <a:cubicBezTo>
                    <a:pt x="2503689" y="4662447"/>
                    <a:pt x="1579764" y="5110122"/>
                    <a:pt x="1074939" y="4357647"/>
                  </a:cubicBezTo>
                  <a:cubicBezTo>
                    <a:pt x="570114" y="3605172"/>
                    <a:pt x="12615" y="3617554"/>
                    <a:pt x="15187" y="2830313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" name="Graphic 15">
              <a:extLst>
                <a:ext uri="{FF2B5EF4-FFF2-40B4-BE49-F238E27FC236}">
                  <a16:creationId xmlns:a16="http://schemas.microsoft.com/office/drawing/2014/main" id="{DC258A66-ED52-4FA3-96CE-7932E91F51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8005" y="3504095"/>
              <a:ext cx="82388" cy="75292"/>
            </a:xfrm>
            <a:custGeom>
              <a:avLst/>
              <a:gdLst>
                <a:gd name="connsiteX0" fmla="*/ 17664 w 5240764"/>
                <a:gd name="connsiteY0" fmla="*/ 2947947 h 4789394"/>
                <a:gd name="connsiteX1" fmla="*/ 903489 w 5240764"/>
                <a:gd name="connsiteY1" fmla="*/ 195222 h 4789394"/>
                <a:gd name="connsiteX2" fmla="*/ 3560964 w 5240764"/>
                <a:gd name="connsiteY2" fmla="*/ 357147 h 4789394"/>
                <a:gd name="connsiteX3" fmla="*/ 5240602 w 5240764"/>
                <a:gd name="connsiteY3" fmla="*/ 2076409 h 4789394"/>
                <a:gd name="connsiteX4" fmla="*/ 4568328 w 5240764"/>
                <a:gd name="connsiteY4" fmla="*/ 3879397 h 4789394"/>
                <a:gd name="connsiteX5" fmla="*/ 3284739 w 5240764"/>
                <a:gd name="connsiteY5" fmla="*/ 4605297 h 4789394"/>
                <a:gd name="connsiteX6" fmla="*/ 1074939 w 5240764"/>
                <a:gd name="connsiteY6" fmla="*/ 4357647 h 4789394"/>
                <a:gd name="connsiteX7" fmla="*/ 15187 w 5240764"/>
                <a:gd name="connsiteY7" fmla="*/ 2830313 h 478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40764" h="4789394">
                  <a:moveTo>
                    <a:pt x="17664" y="2947947"/>
                  </a:moveTo>
                  <a:cubicBezTo>
                    <a:pt x="17664" y="2900322"/>
                    <a:pt x="-201411" y="490497"/>
                    <a:pt x="903489" y="195222"/>
                  </a:cubicBezTo>
                  <a:cubicBezTo>
                    <a:pt x="2008389" y="-100053"/>
                    <a:pt x="2598939" y="-71478"/>
                    <a:pt x="3560964" y="357147"/>
                  </a:cubicBezTo>
                  <a:cubicBezTo>
                    <a:pt x="4522989" y="785772"/>
                    <a:pt x="5253271" y="1338222"/>
                    <a:pt x="5240602" y="2076409"/>
                  </a:cubicBezTo>
                  <a:cubicBezTo>
                    <a:pt x="5227934" y="2814597"/>
                    <a:pt x="4842267" y="3677276"/>
                    <a:pt x="4568328" y="3879397"/>
                  </a:cubicBezTo>
                  <a:cubicBezTo>
                    <a:pt x="4294389" y="4081422"/>
                    <a:pt x="4065789" y="4548147"/>
                    <a:pt x="3284739" y="4605297"/>
                  </a:cubicBezTo>
                  <a:cubicBezTo>
                    <a:pt x="2503689" y="4662447"/>
                    <a:pt x="1579764" y="5110122"/>
                    <a:pt x="1074939" y="4357647"/>
                  </a:cubicBezTo>
                  <a:cubicBezTo>
                    <a:pt x="570114" y="3605172"/>
                    <a:pt x="12615" y="3617554"/>
                    <a:pt x="15187" y="2830313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BEC6A48C-21EF-4485-9836-0445500033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43727" y="3666564"/>
              <a:ext cx="173527" cy="138496"/>
            </a:xfrm>
            <a:custGeom>
              <a:avLst/>
              <a:gdLst>
                <a:gd name="connsiteX0" fmla="*/ 237392 w 789043"/>
                <a:gd name="connsiteY0" fmla="*/ 81 h 629754"/>
                <a:gd name="connsiteX1" fmla="*/ 758692 w 789043"/>
                <a:gd name="connsiteY1" fmla="*/ 233550 h 629754"/>
                <a:gd name="connsiteX2" fmla="*/ 650647 w 789043"/>
                <a:gd name="connsiteY2" fmla="*/ 335111 h 629754"/>
                <a:gd name="connsiteX3" fmla="*/ 315041 w 789043"/>
                <a:gd name="connsiteY3" fmla="*/ 584992 h 629754"/>
                <a:gd name="connsiteX4" fmla="*/ 192159 w 789043"/>
                <a:gd name="connsiteY4" fmla="*/ 625953 h 629754"/>
                <a:gd name="connsiteX5" fmla="*/ 124264 w 789043"/>
                <a:gd name="connsiteY5" fmla="*/ 552260 h 629754"/>
                <a:gd name="connsiteX6" fmla="*/ 1631 w 789043"/>
                <a:gd name="connsiteY6" fmla="*/ 133735 h 629754"/>
                <a:gd name="connsiteX7" fmla="*/ 35422 w 789043"/>
                <a:gd name="connsiteY7" fmla="*/ 14157 h 629754"/>
                <a:gd name="connsiteX8" fmla="*/ 113728 w 789043"/>
                <a:gd name="connsiteY8" fmla="*/ 378 h 629754"/>
                <a:gd name="connsiteX9" fmla="*/ 237392 w 789043"/>
                <a:gd name="connsiteY9" fmla="*/ 81 h 629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89043" h="629754">
                  <a:moveTo>
                    <a:pt x="237392" y="81"/>
                  </a:moveTo>
                  <a:cubicBezTo>
                    <a:pt x="474795" y="-992"/>
                    <a:pt x="907215" y="10463"/>
                    <a:pt x="758692" y="233550"/>
                  </a:cubicBezTo>
                  <a:cubicBezTo>
                    <a:pt x="731135" y="274948"/>
                    <a:pt x="690486" y="305435"/>
                    <a:pt x="650647" y="335111"/>
                  </a:cubicBezTo>
                  <a:cubicBezTo>
                    <a:pt x="538737" y="418405"/>
                    <a:pt x="426889" y="501698"/>
                    <a:pt x="315041" y="584992"/>
                  </a:cubicBezTo>
                  <a:cubicBezTo>
                    <a:pt x="278943" y="611863"/>
                    <a:pt x="234865" y="640167"/>
                    <a:pt x="192159" y="625953"/>
                  </a:cubicBezTo>
                  <a:cubicBezTo>
                    <a:pt x="159614" y="615105"/>
                    <a:pt x="139851" y="582810"/>
                    <a:pt x="124264" y="552260"/>
                  </a:cubicBezTo>
                  <a:cubicBezTo>
                    <a:pt x="57742" y="422021"/>
                    <a:pt x="15908" y="279250"/>
                    <a:pt x="1631" y="133735"/>
                  </a:cubicBezTo>
                  <a:cubicBezTo>
                    <a:pt x="-2671" y="90343"/>
                    <a:pt x="-676" y="38596"/>
                    <a:pt x="35422" y="14157"/>
                  </a:cubicBezTo>
                  <a:cubicBezTo>
                    <a:pt x="57804" y="-931"/>
                    <a:pt x="86795" y="-557"/>
                    <a:pt x="113728" y="378"/>
                  </a:cubicBezTo>
                  <a:cubicBezTo>
                    <a:pt x="138207" y="1243"/>
                    <a:pt x="182606" y="328"/>
                    <a:pt x="237392" y="8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4106397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RocaVTI">
  <a:themeElements>
    <a:clrScheme name="AnalogousFromRegularSeedRightStep">
      <a:dk1>
        <a:srgbClr val="000000"/>
      </a:dk1>
      <a:lt1>
        <a:srgbClr val="FFFFFF"/>
      </a:lt1>
      <a:dk2>
        <a:srgbClr val="382520"/>
      </a:dk2>
      <a:lt2>
        <a:srgbClr val="E8E4E2"/>
      </a:lt2>
      <a:accent1>
        <a:srgbClr val="4D92C3"/>
      </a:accent1>
      <a:accent2>
        <a:srgbClr val="3B4FB1"/>
      </a:accent2>
      <a:accent3>
        <a:srgbClr val="6A4DC3"/>
      </a:accent3>
      <a:accent4>
        <a:srgbClr val="8A3BB1"/>
      </a:accent4>
      <a:accent5>
        <a:srgbClr val="C34DB9"/>
      </a:accent5>
      <a:accent6>
        <a:srgbClr val="B13B76"/>
      </a:accent6>
      <a:hlink>
        <a:srgbClr val="B9713D"/>
      </a:hlink>
      <a:folHlink>
        <a:srgbClr val="7F7F7F"/>
      </a:folHlink>
    </a:clrScheme>
    <a:fontScheme name="Custom 36">
      <a:majorFont>
        <a:latin typeface="Georgia Pro Semibold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ocaVTI" id="{D79FE1D1-0489-4A69-8531-D0B8CDC31CBE}" vid="{CEBA7FE6-C04B-474E-964F-B022887AD13B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FC83BBD4F4075B47A885646944656A04" ma:contentTypeVersion="7" ma:contentTypeDescription="Utwórz nowy dokument." ma:contentTypeScope="" ma:versionID="2f92f19a99f4fb44fb0464c6e21ae0ae">
  <xsd:schema xmlns:xsd="http://www.w3.org/2001/XMLSchema" xmlns:xs="http://www.w3.org/2001/XMLSchema" xmlns:p="http://schemas.microsoft.com/office/2006/metadata/properties" xmlns:ns3="3fde6ac0-2894-4cbb-82cd-dc7d2e1aa4cb" xmlns:ns4="79bc2fd8-56be-4c4f-ada7-881372a3e756" targetNamespace="http://schemas.microsoft.com/office/2006/metadata/properties" ma:root="true" ma:fieldsID="3762046d8a2658df9ff5e58ae4280e63" ns3:_="" ns4:_="">
    <xsd:import namespace="3fde6ac0-2894-4cbb-82cd-dc7d2e1aa4cb"/>
    <xsd:import namespace="79bc2fd8-56be-4c4f-ada7-881372a3e756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fde6ac0-2894-4cbb-82cd-dc7d2e1aa4c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9bc2fd8-56be-4c4f-ada7-881372a3e756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Udostępniani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Udostępnione dla — szczegóły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krót wskazówki dotyczącej udostępniania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zawartości"/>
        <xsd:element ref="dc:title" minOccurs="0" maxOccurs="1" ma:index="4" ma:displayName="Tytu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A70A29C-1D48-4E0F-9779-169CAC14F3B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fde6ac0-2894-4cbb-82cd-dc7d2e1aa4cb"/>
    <ds:schemaRef ds:uri="79bc2fd8-56be-4c4f-ada7-881372a3e75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F905E9E-F2F3-4B78-9873-0F1D16B5B46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E8CC1E8-7EA7-421A-8AA5-A0DDAB290FAA}">
  <ds:schemaRefs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79bc2fd8-56be-4c4f-ada7-881372a3e756"/>
    <ds:schemaRef ds:uri="http://purl.org/dc/dcmitype/"/>
    <ds:schemaRef ds:uri="3fde6ac0-2894-4cbb-82cd-dc7d2e1aa4cb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96</Words>
  <Application>Microsoft Office PowerPoint</Application>
  <PresentationFormat>Panoramiczny</PresentationFormat>
  <Paragraphs>14</Paragraphs>
  <Slides>11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11</vt:i4>
      </vt:variant>
    </vt:vector>
  </HeadingPairs>
  <TitlesOfParts>
    <vt:vector size="16" baseType="lpstr">
      <vt:lpstr>Arial</vt:lpstr>
      <vt:lpstr>Avenir Next LT Pro</vt:lpstr>
      <vt:lpstr>Avenir Next LT Pro Light</vt:lpstr>
      <vt:lpstr>Georgia Pro Semibold</vt:lpstr>
      <vt:lpstr>RocaVTI</vt:lpstr>
      <vt:lpstr>DZIEŃ BEZPIECZNEGO  INTERNETU</vt:lpstr>
      <vt:lpstr>Zasady bezpiecznego korzystania z internetu:</vt:lpstr>
      <vt:lpstr>Zabezpiecz swój sprzęt, komputer, telefon, tablet.</vt:lpstr>
      <vt:lpstr>Nie ufaj osobom poznanym w internecie!</vt:lpstr>
      <vt:lpstr>Nie pisz z nieznajomymi, nie wiesz kto kryje się po drugiej stronie!</vt:lpstr>
      <vt:lpstr>Nie podawaj nikomu swoich danych!</vt:lpstr>
      <vt:lpstr>Nie otwieraj wiadomości od nieznanych osób!</vt:lpstr>
      <vt:lpstr>Nie wyzywaj innych, agresja nie jest dobra!</vt:lpstr>
      <vt:lpstr>Mów rodzicom lub opiekunom prawnym, jeśli jest coś nie tak!</vt:lpstr>
      <vt:lpstr>Jeżeli masz kłopoty, zadzwoń pod bezpłatny numer pomocy: 116 111</vt:lpstr>
      <vt:lpstr>DZIĘKUJE ZA OBEJRZENIE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DZIEŃ BEZPIECZNEGO  INTERNETU</dc:title>
  <dc:creator>Julia Surdacka</dc:creator>
  <cp:lastModifiedBy>Julia Surdacka</cp:lastModifiedBy>
  <cp:revision>2</cp:revision>
  <dcterms:created xsi:type="dcterms:W3CDTF">2022-04-02T17:47:15Z</dcterms:created>
  <dcterms:modified xsi:type="dcterms:W3CDTF">2022-04-02T18:43:32Z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0x010100FC83BBD4F4075B47A885646944656A04</vt:lpwstr>
  </property>
</Properties>
</file>