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2686DC-4935-4369-9472-78B4CCE46E98}" v="298" dt="2022-03-17T15:28:20.5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272686DC-4935-4369-9472-78B4CCE46E98}"/>
    <pc:docChg chg="modSld">
      <pc:chgData name="" userId="" providerId="" clId="Web-{272686DC-4935-4369-9472-78B4CCE46E98}" dt="2022-03-17T15:02:32.755" v="12" actId="20577"/>
      <pc:docMkLst>
        <pc:docMk/>
      </pc:docMkLst>
      <pc:sldChg chg="modSp">
        <pc:chgData name="" userId="" providerId="" clId="Web-{272686DC-4935-4369-9472-78B4CCE46E98}" dt="2022-03-17T15:02:32.755" v="12" actId="20577"/>
        <pc:sldMkLst>
          <pc:docMk/>
          <pc:sldMk cId="650317164" sldId="256"/>
        </pc:sldMkLst>
        <pc:spChg chg="mod">
          <ac:chgData name="" userId="" providerId="" clId="Web-{272686DC-4935-4369-9472-78B4CCE46E98}" dt="2022-03-17T15:02:32.755" v="12" actId="20577"/>
          <ac:spMkLst>
            <pc:docMk/>
            <pc:sldMk cId="650317164" sldId="256"/>
            <ac:spMk id="2" creationId="{00000000-0000-0000-0000-000000000000}"/>
          </ac:spMkLst>
        </pc:spChg>
      </pc:sldChg>
    </pc:docChg>
  </pc:docChgLst>
  <pc:docChgLst>
    <pc:chgData name="Alicja Dudek" userId="S::alicja.dudek@zpo-terpentyna.pl::7ebe0deb-7208-46a1-a8df-29b0d1b33789" providerId="AD" clId="Web-{272686DC-4935-4369-9472-78B4CCE46E98}"/>
    <pc:docChg chg="addSld modSld addMainMaster delMainMaster">
      <pc:chgData name="Alicja Dudek" userId="S::alicja.dudek@zpo-terpentyna.pl::7ebe0deb-7208-46a1-a8df-29b0d1b33789" providerId="AD" clId="Web-{272686DC-4935-4369-9472-78B4CCE46E98}" dt="2022-03-17T15:28:20.589" v="297"/>
      <pc:docMkLst>
        <pc:docMk/>
      </pc:docMkLst>
      <pc:sldChg chg="addSp delSp modSp mod setBg modClrScheme addAnim chgLayout">
        <pc:chgData name="Alicja Dudek" userId="S::alicja.dudek@zpo-terpentyna.pl::7ebe0deb-7208-46a1-a8df-29b0d1b33789" providerId="AD" clId="Web-{272686DC-4935-4369-9472-78B4CCE46E98}" dt="2022-03-17T15:03:41.398" v="18"/>
        <pc:sldMkLst>
          <pc:docMk/>
          <pc:sldMk cId="650317164" sldId="256"/>
        </pc:sldMkLst>
        <pc:spChg chg="mod">
          <ac:chgData name="Alicja Dudek" userId="S::alicja.dudek@zpo-terpentyna.pl::7ebe0deb-7208-46a1-a8df-29b0d1b33789" providerId="AD" clId="Web-{272686DC-4935-4369-9472-78B4CCE46E98}" dt="2022-03-17T15:03:41.398" v="16"/>
          <ac:spMkLst>
            <pc:docMk/>
            <pc:sldMk cId="650317164" sldId="256"/>
            <ac:spMk id="2" creationId="{00000000-0000-0000-0000-000000000000}"/>
          </ac:spMkLst>
        </pc:spChg>
        <pc:spChg chg="mod">
          <ac:chgData name="Alicja Dudek" userId="S::alicja.dudek@zpo-terpentyna.pl::7ebe0deb-7208-46a1-a8df-29b0d1b33789" providerId="AD" clId="Web-{272686DC-4935-4369-9472-78B4CCE46E98}" dt="2022-03-17T15:03:41.398" v="16"/>
          <ac:spMkLst>
            <pc:docMk/>
            <pc:sldMk cId="650317164" sldId="256"/>
            <ac:spMk id="3" creationId="{00000000-0000-0000-0000-000000000000}"/>
          </ac:spMkLst>
        </pc:spChg>
        <pc:spChg chg="add">
          <ac:chgData name="Alicja Dudek" userId="S::alicja.dudek@zpo-terpentyna.pl::7ebe0deb-7208-46a1-a8df-29b0d1b33789" providerId="AD" clId="Web-{272686DC-4935-4369-9472-78B4CCE46E98}" dt="2022-03-17T15:03:41.398" v="16"/>
          <ac:spMkLst>
            <pc:docMk/>
            <pc:sldMk cId="650317164" sldId="256"/>
            <ac:spMk id="11" creationId="{77EA54A6-1E2E-4955-B2AE-CD6C42930DA1}"/>
          </ac:spMkLst>
        </pc:spChg>
        <pc:spChg chg="add">
          <ac:chgData name="Alicja Dudek" userId="S::alicja.dudek@zpo-terpentyna.pl::7ebe0deb-7208-46a1-a8df-29b0d1b33789" providerId="AD" clId="Web-{272686DC-4935-4369-9472-78B4CCE46E98}" dt="2022-03-17T15:03:41.398" v="16"/>
          <ac:spMkLst>
            <pc:docMk/>
            <pc:sldMk cId="650317164" sldId="256"/>
            <ac:spMk id="13" creationId="{8EC56B0B-7098-4D64-9DBD-F243995A7604}"/>
          </ac:spMkLst>
        </pc:spChg>
        <pc:spChg chg="add">
          <ac:chgData name="Alicja Dudek" userId="S::alicja.dudek@zpo-terpentyna.pl::7ebe0deb-7208-46a1-a8df-29b0d1b33789" providerId="AD" clId="Web-{272686DC-4935-4369-9472-78B4CCE46E98}" dt="2022-03-17T15:03:41.398" v="16"/>
          <ac:spMkLst>
            <pc:docMk/>
            <pc:sldMk cId="650317164" sldId="256"/>
            <ac:spMk id="22" creationId="{1119FFB1-81E3-46F7-8199-CC5041467AFE}"/>
          </ac:spMkLst>
        </pc:spChg>
        <pc:grpChg chg="add del">
          <ac:chgData name="Alicja Dudek" userId="S::alicja.dudek@zpo-terpentyna.pl::7ebe0deb-7208-46a1-a8df-29b0d1b33789" providerId="AD" clId="Web-{272686DC-4935-4369-9472-78B4CCE46E98}" dt="2022-03-17T15:03:41.335" v="15"/>
          <ac:grpSpMkLst>
            <pc:docMk/>
            <pc:sldMk cId="650317164" sldId="256"/>
            <ac:grpSpMk id="9" creationId="{5697E9DF-ECF5-4EA6-8E3F-160752B8892D}"/>
          </ac:grpSpMkLst>
        </pc:grpChg>
        <pc:grpChg chg="add">
          <ac:chgData name="Alicja Dudek" userId="S::alicja.dudek@zpo-terpentyna.pl::7ebe0deb-7208-46a1-a8df-29b0d1b33789" providerId="AD" clId="Web-{272686DC-4935-4369-9472-78B4CCE46E98}" dt="2022-03-17T15:03:41.398" v="16"/>
          <ac:grpSpMkLst>
            <pc:docMk/>
            <pc:sldMk cId="650317164" sldId="256"/>
            <ac:grpSpMk id="15" creationId="{28709E2B-5612-4EF3-8505-0270723FD329}"/>
          </ac:grpSpMkLst>
        </pc:grpChg>
        <pc:picChg chg="add del">
          <ac:chgData name="Alicja Dudek" userId="S::alicja.dudek@zpo-terpentyna.pl::7ebe0deb-7208-46a1-a8df-29b0d1b33789" providerId="AD" clId="Web-{272686DC-4935-4369-9472-78B4CCE46E98}" dt="2022-03-17T15:03:41.335" v="15"/>
          <ac:picMkLst>
            <pc:docMk/>
            <pc:sldMk cId="650317164" sldId="256"/>
            <ac:picMk id="4" creationId="{CB96459B-8C95-7ED9-9206-FA44E1C08B1A}"/>
          </ac:picMkLst>
        </pc:picChg>
        <pc:picChg chg="add">
          <ac:chgData name="Alicja Dudek" userId="S::alicja.dudek@zpo-terpentyna.pl::7ebe0deb-7208-46a1-a8df-29b0d1b33789" providerId="AD" clId="Web-{272686DC-4935-4369-9472-78B4CCE46E98}" dt="2022-03-17T15:03:41.398" v="16"/>
          <ac:picMkLst>
            <pc:docMk/>
            <pc:sldMk cId="650317164" sldId="256"/>
            <ac:picMk id="23" creationId="{2FD16E0C-B9BE-830A-99B5-F391C3A8E5F3}"/>
          </ac:picMkLst>
        </pc:picChg>
      </pc:sldChg>
      <pc:sldChg chg="addSp modSp new mod modTransition setBg addAnim delAnim modAnim">
        <pc:chgData name="Alicja Dudek" userId="S::alicja.dudek@zpo-terpentyna.pl::7ebe0deb-7208-46a1-a8df-29b0d1b33789" providerId="AD" clId="Web-{272686DC-4935-4369-9472-78B4CCE46E98}" dt="2022-03-17T15:27:44.807" v="271"/>
        <pc:sldMkLst>
          <pc:docMk/>
          <pc:sldMk cId="2713890932" sldId="257"/>
        </pc:sldMkLst>
        <pc:spChg chg="mod">
          <ac:chgData name="Alicja Dudek" userId="S::alicja.dudek@zpo-terpentyna.pl::7ebe0deb-7208-46a1-a8df-29b0d1b33789" providerId="AD" clId="Web-{272686DC-4935-4369-9472-78B4CCE46E98}" dt="2022-03-17T15:04:28.227" v="35"/>
          <ac:spMkLst>
            <pc:docMk/>
            <pc:sldMk cId="2713890932" sldId="257"/>
            <ac:spMk id="2" creationId="{A5A04FAE-22AF-414D-B1E9-F39727619F8A}"/>
          </ac:spMkLst>
        </pc:spChg>
        <pc:spChg chg="mod">
          <ac:chgData name="Alicja Dudek" userId="S::alicja.dudek@zpo-terpentyna.pl::7ebe0deb-7208-46a1-a8df-29b0d1b33789" providerId="AD" clId="Web-{272686DC-4935-4369-9472-78B4CCE46E98}" dt="2022-03-17T15:04:28.227" v="35"/>
          <ac:spMkLst>
            <pc:docMk/>
            <pc:sldMk cId="2713890932" sldId="257"/>
            <ac:spMk id="3" creationId="{3D1BC092-CF53-43F8-AF01-319582EA4A94}"/>
          </ac:spMkLst>
        </pc:spChg>
        <pc:spChg chg="add">
          <ac:chgData name="Alicja Dudek" userId="S::alicja.dudek@zpo-terpentyna.pl::7ebe0deb-7208-46a1-a8df-29b0d1b33789" providerId="AD" clId="Web-{272686DC-4935-4369-9472-78B4CCE46E98}" dt="2022-03-17T15:04:28.227" v="35"/>
          <ac:spMkLst>
            <pc:docMk/>
            <pc:sldMk cId="2713890932" sldId="257"/>
            <ac:spMk id="9" creationId="{1B7C4707-9C68-44ED-A6DE-88FF7A50F452}"/>
          </ac:spMkLst>
        </pc:spChg>
        <pc:spChg chg="add">
          <ac:chgData name="Alicja Dudek" userId="S::alicja.dudek@zpo-terpentyna.pl::7ebe0deb-7208-46a1-a8df-29b0d1b33789" providerId="AD" clId="Web-{272686DC-4935-4369-9472-78B4CCE46E98}" dt="2022-03-17T15:04:28.227" v="35"/>
          <ac:spMkLst>
            <pc:docMk/>
            <pc:sldMk cId="2713890932" sldId="257"/>
            <ac:spMk id="11" creationId="{B69060A4-9EDF-4FB5-87A8-A9FC83E446DE}"/>
          </ac:spMkLst>
        </pc:spChg>
        <pc:spChg chg="add">
          <ac:chgData name="Alicja Dudek" userId="S::alicja.dudek@zpo-terpentyna.pl::7ebe0deb-7208-46a1-a8df-29b0d1b33789" providerId="AD" clId="Web-{272686DC-4935-4369-9472-78B4CCE46E98}" dt="2022-03-17T15:04:28.227" v="35"/>
          <ac:spMkLst>
            <pc:docMk/>
            <pc:sldMk cId="2713890932" sldId="257"/>
            <ac:spMk id="13" creationId="{E937A4B0-1638-4AFA-91A5-60F8BB498C88}"/>
          </ac:spMkLst>
        </pc:spChg>
        <pc:spChg chg="add">
          <ac:chgData name="Alicja Dudek" userId="S::alicja.dudek@zpo-terpentyna.pl::7ebe0deb-7208-46a1-a8df-29b0d1b33789" providerId="AD" clId="Web-{272686DC-4935-4369-9472-78B4CCE46E98}" dt="2022-03-17T15:04:28.227" v="35"/>
          <ac:spMkLst>
            <pc:docMk/>
            <pc:sldMk cId="2713890932" sldId="257"/>
            <ac:spMk id="15" creationId="{60376AD7-5814-4A2B-B3FC-395355E39461}"/>
          </ac:spMkLst>
        </pc:spChg>
        <pc:grpChg chg="add">
          <ac:chgData name="Alicja Dudek" userId="S::alicja.dudek@zpo-terpentyna.pl::7ebe0deb-7208-46a1-a8df-29b0d1b33789" providerId="AD" clId="Web-{272686DC-4935-4369-9472-78B4CCE46E98}" dt="2022-03-17T15:04:28.227" v="35"/>
          <ac:grpSpMkLst>
            <pc:docMk/>
            <pc:sldMk cId="2713890932" sldId="257"/>
            <ac:grpSpMk id="17" creationId="{D2D2835C-DDE9-4332-9476-94B711F05374}"/>
          </ac:grpSpMkLst>
        </pc:grpChg>
        <pc:picChg chg="add">
          <ac:chgData name="Alicja Dudek" userId="S::alicja.dudek@zpo-terpentyna.pl::7ebe0deb-7208-46a1-a8df-29b0d1b33789" providerId="AD" clId="Web-{272686DC-4935-4369-9472-78B4CCE46E98}" dt="2022-03-17T15:04:28.227" v="35"/>
          <ac:picMkLst>
            <pc:docMk/>
            <pc:sldMk cId="2713890932" sldId="257"/>
            <ac:picMk id="5" creationId="{6C105659-4C9C-8794-6FB2-7DDFBA322909}"/>
          </ac:picMkLst>
        </pc:picChg>
      </pc:sldChg>
      <pc:sldChg chg="addSp modSp new mod modTransition setBg addAnim modAnim">
        <pc:chgData name="Alicja Dudek" userId="S::alicja.dudek@zpo-terpentyna.pl::7ebe0deb-7208-46a1-a8df-29b0d1b33789" providerId="AD" clId="Web-{272686DC-4935-4369-9472-78B4CCE46E98}" dt="2022-03-17T15:27:48.869" v="275"/>
        <pc:sldMkLst>
          <pc:docMk/>
          <pc:sldMk cId="2106633828" sldId="258"/>
        </pc:sldMkLst>
        <pc:spChg chg="mod">
          <ac:chgData name="Alicja Dudek" userId="S::alicja.dudek@zpo-terpentyna.pl::7ebe0deb-7208-46a1-a8df-29b0d1b33789" providerId="AD" clId="Web-{272686DC-4935-4369-9472-78B4CCE46E98}" dt="2022-03-17T15:06:46.668" v="45"/>
          <ac:spMkLst>
            <pc:docMk/>
            <pc:sldMk cId="2106633828" sldId="258"/>
            <ac:spMk id="2" creationId="{7EADE204-9903-4583-A3E4-CA1C22EF56BE}"/>
          </ac:spMkLst>
        </pc:spChg>
        <pc:spChg chg="mod">
          <ac:chgData name="Alicja Dudek" userId="S::alicja.dudek@zpo-terpentyna.pl::7ebe0deb-7208-46a1-a8df-29b0d1b33789" providerId="AD" clId="Web-{272686DC-4935-4369-9472-78B4CCE46E98}" dt="2022-03-17T15:07:00.434" v="48" actId="20577"/>
          <ac:spMkLst>
            <pc:docMk/>
            <pc:sldMk cId="2106633828" sldId="258"/>
            <ac:spMk id="3" creationId="{D84232EE-30E4-4812-8522-47FDC4557358}"/>
          </ac:spMkLst>
        </pc:spChg>
        <pc:spChg chg="add">
          <ac:chgData name="Alicja Dudek" userId="S::alicja.dudek@zpo-terpentyna.pl::7ebe0deb-7208-46a1-a8df-29b0d1b33789" providerId="AD" clId="Web-{272686DC-4935-4369-9472-78B4CCE46E98}" dt="2022-03-17T15:06:46.668" v="45"/>
          <ac:spMkLst>
            <pc:docMk/>
            <pc:sldMk cId="2106633828" sldId="258"/>
            <ac:spMk id="8" creationId="{EFCCD4C3-17F4-425F-A2B6-AAF5D77705FE}"/>
          </ac:spMkLst>
        </pc:spChg>
        <pc:grpChg chg="add">
          <ac:chgData name="Alicja Dudek" userId="S::alicja.dudek@zpo-terpentyna.pl::7ebe0deb-7208-46a1-a8df-29b0d1b33789" providerId="AD" clId="Web-{272686DC-4935-4369-9472-78B4CCE46E98}" dt="2022-03-17T15:06:46.668" v="45"/>
          <ac:grpSpMkLst>
            <pc:docMk/>
            <pc:sldMk cId="2106633828" sldId="258"/>
            <ac:grpSpMk id="10" creationId="{FC126E57-0AE7-46F2-93EB-D1DD18D974D8}"/>
          </ac:grpSpMkLst>
        </pc:grpChg>
      </pc:sldChg>
      <pc:sldChg chg="addSp delSp modSp new mod modTransition setBg addAnim modAnim">
        <pc:chgData name="Alicja Dudek" userId="S::alicja.dudek@zpo-terpentyna.pl::7ebe0deb-7208-46a1-a8df-29b0d1b33789" providerId="AD" clId="Web-{272686DC-4935-4369-9472-78B4CCE46E98}" dt="2022-03-17T15:27:54.479" v="279"/>
        <pc:sldMkLst>
          <pc:docMk/>
          <pc:sldMk cId="1531300743" sldId="259"/>
        </pc:sldMkLst>
        <pc:spChg chg="mod">
          <ac:chgData name="Alicja Dudek" userId="S::alicja.dudek@zpo-terpentyna.pl::7ebe0deb-7208-46a1-a8df-29b0d1b33789" providerId="AD" clId="Web-{272686DC-4935-4369-9472-78B4CCE46E98}" dt="2022-03-17T15:08:22.795" v="84"/>
          <ac:spMkLst>
            <pc:docMk/>
            <pc:sldMk cId="1531300743" sldId="259"/>
            <ac:spMk id="2" creationId="{EFA26F87-2245-456C-9CFD-64B4EA557DC9}"/>
          </ac:spMkLst>
        </pc:spChg>
        <pc:spChg chg="del mod">
          <ac:chgData name="Alicja Dudek" userId="S::alicja.dudek@zpo-terpentyna.pl::7ebe0deb-7208-46a1-a8df-29b0d1b33789" providerId="AD" clId="Web-{272686DC-4935-4369-9472-78B4CCE46E98}" dt="2022-03-17T15:08:22.795" v="84"/>
          <ac:spMkLst>
            <pc:docMk/>
            <pc:sldMk cId="1531300743" sldId="259"/>
            <ac:spMk id="3" creationId="{E126BF22-A784-4E07-9373-0FC8A8D7C372}"/>
          </ac:spMkLst>
        </pc:spChg>
        <pc:spChg chg="add">
          <ac:chgData name="Alicja Dudek" userId="S::alicja.dudek@zpo-terpentyna.pl::7ebe0deb-7208-46a1-a8df-29b0d1b33789" providerId="AD" clId="Web-{272686DC-4935-4369-9472-78B4CCE46E98}" dt="2022-03-17T15:08:22.795" v="84"/>
          <ac:spMkLst>
            <pc:docMk/>
            <pc:sldMk cId="1531300743" sldId="259"/>
            <ac:spMk id="9" creationId="{A1BBCB0E-D444-4662-99B6-968FADD997AF}"/>
          </ac:spMkLst>
        </pc:spChg>
        <pc:grpChg chg="add">
          <ac:chgData name="Alicja Dudek" userId="S::alicja.dudek@zpo-terpentyna.pl::7ebe0deb-7208-46a1-a8df-29b0d1b33789" providerId="AD" clId="Web-{272686DC-4935-4369-9472-78B4CCE46E98}" dt="2022-03-17T15:08:22.795" v="84"/>
          <ac:grpSpMkLst>
            <pc:docMk/>
            <pc:sldMk cId="1531300743" sldId="259"/>
            <ac:grpSpMk id="11" creationId="{FABCF46B-3163-4E66-9BB3-AAC999794E59}"/>
          </ac:grpSpMkLst>
        </pc:grpChg>
        <pc:graphicFrameChg chg="add">
          <ac:chgData name="Alicja Dudek" userId="S::alicja.dudek@zpo-terpentyna.pl::7ebe0deb-7208-46a1-a8df-29b0d1b33789" providerId="AD" clId="Web-{272686DC-4935-4369-9472-78B4CCE46E98}" dt="2022-03-17T15:08:22.795" v="84"/>
          <ac:graphicFrameMkLst>
            <pc:docMk/>
            <pc:sldMk cId="1531300743" sldId="259"/>
            <ac:graphicFrameMk id="5" creationId="{63796A90-8745-07E8-B3E6-BB442E7BDC4D}"/>
          </ac:graphicFrameMkLst>
        </pc:graphicFrameChg>
      </pc:sldChg>
      <pc:sldChg chg="addSp delSp modSp new mod modTransition setBg addAnim modAnim">
        <pc:chgData name="Alicja Dudek" userId="S::alicja.dudek@zpo-terpentyna.pl::7ebe0deb-7208-46a1-a8df-29b0d1b33789" providerId="AD" clId="Web-{272686DC-4935-4369-9472-78B4CCE46E98}" dt="2022-03-17T15:28:00.042" v="283"/>
        <pc:sldMkLst>
          <pc:docMk/>
          <pc:sldMk cId="3611442403" sldId="260"/>
        </pc:sldMkLst>
        <pc:spChg chg="mod">
          <ac:chgData name="Alicja Dudek" userId="S::alicja.dudek@zpo-terpentyna.pl::7ebe0deb-7208-46a1-a8df-29b0d1b33789" providerId="AD" clId="Web-{272686DC-4935-4369-9472-78B4CCE46E98}" dt="2022-03-17T15:13:08.895" v="129"/>
          <ac:spMkLst>
            <pc:docMk/>
            <pc:sldMk cId="3611442403" sldId="260"/>
            <ac:spMk id="2" creationId="{E5ACB503-C2D6-4536-B0AB-AB414C55682F}"/>
          </ac:spMkLst>
        </pc:spChg>
        <pc:spChg chg="mod">
          <ac:chgData name="Alicja Dudek" userId="S::alicja.dudek@zpo-terpentyna.pl::7ebe0deb-7208-46a1-a8df-29b0d1b33789" providerId="AD" clId="Web-{272686DC-4935-4369-9472-78B4CCE46E98}" dt="2022-03-17T15:13:08.895" v="129"/>
          <ac:spMkLst>
            <pc:docMk/>
            <pc:sldMk cId="3611442403" sldId="260"/>
            <ac:spMk id="3" creationId="{AE7B886A-FCAF-43B7-96BD-451856587283}"/>
          </ac:spMkLst>
        </pc:spChg>
        <pc:spChg chg="add del">
          <ac:chgData name="Alicja Dudek" userId="S::alicja.dudek@zpo-terpentyna.pl::7ebe0deb-7208-46a1-a8df-29b0d1b33789" providerId="AD" clId="Web-{272686DC-4935-4369-9472-78B4CCE46E98}" dt="2022-03-17T15:13:08.880" v="128"/>
          <ac:spMkLst>
            <pc:docMk/>
            <pc:sldMk cId="3611442403" sldId="260"/>
            <ac:spMk id="9" creationId="{9F63AA5A-E6E1-46DA-AB40-C58233393EDE}"/>
          </ac:spMkLst>
        </pc:spChg>
        <pc:spChg chg="add del">
          <ac:chgData name="Alicja Dudek" userId="S::alicja.dudek@zpo-terpentyna.pl::7ebe0deb-7208-46a1-a8df-29b0d1b33789" providerId="AD" clId="Web-{272686DC-4935-4369-9472-78B4CCE46E98}" dt="2022-03-17T15:13:08.880" v="128"/>
          <ac:spMkLst>
            <pc:docMk/>
            <pc:sldMk cId="3611442403" sldId="260"/>
            <ac:spMk id="11" creationId="{04BA3935-5258-425A-B52A-BBF28BCE0E0F}"/>
          </ac:spMkLst>
        </pc:spChg>
        <pc:spChg chg="add del">
          <ac:chgData name="Alicja Dudek" userId="S::alicja.dudek@zpo-terpentyna.pl::7ebe0deb-7208-46a1-a8df-29b0d1b33789" providerId="AD" clId="Web-{272686DC-4935-4369-9472-78B4CCE46E98}" dt="2022-03-17T15:13:08.880" v="128"/>
          <ac:spMkLst>
            <pc:docMk/>
            <pc:sldMk cId="3611442403" sldId="260"/>
            <ac:spMk id="13" creationId="{29E1A098-7C97-4E3D-B817-1CEA96C1E87B}"/>
          </ac:spMkLst>
        </pc:spChg>
        <pc:spChg chg="add del">
          <ac:chgData name="Alicja Dudek" userId="S::alicja.dudek@zpo-terpentyna.pl::7ebe0deb-7208-46a1-a8df-29b0d1b33789" providerId="AD" clId="Web-{272686DC-4935-4369-9472-78B4CCE46E98}" dt="2022-03-17T15:13:08.880" v="128"/>
          <ac:spMkLst>
            <pc:docMk/>
            <pc:sldMk cId="3611442403" sldId="260"/>
            <ac:spMk id="21" creationId="{E487D834-670E-48F3-8345-296EA83579A3}"/>
          </ac:spMkLst>
        </pc:spChg>
        <pc:spChg chg="add">
          <ac:chgData name="Alicja Dudek" userId="S::alicja.dudek@zpo-terpentyna.pl::7ebe0deb-7208-46a1-a8df-29b0d1b33789" providerId="AD" clId="Web-{272686DC-4935-4369-9472-78B4CCE46E98}" dt="2022-03-17T15:13:08.895" v="129"/>
          <ac:spMkLst>
            <pc:docMk/>
            <pc:sldMk cId="3611442403" sldId="260"/>
            <ac:spMk id="23" creationId="{06B6DD6F-E168-490A-A0B2-699190DC899F}"/>
          </ac:spMkLst>
        </pc:spChg>
        <pc:spChg chg="add">
          <ac:chgData name="Alicja Dudek" userId="S::alicja.dudek@zpo-terpentyna.pl::7ebe0deb-7208-46a1-a8df-29b0d1b33789" providerId="AD" clId="Web-{272686DC-4935-4369-9472-78B4CCE46E98}" dt="2022-03-17T15:13:08.895" v="129"/>
          <ac:spMkLst>
            <pc:docMk/>
            <pc:sldMk cId="3611442403" sldId="260"/>
            <ac:spMk id="24" creationId="{04BA3935-5258-425A-B52A-BBF28BCE0E0F}"/>
          </ac:spMkLst>
        </pc:spChg>
        <pc:spChg chg="add">
          <ac:chgData name="Alicja Dudek" userId="S::alicja.dudek@zpo-terpentyna.pl::7ebe0deb-7208-46a1-a8df-29b0d1b33789" providerId="AD" clId="Web-{272686DC-4935-4369-9472-78B4CCE46E98}" dt="2022-03-17T15:13:08.895" v="129"/>
          <ac:spMkLst>
            <pc:docMk/>
            <pc:sldMk cId="3611442403" sldId="260"/>
            <ac:spMk id="25" creationId="{CDD1AA99-03AE-49F6-9116-9CA2BBCA0433}"/>
          </ac:spMkLst>
        </pc:spChg>
        <pc:spChg chg="add">
          <ac:chgData name="Alicja Dudek" userId="S::alicja.dudek@zpo-terpentyna.pl::7ebe0deb-7208-46a1-a8df-29b0d1b33789" providerId="AD" clId="Web-{272686DC-4935-4369-9472-78B4CCE46E98}" dt="2022-03-17T15:13:08.895" v="129"/>
          <ac:spMkLst>
            <pc:docMk/>
            <pc:sldMk cId="3611442403" sldId="260"/>
            <ac:spMk id="26" creationId="{7EA60060-A93B-4C68-8571-20F442790BC4}"/>
          </ac:spMkLst>
        </pc:spChg>
        <pc:grpChg chg="add del">
          <ac:chgData name="Alicja Dudek" userId="S::alicja.dudek@zpo-terpentyna.pl::7ebe0deb-7208-46a1-a8df-29b0d1b33789" providerId="AD" clId="Web-{272686DC-4935-4369-9472-78B4CCE46E98}" dt="2022-03-17T15:13:08.880" v="128"/>
          <ac:grpSpMkLst>
            <pc:docMk/>
            <pc:sldMk cId="3611442403" sldId="260"/>
            <ac:grpSpMk id="15" creationId="{966C1F39-46DD-4934-823B-EAFC7FA71EC8}"/>
          </ac:grpSpMkLst>
        </pc:grpChg>
        <pc:grpChg chg="add">
          <ac:chgData name="Alicja Dudek" userId="S::alicja.dudek@zpo-terpentyna.pl::7ebe0deb-7208-46a1-a8df-29b0d1b33789" providerId="AD" clId="Web-{272686DC-4935-4369-9472-78B4CCE46E98}" dt="2022-03-17T15:13:08.895" v="129"/>
          <ac:grpSpMkLst>
            <pc:docMk/>
            <pc:sldMk cId="3611442403" sldId="260"/>
            <ac:grpSpMk id="17" creationId="{086403E5-67F9-43E6-B7B1-C07EFE0A5CB4}"/>
          </ac:grpSpMkLst>
        </pc:grpChg>
        <pc:picChg chg="add mod ord">
          <ac:chgData name="Alicja Dudek" userId="S::alicja.dudek@zpo-terpentyna.pl::7ebe0deb-7208-46a1-a8df-29b0d1b33789" providerId="AD" clId="Web-{272686DC-4935-4369-9472-78B4CCE46E98}" dt="2022-03-17T15:13:08.895" v="129"/>
          <ac:picMkLst>
            <pc:docMk/>
            <pc:sldMk cId="3611442403" sldId="260"/>
            <ac:picMk id="4" creationId="{80518999-21CD-412C-B015-4A51E40CC7F9}"/>
          </ac:picMkLst>
        </pc:picChg>
      </pc:sldChg>
      <pc:sldChg chg="addSp modSp new mod modTransition setBg addAnim modAnim">
        <pc:chgData name="Alicja Dudek" userId="S::alicja.dudek@zpo-terpentyna.pl::7ebe0deb-7208-46a1-a8df-29b0d1b33789" providerId="AD" clId="Web-{272686DC-4935-4369-9472-78B4CCE46E98}" dt="2022-03-17T15:28:06.745" v="287"/>
        <pc:sldMkLst>
          <pc:docMk/>
          <pc:sldMk cId="2065547543" sldId="261"/>
        </pc:sldMkLst>
        <pc:spChg chg="mod">
          <ac:chgData name="Alicja Dudek" userId="S::alicja.dudek@zpo-terpentyna.pl::7ebe0deb-7208-46a1-a8df-29b0d1b33789" providerId="AD" clId="Web-{272686DC-4935-4369-9472-78B4CCE46E98}" dt="2022-03-17T15:15:42.290" v="159"/>
          <ac:spMkLst>
            <pc:docMk/>
            <pc:sldMk cId="2065547543" sldId="261"/>
            <ac:spMk id="2" creationId="{8024E909-6620-4CD2-8739-4F3C2091F456}"/>
          </ac:spMkLst>
        </pc:spChg>
        <pc:spChg chg="mod">
          <ac:chgData name="Alicja Dudek" userId="S::alicja.dudek@zpo-terpentyna.pl::7ebe0deb-7208-46a1-a8df-29b0d1b33789" providerId="AD" clId="Web-{272686DC-4935-4369-9472-78B4CCE46E98}" dt="2022-03-17T15:15:42.290" v="159"/>
          <ac:spMkLst>
            <pc:docMk/>
            <pc:sldMk cId="2065547543" sldId="261"/>
            <ac:spMk id="3" creationId="{6C6AB6AF-A6B8-4648-A8A4-88E0DC9A1538}"/>
          </ac:spMkLst>
        </pc:spChg>
        <pc:spChg chg="add">
          <ac:chgData name="Alicja Dudek" userId="S::alicja.dudek@zpo-terpentyna.pl::7ebe0deb-7208-46a1-a8df-29b0d1b33789" providerId="AD" clId="Web-{272686DC-4935-4369-9472-78B4CCE46E98}" dt="2022-03-17T15:15:42.290" v="159"/>
          <ac:spMkLst>
            <pc:docMk/>
            <pc:sldMk cId="2065547543" sldId="261"/>
            <ac:spMk id="9" creationId="{3758E4FA-C4A9-4D94-828D-0C4D6ED972AD}"/>
          </ac:spMkLst>
        </pc:spChg>
        <pc:spChg chg="add">
          <ac:chgData name="Alicja Dudek" userId="S::alicja.dudek@zpo-terpentyna.pl::7ebe0deb-7208-46a1-a8df-29b0d1b33789" providerId="AD" clId="Web-{272686DC-4935-4369-9472-78B4CCE46E98}" dt="2022-03-17T15:15:42.290" v="159"/>
          <ac:spMkLst>
            <pc:docMk/>
            <pc:sldMk cId="2065547543" sldId="261"/>
            <ac:spMk id="11" creationId="{04BA3935-5258-425A-B52A-BBF28BCE0E0F}"/>
          </ac:spMkLst>
        </pc:spChg>
        <pc:spChg chg="add">
          <ac:chgData name="Alicja Dudek" userId="S::alicja.dudek@zpo-terpentyna.pl::7ebe0deb-7208-46a1-a8df-29b0d1b33789" providerId="AD" clId="Web-{272686DC-4935-4369-9472-78B4CCE46E98}" dt="2022-03-17T15:15:42.290" v="159"/>
          <ac:spMkLst>
            <pc:docMk/>
            <pc:sldMk cId="2065547543" sldId="261"/>
            <ac:spMk id="13" creationId="{CDD1AA99-03AE-49F6-9116-9CA2BBCA0433}"/>
          </ac:spMkLst>
        </pc:spChg>
        <pc:spChg chg="add">
          <ac:chgData name="Alicja Dudek" userId="S::alicja.dudek@zpo-terpentyna.pl::7ebe0deb-7208-46a1-a8df-29b0d1b33789" providerId="AD" clId="Web-{272686DC-4935-4369-9472-78B4CCE46E98}" dt="2022-03-17T15:15:42.290" v="159"/>
          <ac:spMkLst>
            <pc:docMk/>
            <pc:sldMk cId="2065547543" sldId="261"/>
            <ac:spMk id="15" creationId="{D50DB571-3A12-4BED-AAD9-9F00B1138DAE}"/>
          </ac:spMkLst>
        </pc:spChg>
        <pc:grpChg chg="add">
          <ac:chgData name="Alicja Dudek" userId="S::alicja.dudek@zpo-terpentyna.pl::7ebe0deb-7208-46a1-a8df-29b0d1b33789" providerId="AD" clId="Web-{272686DC-4935-4369-9472-78B4CCE46E98}" dt="2022-03-17T15:15:42.290" v="159"/>
          <ac:grpSpMkLst>
            <pc:docMk/>
            <pc:sldMk cId="2065547543" sldId="261"/>
            <ac:grpSpMk id="17" creationId="{AC05837C-1102-4D24-9745-5D479508753F}"/>
          </ac:grpSpMkLst>
        </pc:grpChg>
        <pc:picChg chg="add mod ord">
          <ac:chgData name="Alicja Dudek" userId="S::alicja.dudek@zpo-terpentyna.pl::7ebe0deb-7208-46a1-a8df-29b0d1b33789" providerId="AD" clId="Web-{272686DC-4935-4369-9472-78B4CCE46E98}" dt="2022-03-17T15:15:42.290" v="159"/>
          <ac:picMkLst>
            <pc:docMk/>
            <pc:sldMk cId="2065547543" sldId="261"/>
            <ac:picMk id="4" creationId="{34CFA9D8-3C63-466A-ACBB-C6219EE1AC49}"/>
          </ac:picMkLst>
        </pc:picChg>
      </pc:sldChg>
      <pc:sldChg chg="addSp modSp new mod modTransition setBg addAnim modAnim">
        <pc:chgData name="Alicja Dudek" userId="S::alicja.dudek@zpo-terpentyna.pl::7ebe0deb-7208-46a1-a8df-29b0d1b33789" providerId="AD" clId="Web-{272686DC-4935-4369-9472-78B4CCE46E98}" dt="2022-03-17T15:28:10.745" v="291"/>
        <pc:sldMkLst>
          <pc:docMk/>
          <pc:sldMk cId="1940966118" sldId="262"/>
        </pc:sldMkLst>
        <pc:spChg chg="mod">
          <ac:chgData name="Alicja Dudek" userId="S::alicja.dudek@zpo-terpentyna.pl::7ebe0deb-7208-46a1-a8df-29b0d1b33789" providerId="AD" clId="Web-{272686DC-4935-4369-9472-78B4CCE46E98}" dt="2022-03-17T15:17:27.152" v="179"/>
          <ac:spMkLst>
            <pc:docMk/>
            <pc:sldMk cId="1940966118" sldId="262"/>
            <ac:spMk id="2" creationId="{D3D30C4A-F896-48D4-B3F0-CF1966868C4A}"/>
          </ac:spMkLst>
        </pc:spChg>
        <pc:spChg chg="mod">
          <ac:chgData name="Alicja Dudek" userId="S::alicja.dudek@zpo-terpentyna.pl::7ebe0deb-7208-46a1-a8df-29b0d1b33789" providerId="AD" clId="Web-{272686DC-4935-4369-9472-78B4CCE46E98}" dt="2022-03-17T15:17:27.152" v="179"/>
          <ac:spMkLst>
            <pc:docMk/>
            <pc:sldMk cId="1940966118" sldId="262"/>
            <ac:spMk id="3" creationId="{335659CC-4971-4D0B-99BE-0A4DB020A36E}"/>
          </ac:spMkLst>
        </pc:spChg>
        <pc:spChg chg="add">
          <ac:chgData name="Alicja Dudek" userId="S::alicja.dudek@zpo-terpentyna.pl::7ebe0deb-7208-46a1-a8df-29b0d1b33789" providerId="AD" clId="Web-{272686DC-4935-4369-9472-78B4CCE46E98}" dt="2022-03-17T15:17:27.152" v="179"/>
          <ac:spMkLst>
            <pc:docMk/>
            <pc:sldMk cId="1940966118" sldId="262"/>
            <ac:spMk id="9" creationId="{1B7C4707-9C68-44ED-A6DE-88FF7A50F452}"/>
          </ac:spMkLst>
        </pc:spChg>
        <pc:spChg chg="add">
          <ac:chgData name="Alicja Dudek" userId="S::alicja.dudek@zpo-terpentyna.pl::7ebe0deb-7208-46a1-a8df-29b0d1b33789" providerId="AD" clId="Web-{272686DC-4935-4369-9472-78B4CCE46E98}" dt="2022-03-17T15:17:27.152" v="179"/>
          <ac:spMkLst>
            <pc:docMk/>
            <pc:sldMk cId="1940966118" sldId="262"/>
            <ac:spMk id="11" creationId="{B69060A4-9EDF-4FB5-87A8-A9FC83E446DE}"/>
          </ac:spMkLst>
        </pc:spChg>
        <pc:spChg chg="add">
          <ac:chgData name="Alicja Dudek" userId="S::alicja.dudek@zpo-terpentyna.pl::7ebe0deb-7208-46a1-a8df-29b0d1b33789" providerId="AD" clId="Web-{272686DC-4935-4369-9472-78B4CCE46E98}" dt="2022-03-17T15:17:27.152" v="179"/>
          <ac:spMkLst>
            <pc:docMk/>
            <pc:sldMk cId="1940966118" sldId="262"/>
            <ac:spMk id="13" creationId="{E937A4B0-1638-4AFA-91A5-60F8BB498C88}"/>
          </ac:spMkLst>
        </pc:spChg>
        <pc:spChg chg="add">
          <ac:chgData name="Alicja Dudek" userId="S::alicja.dudek@zpo-terpentyna.pl::7ebe0deb-7208-46a1-a8df-29b0d1b33789" providerId="AD" clId="Web-{272686DC-4935-4369-9472-78B4CCE46E98}" dt="2022-03-17T15:17:27.152" v="179"/>
          <ac:spMkLst>
            <pc:docMk/>
            <pc:sldMk cId="1940966118" sldId="262"/>
            <ac:spMk id="15" creationId="{60376AD7-5814-4A2B-B3FC-395355E39461}"/>
          </ac:spMkLst>
        </pc:spChg>
        <pc:grpChg chg="add">
          <ac:chgData name="Alicja Dudek" userId="S::alicja.dudek@zpo-terpentyna.pl::7ebe0deb-7208-46a1-a8df-29b0d1b33789" providerId="AD" clId="Web-{272686DC-4935-4369-9472-78B4CCE46E98}" dt="2022-03-17T15:17:27.152" v="179"/>
          <ac:grpSpMkLst>
            <pc:docMk/>
            <pc:sldMk cId="1940966118" sldId="262"/>
            <ac:grpSpMk id="17" creationId="{D2D2835C-DDE9-4332-9476-94B711F05374}"/>
          </ac:grpSpMkLst>
        </pc:grpChg>
        <pc:picChg chg="add mod ord">
          <ac:chgData name="Alicja Dudek" userId="S::alicja.dudek@zpo-terpentyna.pl::7ebe0deb-7208-46a1-a8df-29b0d1b33789" providerId="AD" clId="Web-{272686DC-4935-4369-9472-78B4CCE46E98}" dt="2022-03-17T15:17:27.152" v="179"/>
          <ac:picMkLst>
            <pc:docMk/>
            <pc:sldMk cId="1940966118" sldId="262"/>
            <ac:picMk id="4" creationId="{46471100-2FB9-41B0-8750-00C56756CF88}"/>
          </ac:picMkLst>
        </pc:picChg>
      </pc:sldChg>
      <pc:sldChg chg="addSp delSp modSp new mod modTransition setBg addAnim modAnim">
        <pc:chgData name="Alicja Dudek" userId="S::alicja.dudek@zpo-terpentyna.pl::7ebe0deb-7208-46a1-a8df-29b0d1b33789" providerId="AD" clId="Web-{272686DC-4935-4369-9472-78B4CCE46E98}" dt="2022-03-17T15:28:14.761" v="295"/>
        <pc:sldMkLst>
          <pc:docMk/>
          <pc:sldMk cId="1777821202" sldId="263"/>
        </pc:sldMkLst>
        <pc:spChg chg="mod">
          <ac:chgData name="Alicja Dudek" userId="S::alicja.dudek@zpo-terpentyna.pl::7ebe0deb-7208-46a1-a8df-29b0d1b33789" providerId="AD" clId="Web-{272686DC-4935-4369-9472-78B4CCE46E98}" dt="2022-03-17T15:18:51.247" v="197"/>
          <ac:spMkLst>
            <pc:docMk/>
            <pc:sldMk cId="1777821202" sldId="263"/>
            <ac:spMk id="2" creationId="{8F24CC33-F784-4767-8E94-F687F530922D}"/>
          </ac:spMkLst>
        </pc:spChg>
        <pc:spChg chg="mod">
          <ac:chgData name="Alicja Dudek" userId="S::alicja.dudek@zpo-terpentyna.pl::7ebe0deb-7208-46a1-a8df-29b0d1b33789" providerId="AD" clId="Web-{272686DC-4935-4369-9472-78B4CCE46E98}" dt="2022-03-17T15:19:42.624" v="204" actId="20577"/>
          <ac:spMkLst>
            <pc:docMk/>
            <pc:sldMk cId="1777821202" sldId="263"/>
            <ac:spMk id="3" creationId="{22B5394A-B500-428E-A2A4-D0CD2D6D141C}"/>
          </ac:spMkLst>
        </pc:spChg>
        <pc:spChg chg="add del">
          <ac:chgData name="Alicja Dudek" userId="S::alicja.dudek@zpo-terpentyna.pl::7ebe0deb-7208-46a1-a8df-29b0d1b33789" providerId="AD" clId="Web-{272686DC-4935-4369-9472-78B4CCE46E98}" dt="2022-03-17T15:18:51.232" v="196"/>
          <ac:spMkLst>
            <pc:docMk/>
            <pc:sldMk cId="1777821202" sldId="263"/>
            <ac:spMk id="9" creationId="{1B7C4707-9C68-44ED-A6DE-88FF7A50F452}"/>
          </ac:spMkLst>
        </pc:spChg>
        <pc:spChg chg="add del">
          <ac:chgData name="Alicja Dudek" userId="S::alicja.dudek@zpo-terpentyna.pl::7ebe0deb-7208-46a1-a8df-29b0d1b33789" providerId="AD" clId="Web-{272686DC-4935-4369-9472-78B4CCE46E98}" dt="2022-03-17T15:18:51.232" v="196"/>
          <ac:spMkLst>
            <pc:docMk/>
            <pc:sldMk cId="1777821202" sldId="263"/>
            <ac:spMk id="11" creationId="{B69060A4-9EDF-4FB5-87A8-A9FC83E446DE}"/>
          </ac:spMkLst>
        </pc:spChg>
        <pc:spChg chg="add del">
          <ac:chgData name="Alicja Dudek" userId="S::alicja.dudek@zpo-terpentyna.pl::7ebe0deb-7208-46a1-a8df-29b0d1b33789" providerId="AD" clId="Web-{272686DC-4935-4369-9472-78B4CCE46E98}" dt="2022-03-17T15:18:51.232" v="196"/>
          <ac:spMkLst>
            <pc:docMk/>
            <pc:sldMk cId="1777821202" sldId="263"/>
            <ac:spMk id="13" creationId="{E937A4B0-1638-4AFA-91A5-60F8BB498C88}"/>
          </ac:spMkLst>
        </pc:spChg>
        <pc:spChg chg="add del">
          <ac:chgData name="Alicja Dudek" userId="S::alicja.dudek@zpo-terpentyna.pl::7ebe0deb-7208-46a1-a8df-29b0d1b33789" providerId="AD" clId="Web-{272686DC-4935-4369-9472-78B4CCE46E98}" dt="2022-03-17T15:18:51.232" v="196"/>
          <ac:spMkLst>
            <pc:docMk/>
            <pc:sldMk cId="1777821202" sldId="263"/>
            <ac:spMk id="15" creationId="{60376AD7-5814-4A2B-B3FC-395355E39461}"/>
          </ac:spMkLst>
        </pc:spChg>
        <pc:spChg chg="add">
          <ac:chgData name="Alicja Dudek" userId="S::alicja.dudek@zpo-terpentyna.pl::7ebe0deb-7208-46a1-a8df-29b0d1b33789" providerId="AD" clId="Web-{272686DC-4935-4369-9472-78B4CCE46E98}" dt="2022-03-17T15:18:51.247" v="197"/>
          <ac:spMkLst>
            <pc:docMk/>
            <pc:sldMk cId="1777821202" sldId="263"/>
            <ac:spMk id="21" creationId="{5EC04BFF-C178-43B0-9567-EEA423F5C130}"/>
          </ac:spMkLst>
        </pc:spChg>
        <pc:spChg chg="add">
          <ac:chgData name="Alicja Dudek" userId="S::alicja.dudek@zpo-terpentyna.pl::7ebe0deb-7208-46a1-a8df-29b0d1b33789" providerId="AD" clId="Web-{272686DC-4935-4369-9472-78B4CCE46E98}" dt="2022-03-17T15:18:51.247" v="197"/>
          <ac:spMkLst>
            <pc:docMk/>
            <pc:sldMk cId="1777821202" sldId="263"/>
            <ac:spMk id="23" creationId="{40F9F56E-5A69-4F79-A578-5963B46C141E}"/>
          </ac:spMkLst>
        </pc:spChg>
        <pc:spChg chg="add">
          <ac:chgData name="Alicja Dudek" userId="S::alicja.dudek@zpo-terpentyna.pl::7ebe0deb-7208-46a1-a8df-29b0d1b33789" providerId="AD" clId="Web-{272686DC-4935-4369-9472-78B4CCE46E98}" dt="2022-03-17T15:18:51.247" v="197"/>
          <ac:spMkLst>
            <pc:docMk/>
            <pc:sldMk cId="1777821202" sldId="263"/>
            <ac:spMk id="24" creationId="{E99323BC-1B70-447E-A2E4-BD7851671A1E}"/>
          </ac:spMkLst>
        </pc:spChg>
        <pc:spChg chg="add">
          <ac:chgData name="Alicja Dudek" userId="S::alicja.dudek@zpo-terpentyna.pl::7ebe0deb-7208-46a1-a8df-29b0d1b33789" providerId="AD" clId="Web-{272686DC-4935-4369-9472-78B4CCE46E98}" dt="2022-03-17T15:18:51.247" v="197"/>
          <ac:spMkLst>
            <pc:docMk/>
            <pc:sldMk cId="1777821202" sldId="263"/>
            <ac:spMk id="25" creationId="{1FFF5263-8C19-4573-8C94-FC74D1ED10D8}"/>
          </ac:spMkLst>
        </pc:spChg>
        <pc:grpChg chg="add del">
          <ac:chgData name="Alicja Dudek" userId="S::alicja.dudek@zpo-terpentyna.pl::7ebe0deb-7208-46a1-a8df-29b0d1b33789" providerId="AD" clId="Web-{272686DC-4935-4369-9472-78B4CCE46E98}" dt="2022-03-17T15:18:51.232" v="196"/>
          <ac:grpSpMkLst>
            <pc:docMk/>
            <pc:sldMk cId="1777821202" sldId="263"/>
            <ac:grpSpMk id="17" creationId="{D2D2835C-DDE9-4332-9476-94B711F05374}"/>
          </ac:grpSpMkLst>
        </pc:grpChg>
        <pc:grpChg chg="add">
          <ac:chgData name="Alicja Dudek" userId="S::alicja.dudek@zpo-terpentyna.pl::7ebe0deb-7208-46a1-a8df-29b0d1b33789" providerId="AD" clId="Web-{272686DC-4935-4369-9472-78B4CCE46E98}" dt="2022-03-17T15:18:51.247" v="197"/>
          <ac:grpSpMkLst>
            <pc:docMk/>
            <pc:sldMk cId="1777821202" sldId="263"/>
            <ac:grpSpMk id="26" creationId="{A02066EC-92CE-4F17-AB46-346119D15C6A}"/>
          </ac:grpSpMkLst>
        </pc:grpChg>
        <pc:picChg chg="add mod ord">
          <ac:chgData name="Alicja Dudek" userId="S::alicja.dudek@zpo-terpentyna.pl::7ebe0deb-7208-46a1-a8df-29b0d1b33789" providerId="AD" clId="Web-{272686DC-4935-4369-9472-78B4CCE46E98}" dt="2022-03-17T15:18:51.247" v="197"/>
          <ac:picMkLst>
            <pc:docMk/>
            <pc:sldMk cId="1777821202" sldId="263"/>
            <ac:picMk id="4" creationId="{B3EC224B-5F3C-4647-B287-456A425A3DAB}"/>
          </ac:picMkLst>
        </pc:picChg>
      </pc:sldChg>
      <pc:sldChg chg="addSp delSp modSp new mod modTransition setBg addAnim">
        <pc:chgData name="Alicja Dudek" userId="S::alicja.dudek@zpo-terpentyna.pl::7ebe0deb-7208-46a1-a8df-29b0d1b33789" providerId="AD" clId="Web-{272686DC-4935-4369-9472-78B4CCE46E98}" dt="2022-03-17T15:27:18.056" v="262"/>
        <pc:sldMkLst>
          <pc:docMk/>
          <pc:sldMk cId="940552442" sldId="264"/>
        </pc:sldMkLst>
        <pc:spChg chg="mod ord">
          <ac:chgData name="Alicja Dudek" userId="S::alicja.dudek@zpo-terpentyna.pl::7ebe0deb-7208-46a1-a8df-29b0d1b33789" providerId="AD" clId="Web-{272686DC-4935-4369-9472-78B4CCE46E98}" dt="2022-03-17T15:20:53.203" v="212"/>
          <ac:spMkLst>
            <pc:docMk/>
            <pc:sldMk cId="940552442" sldId="264"/>
            <ac:spMk id="2" creationId="{2D98F1AF-13D2-4EAC-99AC-20FB00F4C490}"/>
          </ac:spMkLst>
        </pc:spChg>
        <pc:spChg chg="del">
          <ac:chgData name="Alicja Dudek" userId="S::alicja.dudek@zpo-terpentyna.pl::7ebe0deb-7208-46a1-a8df-29b0d1b33789" providerId="AD" clId="Web-{272686DC-4935-4369-9472-78B4CCE46E98}" dt="2022-03-17T15:20:25.562" v="208"/>
          <ac:spMkLst>
            <pc:docMk/>
            <pc:sldMk cId="940552442" sldId="264"/>
            <ac:spMk id="3" creationId="{73989734-2804-44AC-8ACC-B732385424B7}"/>
          </ac:spMkLst>
        </pc:spChg>
        <pc:spChg chg="add del">
          <ac:chgData name="Alicja Dudek" userId="S::alicja.dudek@zpo-terpentyna.pl::7ebe0deb-7208-46a1-a8df-29b0d1b33789" providerId="AD" clId="Web-{272686DC-4935-4369-9472-78B4CCE46E98}" dt="2022-03-17T15:20:48.938" v="211"/>
          <ac:spMkLst>
            <pc:docMk/>
            <pc:sldMk cId="940552442" sldId="264"/>
            <ac:spMk id="9" creationId="{E64C8544-7694-102D-6181-6A5A99EB4F70}"/>
          </ac:spMkLst>
        </pc:spChg>
        <pc:spChg chg="add del">
          <ac:chgData name="Alicja Dudek" userId="S::alicja.dudek@zpo-terpentyna.pl::7ebe0deb-7208-46a1-a8df-29b0d1b33789" providerId="AD" clId="Web-{272686DC-4935-4369-9472-78B4CCE46E98}" dt="2022-03-17T15:20:53.203" v="212"/>
          <ac:spMkLst>
            <pc:docMk/>
            <pc:sldMk cId="940552442" sldId="264"/>
            <ac:spMk id="12" creationId="{99DC1F82-572A-4FFD-ACFB-E62DC7930EA1}"/>
          </ac:spMkLst>
        </pc:spChg>
        <pc:spChg chg="add del">
          <ac:chgData name="Alicja Dudek" userId="S::alicja.dudek@zpo-terpentyna.pl::7ebe0deb-7208-46a1-a8df-29b0d1b33789" providerId="AD" clId="Web-{272686DC-4935-4369-9472-78B4CCE46E98}" dt="2022-03-17T15:20:53.203" v="212"/>
          <ac:spMkLst>
            <pc:docMk/>
            <pc:sldMk cId="940552442" sldId="264"/>
            <ac:spMk id="14" creationId="{80222E03-D2AD-4594-B28C-BD93CA9A4696}"/>
          </ac:spMkLst>
        </pc:spChg>
        <pc:spChg chg="add del">
          <ac:chgData name="Alicja Dudek" userId="S::alicja.dudek@zpo-terpentyna.pl::7ebe0deb-7208-46a1-a8df-29b0d1b33789" providerId="AD" clId="Web-{272686DC-4935-4369-9472-78B4CCE46E98}" dt="2022-03-17T15:20:53.203" v="212"/>
          <ac:spMkLst>
            <pc:docMk/>
            <pc:sldMk cId="940552442" sldId="264"/>
            <ac:spMk id="16" creationId="{D525AFFF-8FE3-4084-AAC3-A8CCB228D3C3}"/>
          </ac:spMkLst>
        </pc:spChg>
        <pc:spChg chg="add del">
          <ac:chgData name="Alicja Dudek" userId="S::alicja.dudek@zpo-terpentyna.pl::7ebe0deb-7208-46a1-a8df-29b0d1b33789" providerId="AD" clId="Web-{272686DC-4935-4369-9472-78B4CCE46E98}" dt="2022-03-17T15:20:53.203" v="212"/>
          <ac:spMkLst>
            <pc:docMk/>
            <pc:sldMk cId="940552442" sldId="264"/>
            <ac:spMk id="18" creationId="{04BA3935-5258-425A-B52A-BBF28BCE0E0F}"/>
          </ac:spMkLst>
        </pc:spChg>
        <pc:spChg chg="add del">
          <ac:chgData name="Alicja Dudek" userId="S::alicja.dudek@zpo-terpentyna.pl::7ebe0deb-7208-46a1-a8df-29b0d1b33789" providerId="AD" clId="Web-{272686DC-4935-4369-9472-78B4CCE46E98}" dt="2022-03-17T15:20:53.203" v="212"/>
          <ac:spMkLst>
            <pc:docMk/>
            <pc:sldMk cId="940552442" sldId="264"/>
            <ac:spMk id="20" creationId="{EFC26735-937E-4F83-BBC4-72CBC0C9C4F8}"/>
          </ac:spMkLst>
        </pc:spChg>
        <pc:spChg chg="add del">
          <ac:chgData name="Alicja Dudek" userId="S::alicja.dudek@zpo-terpentyna.pl::7ebe0deb-7208-46a1-a8df-29b0d1b33789" providerId="AD" clId="Web-{272686DC-4935-4369-9472-78B4CCE46E98}" dt="2022-03-17T15:20:53.203" v="212"/>
          <ac:spMkLst>
            <pc:docMk/>
            <pc:sldMk cId="940552442" sldId="264"/>
            <ac:spMk id="22" creationId="{838537AB-789D-469B-BB87-0A23A66CD55C}"/>
          </ac:spMkLst>
        </pc:spChg>
        <pc:spChg chg="add">
          <ac:chgData name="Alicja Dudek" userId="S::alicja.dudek@zpo-terpentyna.pl::7ebe0deb-7208-46a1-a8df-29b0d1b33789" providerId="AD" clId="Web-{272686DC-4935-4369-9472-78B4CCE46E98}" dt="2022-03-17T15:20:53.203" v="212"/>
          <ac:spMkLst>
            <pc:docMk/>
            <pc:sldMk cId="940552442" sldId="264"/>
            <ac:spMk id="39" creationId="{7D8A8D11-DB51-43C0-8618-65C820DB4B86}"/>
          </ac:spMkLst>
        </pc:spChg>
        <pc:spChg chg="add">
          <ac:chgData name="Alicja Dudek" userId="S::alicja.dudek@zpo-terpentyna.pl::7ebe0deb-7208-46a1-a8df-29b0d1b33789" providerId="AD" clId="Web-{272686DC-4935-4369-9472-78B4CCE46E98}" dt="2022-03-17T15:20:53.203" v="212"/>
          <ac:spMkLst>
            <pc:docMk/>
            <pc:sldMk cId="940552442" sldId="264"/>
            <ac:spMk id="41" creationId="{C9D5070A-DD9D-4368-8401-51D12C8ECC8E}"/>
          </ac:spMkLst>
        </pc:spChg>
        <pc:spChg chg="add">
          <ac:chgData name="Alicja Dudek" userId="S::alicja.dudek@zpo-terpentyna.pl::7ebe0deb-7208-46a1-a8df-29b0d1b33789" providerId="AD" clId="Web-{272686DC-4935-4369-9472-78B4CCE46E98}" dt="2022-03-17T15:20:53.203" v="212"/>
          <ac:spMkLst>
            <pc:docMk/>
            <pc:sldMk cId="940552442" sldId="264"/>
            <ac:spMk id="43" creationId="{CB3B6BD9-C2C8-4D98-A7F9-9F8BC89BA874}"/>
          </ac:spMkLst>
        </pc:spChg>
        <pc:spChg chg="add">
          <ac:chgData name="Alicja Dudek" userId="S::alicja.dudek@zpo-terpentyna.pl::7ebe0deb-7208-46a1-a8df-29b0d1b33789" providerId="AD" clId="Web-{272686DC-4935-4369-9472-78B4CCE46E98}" dt="2022-03-17T15:20:53.203" v="212"/>
          <ac:spMkLst>
            <pc:docMk/>
            <pc:sldMk cId="940552442" sldId="264"/>
            <ac:spMk id="45" creationId="{707CFB6E-5028-4671-81DF-72715A7C67ED}"/>
          </ac:spMkLst>
        </pc:spChg>
        <pc:spChg chg="add">
          <ac:chgData name="Alicja Dudek" userId="S::alicja.dudek@zpo-terpentyna.pl::7ebe0deb-7208-46a1-a8df-29b0d1b33789" providerId="AD" clId="Web-{272686DC-4935-4369-9472-78B4CCE46E98}" dt="2022-03-17T15:20:53.203" v="212"/>
          <ac:spMkLst>
            <pc:docMk/>
            <pc:sldMk cId="940552442" sldId="264"/>
            <ac:spMk id="47" creationId="{B1BF8637-CAA9-4C0E-B455-7CB179CCD342}"/>
          </ac:spMkLst>
        </pc:spChg>
        <pc:spChg chg="add">
          <ac:chgData name="Alicja Dudek" userId="S::alicja.dudek@zpo-terpentyna.pl::7ebe0deb-7208-46a1-a8df-29b0d1b33789" providerId="AD" clId="Web-{272686DC-4935-4369-9472-78B4CCE46E98}" dt="2022-03-17T15:20:53.203" v="212"/>
          <ac:spMkLst>
            <pc:docMk/>
            <pc:sldMk cId="940552442" sldId="264"/>
            <ac:spMk id="55" creationId="{52A0090C-86FC-4A9C-8DFF-4E2453C29A51}"/>
          </ac:spMkLst>
        </pc:spChg>
        <pc:grpChg chg="add del">
          <ac:chgData name="Alicja Dudek" userId="S::alicja.dudek@zpo-terpentyna.pl::7ebe0deb-7208-46a1-a8df-29b0d1b33789" providerId="AD" clId="Web-{272686DC-4935-4369-9472-78B4CCE46E98}" dt="2022-03-17T15:20:53.203" v="212"/>
          <ac:grpSpMkLst>
            <pc:docMk/>
            <pc:sldMk cId="940552442" sldId="264"/>
            <ac:grpSpMk id="24" creationId="{2B1A461D-D89D-4011-BF72-6D315EB05730}"/>
          </ac:grpSpMkLst>
        </pc:grpChg>
        <pc:grpChg chg="add">
          <ac:chgData name="Alicja Dudek" userId="S::alicja.dudek@zpo-terpentyna.pl::7ebe0deb-7208-46a1-a8df-29b0d1b33789" providerId="AD" clId="Web-{272686DC-4935-4369-9472-78B4CCE46E98}" dt="2022-03-17T15:20:53.203" v="212"/>
          <ac:grpSpMkLst>
            <pc:docMk/>
            <pc:sldMk cId="940552442" sldId="264"/>
            <ac:grpSpMk id="33" creationId="{23F5135F-115E-423C-BE4A-B56C35DC9F3E}"/>
          </ac:grpSpMkLst>
        </pc:grpChg>
        <pc:grpChg chg="add">
          <ac:chgData name="Alicja Dudek" userId="S::alicja.dudek@zpo-terpentyna.pl::7ebe0deb-7208-46a1-a8df-29b0d1b33789" providerId="AD" clId="Web-{272686DC-4935-4369-9472-78B4CCE46E98}" dt="2022-03-17T15:20:53.203" v="212"/>
          <ac:grpSpMkLst>
            <pc:docMk/>
            <pc:sldMk cId="940552442" sldId="264"/>
            <ac:grpSpMk id="49" creationId="{2A5643C4-DD8A-4AE8-A984-2BC3935926A6}"/>
          </ac:grpSpMkLst>
        </pc:grpChg>
        <pc:picChg chg="add mod ord">
          <ac:chgData name="Alicja Dudek" userId="S::alicja.dudek@zpo-terpentyna.pl::7ebe0deb-7208-46a1-a8df-29b0d1b33789" providerId="AD" clId="Web-{272686DC-4935-4369-9472-78B4CCE46E98}" dt="2022-03-17T15:20:53.203" v="212"/>
          <ac:picMkLst>
            <pc:docMk/>
            <pc:sldMk cId="940552442" sldId="264"/>
            <ac:picMk id="4" creationId="{A74713AA-B453-417B-81E1-251090BFD700}"/>
          </ac:picMkLst>
        </pc:picChg>
        <pc:picChg chg="add mod ord">
          <ac:chgData name="Alicja Dudek" userId="S::alicja.dudek@zpo-terpentyna.pl::7ebe0deb-7208-46a1-a8df-29b0d1b33789" providerId="AD" clId="Web-{272686DC-4935-4369-9472-78B4CCE46E98}" dt="2022-03-17T15:20:53.203" v="212"/>
          <ac:picMkLst>
            <pc:docMk/>
            <pc:sldMk cId="940552442" sldId="264"/>
            <ac:picMk id="5" creationId="{480F21A9-D73B-4EFF-B762-1DAF97785240}"/>
          </ac:picMkLst>
        </pc:picChg>
      </pc:sldChg>
      <pc:sldChg chg="addSp delSp modSp new mod modTransition setBg addAnim modAnim">
        <pc:chgData name="Alicja Dudek" userId="S::alicja.dudek@zpo-terpentyna.pl::7ebe0deb-7208-46a1-a8df-29b0d1b33789" providerId="AD" clId="Web-{272686DC-4935-4369-9472-78B4CCE46E98}" dt="2022-03-17T15:28:20.589" v="297"/>
        <pc:sldMkLst>
          <pc:docMk/>
          <pc:sldMk cId="2183745263" sldId="265"/>
        </pc:sldMkLst>
        <pc:spChg chg="mod">
          <ac:chgData name="Alicja Dudek" userId="S::alicja.dudek@zpo-terpentyna.pl::7ebe0deb-7208-46a1-a8df-29b0d1b33789" providerId="AD" clId="Web-{272686DC-4935-4369-9472-78B4CCE46E98}" dt="2022-03-17T15:22:44.534" v="220"/>
          <ac:spMkLst>
            <pc:docMk/>
            <pc:sldMk cId="2183745263" sldId="265"/>
            <ac:spMk id="2" creationId="{72B74521-5C5B-4959-AEFC-288E223A2918}"/>
          </ac:spMkLst>
        </pc:spChg>
        <pc:spChg chg="del">
          <ac:chgData name="Alicja Dudek" userId="S::alicja.dudek@zpo-terpentyna.pl::7ebe0deb-7208-46a1-a8df-29b0d1b33789" providerId="AD" clId="Web-{272686DC-4935-4369-9472-78B4CCE46E98}" dt="2022-03-17T15:21:53.642" v="217"/>
          <ac:spMkLst>
            <pc:docMk/>
            <pc:sldMk cId="2183745263" sldId="265"/>
            <ac:spMk id="3" creationId="{155F6C10-FBC1-407F-ADFA-EBD03BFB8292}"/>
          </ac:spMkLst>
        </pc:spChg>
        <pc:spChg chg="add">
          <ac:chgData name="Alicja Dudek" userId="S::alicja.dudek@zpo-terpentyna.pl::7ebe0deb-7208-46a1-a8df-29b0d1b33789" providerId="AD" clId="Web-{272686DC-4935-4369-9472-78B4CCE46E98}" dt="2022-03-17T15:22:44.534" v="220"/>
          <ac:spMkLst>
            <pc:docMk/>
            <pc:sldMk cId="2183745263" sldId="265"/>
            <ac:spMk id="16" creationId="{34937C6C-1D3F-4DA2-AE0C-FCD436806079}"/>
          </ac:spMkLst>
        </pc:spChg>
        <pc:spChg chg="add">
          <ac:chgData name="Alicja Dudek" userId="S::alicja.dudek@zpo-terpentyna.pl::7ebe0deb-7208-46a1-a8df-29b0d1b33789" providerId="AD" clId="Web-{272686DC-4935-4369-9472-78B4CCE46E98}" dt="2022-03-17T15:22:44.534" v="220"/>
          <ac:spMkLst>
            <pc:docMk/>
            <pc:sldMk cId="2183745263" sldId="265"/>
            <ac:spMk id="18" creationId="{291A1F2B-2906-452A-ACD0-047C8A77D719}"/>
          </ac:spMkLst>
        </pc:spChg>
        <pc:spChg chg="add">
          <ac:chgData name="Alicja Dudek" userId="S::alicja.dudek@zpo-terpentyna.pl::7ebe0deb-7208-46a1-a8df-29b0d1b33789" providerId="AD" clId="Web-{272686DC-4935-4369-9472-78B4CCE46E98}" dt="2022-03-17T15:22:44.534" v="220"/>
          <ac:spMkLst>
            <pc:docMk/>
            <pc:sldMk cId="2183745263" sldId="265"/>
            <ac:spMk id="20" creationId="{61C3C72B-7271-4524-AE43-ED1A7F9A5A16}"/>
          </ac:spMkLst>
        </pc:spChg>
        <pc:spChg chg="add">
          <ac:chgData name="Alicja Dudek" userId="S::alicja.dudek@zpo-terpentyna.pl::7ebe0deb-7208-46a1-a8df-29b0d1b33789" providerId="AD" clId="Web-{272686DC-4935-4369-9472-78B4CCE46E98}" dt="2022-03-17T15:22:44.534" v="220"/>
          <ac:spMkLst>
            <pc:docMk/>
            <pc:sldMk cId="2183745263" sldId="265"/>
            <ac:spMk id="22" creationId="{72752FA8-0B24-4C16-988B-CD5BF0FF2FFC}"/>
          </ac:spMkLst>
        </pc:spChg>
        <pc:spChg chg="add">
          <ac:chgData name="Alicja Dudek" userId="S::alicja.dudek@zpo-terpentyna.pl::7ebe0deb-7208-46a1-a8df-29b0d1b33789" providerId="AD" clId="Web-{272686DC-4935-4369-9472-78B4CCE46E98}" dt="2022-03-17T15:22:44.534" v="220"/>
          <ac:spMkLst>
            <pc:docMk/>
            <pc:sldMk cId="2183745263" sldId="265"/>
            <ac:spMk id="24" creationId="{CCF7623C-A7D9-4FA1-B82C-5A1236AFA9C8}"/>
          </ac:spMkLst>
        </pc:spChg>
        <pc:spChg chg="add">
          <ac:chgData name="Alicja Dudek" userId="S::alicja.dudek@zpo-terpentyna.pl::7ebe0deb-7208-46a1-a8df-29b0d1b33789" providerId="AD" clId="Web-{272686DC-4935-4369-9472-78B4CCE46E98}" dt="2022-03-17T15:22:44.534" v="220"/>
          <ac:spMkLst>
            <pc:docMk/>
            <pc:sldMk cId="2183745263" sldId="265"/>
            <ac:spMk id="26" creationId="{44A52A7E-66A5-41E3-BC03-6E396780F79B}"/>
          </ac:spMkLst>
        </pc:spChg>
        <pc:grpChg chg="add">
          <ac:chgData name="Alicja Dudek" userId="S::alicja.dudek@zpo-terpentyna.pl::7ebe0deb-7208-46a1-a8df-29b0d1b33789" providerId="AD" clId="Web-{272686DC-4935-4369-9472-78B4CCE46E98}" dt="2022-03-17T15:22:44.534" v="220"/>
          <ac:grpSpMkLst>
            <pc:docMk/>
            <pc:sldMk cId="2183745263" sldId="265"/>
            <ac:grpSpMk id="10" creationId="{23F5135F-115E-423C-BE4A-B56C35DC9F3E}"/>
          </ac:grpSpMkLst>
        </pc:grpChg>
        <pc:grpChg chg="add">
          <ac:chgData name="Alicja Dudek" userId="S::alicja.dudek@zpo-terpentyna.pl::7ebe0deb-7208-46a1-a8df-29b0d1b33789" providerId="AD" clId="Web-{272686DC-4935-4369-9472-78B4CCE46E98}" dt="2022-03-17T15:22:44.534" v="220"/>
          <ac:grpSpMkLst>
            <pc:docMk/>
            <pc:sldMk cId="2183745263" sldId="265"/>
            <ac:grpSpMk id="28" creationId="{04B83861-81F4-4841-9609-7F24CA8426E2}"/>
          </ac:grpSpMkLst>
        </pc:grpChg>
        <pc:picChg chg="add mod ord">
          <ac:chgData name="Alicja Dudek" userId="S::alicja.dudek@zpo-terpentyna.pl::7ebe0deb-7208-46a1-a8df-29b0d1b33789" providerId="AD" clId="Web-{272686DC-4935-4369-9472-78B4CCE46E98}" dt="2022-03-17T15:22:44.534" v="220"/>
          <ac:picMkLst>
            <pc:docMk/>
            <pc:sldMk cId="2183745263" sldId="265"/>
            <ac:picMk id="4" creationId="{C97E01DD-5F14-4CAB-B69F-42CB1575AFEE}"/>
          </ac:picMkLst>
        </pc:picChg>
        <pc:picChg chg="add mod">
          <ac:chgData name="Alicja Dudek" userId="S::alicja.dudek@zpo-terpentyna.pl::7ebe0deb-7208-46a1-a8df-29b0d1b33789" providerId="AD" clId="Web-{272686DC-4935-4369-9472-78B4CCE46E98}" dt="2022-03-17T15:22:44.534" v="220"/>
          <ac:picMkLst>
            <pc:docMk/>
            <pc:sldMk cId="2183745263" sldId="265"/>
            <ac:picMk id="5" creationId="{E44748A2-2BC6-409B-9CE7-5C2498DCE0D0}"/>
          </ac:picMkLst>
        </pc:picChg>
      </pc:sldChg>
      <pc:sldChg chg="addSp delSp modSp new mod modTransition setBg addAnim delAnim">
        <pc:chgData name="Alicja Dudek" userId="S::alicja.dudek@zpo-terpentyna.pl::7ebe0deb-7208-46a1-a8df-29b0d1b33789" providerId="AD" clId="Web-{272686DC-4935-4369-9472-78B4CCE46E98}" dt="2022-03-17T15:27:21.806" v="264"/>
        <pc:sldMkLst>
          <pc:docMk/>
          <pc:sldMk cId="2974273453" sldId="266"/>
        </pc:sldMkLst>
        <pc:spChg chg="mod">
          <ac:chgData name="Alicja Dudek" userId="S::alicja.dudek@zpo-terpentyna.pl::7ebe0deb-7208-46a1-a8df-29b0d1b33789" providerId="AD" clId="Web-{272686DC-4935-4369-9472-78B4CCE46E98}" dt="2022-03-17T15:23:55.567" v="254"/>
          <ac:spMkLst>
            <pc:docMk/>
            <pc:sldMk cId="2974273453" sldId="266"/>
            <ac:spMk id="2" creationId="{F9023858-8C28-4A11-BAB1-3DAA85979C43}"/>
          </ac:spMkLst>
        </pc:spChg>
        <pc:spChg chg="mod">
          <ac:chgData name="Alicja Dudek" userId="S::alicja.dudek@zpo-terpentyna.pl::7ebe0deb-7208-46a1-a8df-29b0d1b33789" providerId="AD" clId="Web-{272686DC-4935-4369-9472-78B4CCE46E98}" dt="2022-03-17T15:23:55.567" v="254"/>
          <ac:spMkLst>
            <pc:docMk/>
            <pc:sldMk cId="2974273453" sldId="266"/>
            <ac:spMk id="3" creationId="{80C737B2-CA50-42A0-9A35-E746FCA719DF}"/>
          </ac:spMkLst>
        </pc:spChg>
        <pc:spChg chg="add del">
          <ac:chgData name="Alicja Dudek" userId="S::alicja.dudek@zpo-terpentyna.pl::7ebe0deb-7208-46a1-a8df-29b0d1b33789" providerId="AD" clId="Web-{272686DC-4935-4369-9472-78B4CCE46E98}" dt="2022-03-17T15:23:39.348" v="248"/>
          <ac:spMkLst>
            <pc:docMk/>
            <pc:sldMk cId="2974273453" sldId="266"/>
            <ac:spMk id="14" creationId="{79FEBAA7-CA5F-4D21-8794-E33CCA58FACF}"/>
          </ac:spMkLst>
        </pc:spChg>
        <pc:spChg chg="add del">
          <ac:chgData name="Alicja Dudek" userId="S::alicja.dudek@zpo-terpentyna.pl::7ebe0deb-7208-46a1-a8df-29b0d1b33789" providerId="AD" clId="Web-{272686DC-4935-4369-9472-78B4CCE46E98}" dt="2022-03-17T15:23:55.567" v="254"/>
          <ac:spMkLst>
            <pc:docMk/>
            <pc:sldMk cId="2974273453" sldId="266"/>
            <ac:spMk id="23" creationId="{9971EA19-53E1-4266-92EF-0DEF65CB767E}"/>
          </ac:spMkLst>
        </pc:spChg>
        <pc:spChg chg="add">
          <ac:chgData name="Alicja Dudek" userId="S::alicja.dudek@zpo-terpentyna.pl::7ebe0deb-7208-46a1-a8df-29b0d1b33789" providerId="AD" clId="Web-{272686DC-4935-4369-9472-78B4CCE46E98}" dt="2022-03-17T15:23:55.567" v="254"/>
          <ac:spMkLst>
            <pc:docMk/>
            <pc:sldMk cId="2974273453" sldId="266"/>
            <ac:spMk id="30" creationId="{1B7C4707-9C68-44ED-A6DE-88FF7A50F452}"/>
          </ac:spMkLst>
        </pc:spChg>
        <pc:spChg chg="add">
          <ac:chgData name="Alicja Dudek" userId="S::alicja.dudek@zpo-terpentyna.pl::7ebe0deb-7208-46a1-a8df-29b0d1b33789" providerId="AD" clId="Web-{272686DC-4935-4369-9472-78B4CCE46E98}" dt="2022-03-17T15:23:55.567" v="254"/>
          <ac:spMkLst>
            <pc:docMk/>
            <pc:sldMk cId="2974273453" sldId="266"/>
            <ac:spMk id="32" creationId="{B69060A4-9EDF-4FB5-87A8-A9FC83E446DE}"/>
          </ac:spMkLst>
        </pc:spChg>
        <pc:spChg chg="add">
          <ac:chgData name="Alicja Dudek" userId="S::alicja.dudek@zpo-terpentyna.pl::7ebe0deb-7208-46a1-a8df-29b0d1b33789" providerId="AD" clId="Web-{272686DC-4935-4369-9472-78B4CCE46E98}" dt="2022-03-17T15:23:55.567" v="254"/>
          <ac:spMkLst>
            <pc:docMk/>
            <pc:sldMk cId="2974273453" sldId="266"/>
            <ac:spMk id="34" creationId="{E937A4B0-1638-4AFA-91A5-60F8BB498C88}"/>
          </ac:spMkLst>
        </pc:spChg>
        <pc:spChg chg="add">
          <ac:chgData name="Alicja Dudek" userId="S::alicja.dudek@zpo-terpentyna.pl::7ebe0deb-7208-46a1-a8df-29b0d1b33789" providerId="AD" clId="Web-{272686DC-4935-4369-9472-78B4CCE46E98}" dt="2022-03-17T15:23:55.567" v="254"/>
          <ac:spMkLst>
            <pc:docMk/>
            <pc:sldMk cId="2974273453" sldId="266"/>
            <ac:spMk id="36" creationId="{60376AD7-5814-4A2B-B3FC-395355E39461}"/>
          </ac:spMkLst>
        </pc:spChg>
        <pc:grpChg chg="add del">
          <ac:chgData name="Alicja Dudek" userId="S::alicja.dudek@zpo-terpentyna.pl::7ebe0deb-7208-46a1-a8df-29b0d1b33789" providerId="AD" clId="Web-{272686DC-4935-4369-9472-78B4CCE46E98}" dt="2022-03-17T15:23:39.348" v="248"/>
          <ac:grpSpMkLst>
            <pc:docMk/>
            <pc:sldMk cId="2974273453" sldId="266"/>
            <ac:grpSpMk id="8" creationId="{23F5135F-115E-423C-BE4A-B56C35DC9F3E}"/>
          </ac:grpSpMkLst>
        </pc:grpChg>
        <pc:grpChg chg="add del">
          <ac:chgData name="Alicja Dudek" userId="S::alicja.dudek@zpo-terpentyna.pl::7ebe0deb-7208-46a1-a8df-29b0d1b33789" providerId="AD" clId="Web-{272686DC-4935-4369-9472-78B4CCE46E98}" dt="2022-03-17T15:23:39.348" v="248"/>
          <ac:grpSpMkLst>
            <pc:docMk/>
            <pc:sldMk cId="2974273453" sldId="266"/>
            <ac:grpSpMk id="16" creationId="{F6A719B2-7BB8-49A2-9E4D-586143CC8C25}"/>
          </ac:grpSpMkLst>
        </pc:grpChg>
        <pc:grpChg chg="add del">
          <ac:chgData name="Alicja Dudek" userId="S::alicja.dudek@zpo-terpentyna.pl::7ebe0deb-7208-46a1-a8df-29b0d1b33789" providerId="AD" clId="Web-{272686DC-4935-4369-9472-78B4CCE46E98}" dt="2022-03-17T15:23:55.567" v="254"/>
          <ac:grpSpMkLst>
            <pc:docMk/>
            <pc:sldMk cId="2974273453" sldId="266"/>
            <ac:grpSpMk id="22" creationId="{23F5135F-115E-423C-BE4A-B56C35DC9F3E}"/>
          </ac:grpSpMkLst>
        </pc:grpChg>
        <pc:grpChg chg="add del">
          <ac:chgData name="Alicja Dudek" userId="S::alicja.dudek@zpo-terpentyna.pl::7ebe0deb-7208-46a1-a8df-29b0d1b33789" providerId="AD" clId="Web-{272686DC-4935-4369-9472-78B4CCE46E98}" dt="2022-03-17T15:23:55.567" v="254"/>
          <ac:grpSpMkLst>
            <pc:docMk/>
            <pc:sldMk cId="2974273453" sldId="266"/>
            <ac:grpSpMk id="24" creationId="{6AC66E84-7C54-4203-87B4-51846AF28CBD}"/>
          </ac:grpSpMkLst>
        </pc:grpChg>
        <pc:grpChg chg="add">
          <ac:chgData name="Alicja Dudek" userId="S::alicja.dudek@zpo-terpentyna.pl::7ebe0deb-7208-46a1-a8df-29b0d1b33789" providerId="AD" clId="Web-{272686DC-4935-4369-9472-78B4CCE46E98}" dt="2022-03-17T15:23:55.567" v="254"/>
          <ac:grpSpMkLst>
            <pc:docMk/>
            <pc:sldMk cId="2974273453" sldId="266"/>
            <ac:grpSpMk id="38" creationId="{D2D2835C-DDE9-4332-9476-94B711F05374}"/>
          </ac:grpSpMkLst>
        </pc:grpChg>
        <pc:picChg chg="add">
          <ac:chgData name="Alicja Dudek" userId="S::alicja.dudek@zpo-terpentyna.pl::7ebe0deb-7208-46a1-a8df-29b0d1b33789" providerId="AD" clId="Web-{272686DC-4935-4369-9472-78B4CCE46E98}" dt="2022-03-17T15:23:55.567" v="254"/>
          <ac:picMkLst>
            <pc:docMk/>
            <pc:sldMk cId="2974273453" sldId="266"/>
            <ac:picMk id="26" creationId="{29D62A25-24A8-D893-602B-17562C82ACDD}"/>
          </ac:picMkLst>
        </pc:picChg>
      </pc:sldChg>
      <pc:sldMasterChg chg="add del addSldLayout delSldLayout">
        <pc:chgData name="Alicja Dudek" userId="S::alicja.dudek@zpo-terpentyna.pl::7ebe0deb-7208-46a1-a8df-29b0d1b33789" providerId="AD" clId="Web-{272686DC-4935-4369-9472-78B4CCE46E98}" dt="2022-03-17T15:03:41.398" v="16"/>
        <pc:sldMasterMkLst>
          <pc:docMk/>
          <pc:sldMasterMk cId="3926633689" sldId="2147483648"/>
        </pc:sldMasterMkLst>
        <pc:sldLayoutChg chg="add del">
          <pc:chgData name="Alicja Dudek" userId="S::alicja.dudek@zpo-terpentyna.pl::7ebe0deb-7208-46a1-a8df-29b0d1b33789" providerId="AD" clId="Web-{272686DC-4935-4369-9472-78B4CCE46E98}" dt="2022-03-17T15:03:41.398" v="16"/>
          <pc:sldLayoutMkLst>
            <pc:docMk/>
            <pc:sldMasterMk cId="3926633689" sldId="2147483648"/>
            <pc:sldLayoutMk cId="3391757436" sldId="2147483649"/>
          </pc:sldLayoutMkLst>
        </pc:sldLayoutChg>
        <pc:sldLayoutChg chg="add del">
          <pc:chgData name="Alicja Dudek" userId="S::alicja.dudek@zpo-terpentyna.pl::7ebe0deb-7208-46a1-a8df-29b0d1b33789" providerId="AD" clId="Web-{272686DC-4935-4369-9472-78B4CCE46E98}" dt="2022-03-17T15:03:41.398" v="16"/>
          <pc:sldLayoutMkLst>
            <pc:docMk/>
            <pc:sldMasterMk cId="3926633689" sldId="2147483648"/>
            <pc:sldLayoutMk cId="967380084" sldId="2147483650"/>
          </pc:sldLayoutMkLst>
        </pc:sldLayoutChg>
        <pc:sldLayoutChg chg="add del">
          <pc:chgData name="Alicja Dudek" userId="S::alicja.dudek@zpo-terpentyna.pl::7ebe0deb-7208-46a1-a8df-29b0d1b33789" providerId="AD" clId="Web-{272686DC-4935-4369-9472-78B4CCE46E98}" dt="2022-03-17T15:03:41.398" v="16"/>
          <pc:sldLayoutMkLst>
            <pc:docMk/>
            <pc:sldMasterMk cId="3926633689" sldId="2147483648"/>
            <pc:sldLayoutMk cId="13234121" sldId="2147483651"/>
          </pc:sldLayoutMkLst>
        </pc:sldLayoutChg>
        <pc:sldLayoutChg chg="add del">
          <pc:chgData name="Alicja Dudek" userId="S::alicja.dudek@zpo-terpentyna.pl::7ebe0deb-7208-46a1-a8df-29b0d1b33789" providerId="AD" clId="Web-{272686DC-4935-4369-9472-78B4CCE46E98}" dt="2022-03-17T15:03:41.398" v="16"/>
          <pc:sldLayoutMkLst>
            <pc:docMk/>
            <pc:sldMasterMk cId="3926633689" sldId="2147483648"/>
            <pc:sldLayoutMk cId="3883036252" sldId="2147483652"/>
          </pc:sldLayoutMkLst>
        </pc:sldLayoutChg>
        <pc:sldLayoutChg chg="add del">
          <pc:chgData name="Alicja Dudek" userId="S::alicja.dudek@zpo-terpentyna.pl::7ebe0deb-7208-46a1-a8df-29b0d1b33789" providerId="AD" clId="Web-{272686DC-4935-4369-9472-78B4CCE46E98}" dt="2022-03-17T15:03:41.398" v="16"/>
          <pc:sldLayoutMkLst>
            <pc:docMk/>
            <pc:sldMasterMk cId="3926633689" sldId="2147483648"/>
            <pc:sldLayoutMk cId="961808292" sldId="2147483653"/>
          </pc:sldLayoutMkLst>
        </pc:sldLayoutChg>
        <pc:sldLayoutChg chg="add del">
          <pc:chgData name="Alicja Dudek" userId="S::alicja.dudek@zpo-terpentyna.pl::7ebe0deb-7208-46a1-a8df-29b0d1b33789" providerId="AD" clId="Web-{272686DC-4935-4369-9472-78B4CCE46E98}" dt="2022-03-17T15:03:41.398" v="16"/>
          <pc:sldLayoutMkLst>
            <pc:docMk/>
            <pc:sldMasterMk cId="3926633689" sldId="2147483648"/>
            <pc:sldLayoutMk cId="1544797292" sldId="2147483654"/>
          </pc:sldLayoutMkLst>
        </pc:sldLayoutChg>
        <pc:sldLayoutChg chg="add del">
          <pc:chgData name="Alicja Dudek" userId="S::alicja.dudek@zpo-terpentyna.pl::7ebe0deb-7208-46a1-a8df-29b0d1b33789" providerId="AD" clId="Web-{272686DC-4935-4369-9472-78B4CCE46E98}" dt="2022-03-17T15:03:41.398" v="16"/>
          <pc:sldLayoutMkLst>
            <pc:docMk/>
            <pc:sldMasterMk cId="3926633689" sldId="2147483648"/>
            <pc:sldLayoutMk cId="1850839136" sldId="2147483655"/>
          </pc:sldLayoutMkLst>
        </pc:sldLayoutChg>
        <pc:sldLayoutChg chg="add del">
          <pc:chgData name="Alicja Dudek" userId="S::alicja.dudek@zpo-terpentyna.pl::7ebe0deb-7208-46a1-a8df-29b0d1b33789" providerId="AD" clId="Web-{272686DC-4935-4369-9472-78B4CCE46E98}" dt="2022-03-17T15:03:41.398" v="16"/>
          <pc:sldLayoutMkLst>
            <pc:docMk/>
            <pc:sldMasterMk cId="3926633689" sldId="2147483648"/>
            <pc:sldLayoutMk cId="2715530444" sldId="2147483656"/>
          </pc:sldLayoutMkLst>
        </pc:sldLayoutChg>
        <pc:sldLayoutChg chg="add del">
          <pc:chgData name="Alicja Dudek" userId="S::alicja.dudek@zpo-terpentyna.pl::7ebe0deb-7208-46a1-a8df-29b0d1b33789" providerId="AD" clId="Web-{272686DC-4935-4369-9472-78B4CCE46E98}" dt="2022-03-17T15:03:41.398" v="16"/>
          <pc:sldLayoutMkLst>
            <pc:docMk/>
            <pc:sldMasterMk cId="3926633689" sldId="2147483648"/>
            <pc:sldLayoutMk cId="3024906009" sldId="2147483657"/>
          </pc:sldLayoutMkLst>
        </pc:sldLayoutChg>
        <pc:sldLayoutChg chg="add del">
          <pc:chgData name="Alicja Dudek" userId="S::alicja.dudek@zpo-terpentyna.pl::7ebe0deb-7208-46a1-a8df-29b0d1b33789" providerId="AD" clId="Web-{272686DC-4935-4369-9472-78B4CCE46E98}" dt="2022-03-17T15:03:41.398" v="16"/>
          <pc:sldLayoutMkLst>
            <pc:docMk/>
            <pc:sldMasterMk cId="3926633689" sldId="2147483648"/>
            <pc:sldLayoutMk cId="2454508176" sldId="2147483658"/>
          </pc:sldLayoutMkLst>
        </pc:sldLayoutChg>
        <pc:sldLayoutChg chg="add del">
          <pc:chgData name="Alicja Dudek" userId="S::alicja.dudek@zpo-terpentyna.pl::7ebe0deb-7208-46a1-a8df-29b0d1b33789" providerId="AD" clId="Web-{272686DC-4935-4369-9472-78B4CCE46E98}" dt="2022-03-17T15:03:41.398" v="16"/>
          <pc:sldLayoutMkLst>
            <pc:docMk/>
            <pc:sldMasterMk cId="3926633689" sldId="2147483648"/>
            <pc:sldLayoutMk cId="1340386666" sldId="2147483659"/>
          </pc:sldLayoutMkLst>
        </pc:sldLayoutChg>
      </pc:sldMasterChg>
      <pc:sldMasterChg chg="add del replId addSldLayout delSldLayout">
        <pc:chgData name="Alicja Dudek" userId="S::alicja.dudek@zpo-terpentyna.pl::7ebe0deb-7208-46a1-a8df-29b0d1b33789" providerId="AD" clId="Web-{272686DC-4935-4369-9472-78B4CCE46E98}" dt="2022-03-17T15:03:41.335" v="15"/>
        <pc:sldMasterMkLst>
          <pc:docMk/>
          <pc:sldMasterMk cId="4256240122" sldId="2147483660"/>
        </pc:sldMasterMkLst>
        <pc:sldLayoutChg chg="add del">
          <pc:chgData name="Alicja Dudek" userId="S::alicja.dudek@zpo-terpentyna.pl::7ebe0deb-7208-46a1-a8df-29b0d1b33789" providerId="AD" clId="Web-{272686DC-4935-4369-9472-78B4CCE46E98}" dt="2022-03-17T15:03:41.335" v="15"/>
          <pc:sldLayoutMkLst>
            <pc:docMk/>
            <pc:sldMasterMk cId="4256240122" sldId="2147483660"/>
            <pc:sldLayoutMk cId="191834938" sldId="2147483661"/>
          </pc:sldLayoutMkLst>
        </pc:sldLayoutChg>
        <pc:sldLayoutChg chg="add del replId">
          <pc:chgData name="Alicja Dudek" userId="S::alicja.dudek@zpo-terpentyna.pl::7ebe0deb-7208-46a1-a8df-29b0d1b33789" providerId="AD" clId="Web-{272686DC-4935-4369-9472-78B4CCE46E98}" dt="2022-03-17T15:03:41.335" v="15"/>
          <pc:sldLayoutMkLst>
            <pc:docMk/>
            <pc:sldMasterMk cId="4256240122" sldId="2147483660"/>
            <pc:sldLayoutMk cId="1032414023" sldId="2147483662"/>
          </pc:sldLayoutMkLst>
        </pc:sldLayoutChg>
        <pc:sldLayoutChg chg="add del replId">
          <pc:chgData name="Alicja Dudek" userId="S::alicja.dudek@zpo-terpentyna.pl::7ebe0deb-7208-46a1-a8df-29b0d1b33789" providerId="AD" clId="Web-{272686DC-4935-4369-9472-78B4CCE46E98}" dt="2022-03-17T15:03:41.335" v="15"/>
          <pc:sldLayoutMkLst>
            <pc:docMk/>
            <pc:sldMasterMk cId="4256240122" sldId="2147483660"/>
            <pc:sldLayoutMk cId="3007885682" sldId="2147483663"/>
          </pc:sldLayoutMkLst>
        </pc:sldLayoutChg>
        <pc:sldLayoutChg chg="add del replId">
          <pc:chgData name="Alicja Dudek" userId="S::alicja.dudek@zpo-terpentyna.pl::7ebe0deb-7208-46a1-a8df-29b0d1b33789" providerId="AD" clId="Web-{272686DC-4935-4369-9472-78B4CCE46E98}" dt="2022-03-17T15:03:41.335" v="15"/>
          <pc:sldLayoutMkLst>
            <pc:docMk/>
            <pc:sldMasterMk cId="4256240122" sldId="2147483660"/>
            <pc:sldLayoutMk cId="894325645" sldId="2147483664"/>
          </pc:sldLayoutMkLst>
        </pc:sldLayoutChg>
        <pc:sldLayoutChg chg="add del replId">
          <pc:chgData name="Alicja Dudek" userId="S::alicja.dudek@zpo-terpentyna.pl::7ebe0deb-7208-46a1-a8df-29b0d1b33789" providerId="AD" clId="Web-{272686DC-4935-4369-9472-78B4CCE46E98}" dt="2022-03-17T15:03:41.335" v="15"/>
          <pc:sldLayoutMkLst>
            <pc:docMk/>
            <pc:sldMasterMk cId="4256240122" sldId="2147483660"/>
            <pc:sldLayoutMk cId="3791538132" sldId="2147483665"/>
          </pc:sldLayoutMkLst>
        </pc:sldLayoutChg>
        <pc:sldLayoutChg chg="add del replId">
          <pc:chgData name="Alicja Dudek" userId="S::alicja.dudek@zpo-terpentyna.pl::7ebe0deb-7208-46a1-a8df-29b0d1b33789" providerId="AD" clId="Web-{272686DC-4935-4369-9472-78B4CCE46E98}" dt="2022-03-17T15:03:41.335" v="15"/>
          <pc:sldLayoutMkLst>
            <pc:docMk/>
            <pc:sldMasterMk cId="4256240122" sldId="2147483660"/>
            <pc:sldLayoutMk cId="3175843558" sldId="2147483666"/>
          </pc:sldLayoutMkLst>
        </pc:sldLayoutChg>
        <pc:sldLayoutChg chg="add del replId">
          <pc:chgData name="Alicja Dudek" userId="S::alicja.dudek@zpo-terpentyna.pl::7ebe0deb-7208-46a1-a8df-29b0d1b33789" providerId="AD" clId="Web-{272686DC-4935-4369-9472-78B4CCE46E98}" dt="2022-03-17T15:03:41.335" v="15"/>
          <pc:sldLayoutMkLst>
            <pc:docMk/>
            <pc:sldMasterMk cId="4256240122" sldId="2147483660"/>
            <pc:sldLayoutMk cId="918871592" sldId="2147483667"/>
          </pc:sldLayoutMkLst>
        </pc:sldLayoutChg>
        <pc:sldLayoutChg chg="add del replId">
          <pc:chgData name="Alicja Dudek" userId="S::alicja.dudek@zpo-terpentyna.pl::7ebe0deb-7208-46a1-a8df-29b0d1b33789" providerId="AD" clId="Web-{272686DC-4935-4369-9472-78B4CCE46E98}" dt="2022-03-17T15:03:41.335" v="15"/>
          <pc:sldLayoutMkLst>
            <pc:docMk/>
            <pc:sldMasterMk cId="4256240122" sldId="2147483660"/>
            <pc:sldLayoutMk cId="866865262" sldId="2147483668"/>
          </pc:sldLayoutMkLst>
        </pc:sldLayoutChg>
        <pc:sldLayoutChg chg="add del replId">
          <pc:chgData name="Alicja Dudek" userId="S::alicja.dudek@zpo-terpentyna.pl::7ebe0deb-7208-46a1-a8df-29b0d1b33789" providerId="AD" clId="Web-{272686DC-4935-4369-9472-78B4CCE46E98}" dt="2022-03-17T15:03:41.335" v="15"/>
          <pc:sldLayoutMkLst>
            <pc:docMk/>
            <pc:sldMasterMk cId="4256240122" sldId="2147483660"/>
            <pc:sldLayoutMk cId="900566058" sldId="2147483669"/>
          </pc:sldLayoutMkLst>
        </pc:sldLayoutChg>
        <pc:sldLayoutChg chg="add del replId">
          <pc:chgData name="Alicja Dudek" userId="S::alicja.dudek@zpo-terpentyna.pl::7ebe0deb-7208-46a1-a8df-29b0d1b33789" providerId="AD" clId="Web-{272686DC-4935-4369-9472-78B4CCE46E98}" dt="2022-03-17T15:03:41.335" v="15"/>
          <pc:sldLayoutMkLst>
            <pc:docMk/>
            <pc:sldMasterMk cId="4256240122" sldId="2147483660"/>
            <pc:sldLayoutMk cId="262100079" sldId="2147483670"/>
          </pc:sldLayoutMkLst>
        </pc:sldLayoutChg>
        <pc:sldLayoutChg chg="add del replId">
          <pc:chgData name="Alicja Dudek" userId="S::alicja.dudek@zpo-terpentyna.pl::7ebe0deb-7208-46a1-a8df-29b0d1b33789" providerId="AD" clId="Web-{272686DC-4935-4369-9472-78B4CCE46E98}" dt="2022-03-17T15:03:41.335" v="15"/>
          <pc:sldLayoutMkLst>
            <pc:docMk/>
            <pc:sldMasterMk cId="4256240122" sldId="2147483660"/>
            <pc:sldLayoutMk cId="51465494" sldId="2147483671"/>
          </pc:sldLayoutMkLst>
        </pc:sldLayoutChg>
      </pc:sldMasterChg>
      <pc:sldMasterChg chg="add addSldLayout">
        <pc:chgData name="Alicja Dudek" userId="S::alicja.dudek@zpo-terpentyna.pl::7ebe0deb-7208-46a1-a8df-29b0d1b33789" providerId="AD" clId="Web-{272686DC-4935-4369-9472-78B4CCE46E98}" dt="2022-03-17T15:03:41.398" v="16"/>
        <pc:sldMasterMkLst>
          <pc:docMk/>
          <pc:sldMasterMk cId="928600230" sldId="2147483673"/>
        </pc:sldMasterMkLst>
        <pc:sldLayoutChg chg="add">
          <pc:chgData name="Alicja Dudek" userId="S::alicja.dudek@zpo-terpentyna.pl::7ebe0deb-7208-46a1-a8df-29b0d1b33789" providerId="AD" clId="Web-{272686DC-4935-4369-9472-78B4CCE46E98}" dt="2022-03-17T15:03:41.398" v="16"/>
          <pc:sldLayoutMkLst>
            <pc:docMk/>
            <pc:sldMasterMk cId="928600230" sldId="2147483673"/>
            <pc:sldLayoutMk cId="3925691178" sldId="2147483662"/>
          </pc:sldLayoutMkLst>
        </pc:sldLayoutChg>
        <pc:sldLayoutChg chg="add">
          <pc:chgData name="Alicja Dudek" userId="S::alicja.dudek@zpo-terpentyna.pl::7ebe0deb-7208-46a1-a8df-29b0d1b33789" providerId="AD" clId="Web-{272686DC-4935-4369-9472-78B4CCE46E98}" dt="2022-03-17T15:03:41.398" v="16"/>
          <pc:sldLayoutMkLst>
            <pc:docMk/>
            <pc:sldMasterMk cId="928600230" sldId="2147483673"/>
            <pc:sldLayoutMk cId="846053000" sldId="2147483663"/>
          </pc:sldLayoutMkLst>
        </pc:sldLayoutChg>
        <pc:sldLayoutChg chg="add">
          <pc:chgData name="Alicja Dudek" userId="S::alicja.dudek@zpo-terpentyna.pl::7ebe0deb-7208-46a1-a8df-29b0d1b33789" providerId="AD" clId="Web-{272686DC-4935-4369-9472-78B4CCE46E98}" dt="2022-03-17T15:03:41.398" v="16"/>
          <pc:sldLayoutMkLst>
            <pc:docMk/>
            <pc:sldMasterMk cId="928600230" sldId="2147483673"/>
            <pc:sldLayoutMk cId="4191920038" sldId="2147483664"/>
          </pc:sldLayoutMkLst>
        </pc:sldLayoutChg>
        <pc:sldLayoutChg chg="add">
          <pc:chgData name="Alicja Dudek" userId="S::alicja.dudek@zpo-terpentyna.pl::7ebe0deb-7208-46a1-a8df-29b0d1b33789" providerId="AD" clId="Web-{272686DC-4935-4369-9472-78B4CCE46E98}" dt="2022-03-17T15:03:41.398" v="16"/>
          <pc:sldLayoutMkLst>
            <pc:docMk/>
            <pc:sldMasterMk cId="928600230" sldId="2147483673"/>
            <pc:sldLayoutMk cId="4063675442" sldId="2147483665"/>
          </pc:sldLayoutMkLst>
        </pc:sldLayoutChg>
        <pc:sldLayoutChg chg="add">
          <pc:chgData name="Alicja Dudek" userId="S::alicja.dudek@zpo-terpentyna.pl::7ebe0deb-7208-46a1-a8df-29b0d1b33789" providerId="AD" clId="Web-{272686DC-4935-4369-9472-78B4CCE46E98}" dt="2022-03-17T15:03:41.398" v="16"/>
          <pc:sldLayoutMkLst>
            <pc:docMk/>
            <pc:sldMasterMk cId="928600230" sldId="2147483673"/>
            <pc:sldLayoutMk cId="1726487903" sldId="2147483666"/>
          </pc:sldLayoutMkLst>
        </pc:sldLayoutChg>
        <pc:sldLayoutChg chg="add">
          <pc:chgData name="Alicja Dudek" userId="S::alicja.dudek@zpo-terpentyna.pl::7ebe0deb-7208-46a1-a8df-29b0d1b33789" providerId="AD" clId="Web-{272686DC-4935-4369-9472-78B4CCE46E98}" dt="2022-03-17T15:03:41.398" v="16"/>
          <pc:sldLayoutMkLst>
            <pc:docMk/>
            <pc:sldMasterMk cId="928600230" sldId="2147483673"/>
            <pc:sldLayoutMk cId="2853342907" sldId="2147483667"/>
          </pc:sldLayoutMkLst>
        </pc:sldLayoutChg>
        <pc:sldLayoutChg chg="add">
          <pc:chgData name="Alicja Dudek" userId="S::alicja.dudek@zpo-terpentyna.pl::7ebe0deb-7208-46a1-a8df-29b0d1b33789" providerId="AD" clId="Web-{272686DC-4935-4369-9472-78B4CCE46E98}" dt="2022-03-17T15:03:41.398" v="16"/>
          <pc:sldLayoutMkLst>
            <pc:docMk/>
            <pc:sldMasterMk cId="928600230" sldId="2147483673"/>
            <pc:sldLayoutMk cId="3404118010" sldId="2147483668"/>
          </pc:sldLayoutMkLst>
        </pc:sldLayoutChg>
        <pc:sldLayoutChg chg="add">
          <pc:chgData name="Alicja Dudek" userId="S::alicja.dudek@zpo-terpentyna.pl::7ebe0deb-7208-46a1-a8df-29b0d1b33789" providerId="AD" clId="Web-{272686DC-4935-4369-9472-78B4CCE46E98}" dt="2022-03-17T15:03:41.398" v="16"/>
          <pc:sldLayoutMkLst>
            <pc:docMk/>
            <pc:sldMasterMk cId="928600230" sldId="2147483673"/>
            <pc:sldLayoutMk cId="1181306566" sldId="2147483669"/>
          </pc:sldLayoutMkLst>
        </pc:sldLayoutChg>
        <pc:sldLayoutChg chg="add">
          <pc:chgData name="Alicja Dudek" userId="S::alicja.dudek@zpo-terpentyna.pl::7ebe0deb-7208-46a1-a8df-29b0d1b33789" providerId="AD" clId="Web-{272686DC-4935-4369-9472-78B4CCE46E98}" dt="2022-03-17T15:03:41.398" v="16"/>
          <pc:sldLayoutMkLst>
            <pc:docMk/>
            <pc:sldMasterMk cId="928600230" sldId="2147483673"/>
            <pc:sldLayoutMk cId="1285448324" sldId="2147483670"/>
          </pc:sldLayoutMkLst>
        </pc:sldLayoutChg>
        <pc:sldLayoutChg chg="add">
          <pc:chgData name="Alicja Dudek" userId="S::alicja.dudek@zpo-terpentyna.pl::7ebe0deb-7208-46a1-a8df-29b0d1b33789" providerId="AD" clId="Web-{272686DC-4935-4369-9472-78B4CCE46E98}" dt="2022-03-17T15:03:41.398" v="16"/>
          <pc:sldLayoutMkLst>
            <pc:docMk/>
            <pc:sldMasterMk cId="928600230" sldId="2147483673"/>
            <pc:sldLayoutMk cId="3127783462" sldId="2147483671"/>
          </pc:sldLayoutMkLst>
        </pc:sldLayoutChg>
        <pc:sldLayoutChg chg="add">
          <pc:chgData name="Alicja Dudek" userId="S::alicja.dudek@zpo-terpentyna.pl::7ebe0deb-7208-46a1-a8df-29b0d1b33789" providerId="AD" clId="Web-{272686DC-4935-4369-9472-78B4CCE46E98}" dt="2022-03-17T15:03:41.398" v="16"/>
          <pc:sldLayoutMkLst>
            <pc:docMk/>
            <pc:sldMasterMk cId="928600230" sldId="2147483673"/>
            <pc:sldLayoutMk cId="1309502246" sldId="2147483672"/>
          </pc:sldLayoutMkLst>
        </pc:sldLayoutChg>
      </pc:sldMaster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4" Type="http://schemas.openxmlformats.org/officeDocument/2006/relationships/image" Target="../media/image8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4" Type="http://schemas.openxmlformats.org/officeDocument/2006/relationships/image" Target="../media/image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2FBD0C-3B9B-4C2F-8B84-99C1FE5B359F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D3FC10FF-5C87-4A2F-B182-352D0BC22B41}">
      <dgm:prSet/>
      <dgm:spPr/>
      <dgm:t>
        <a:bodyPr/>
        <a:lstStyle/>
        <a:p>
          <a:r>
            <a:rPr lang="pl-PL"/>
            <a:t>Bardzo ważnym zagrożeniem dla dzieci i młodzieży jakie niesie za sobą korzystanie z Internetu a zwłaszcza czatów i komunikatorów są wirtualne znajomości.</a:t>
          </a:r>
          <a:endParaRPr lang="en-US"/>
        </a:p>
      </dgm:t>
    </dgm:pt>
    <dgm:pt modelId="{02ADBB3E-D75C-4C8B-86EE-FD531852D5D2}" type="parTrans" cxnId="{6BC0907E-0768-4069-B82E-38ECA883CACD}">
      <dgm:prSet/>
      <dgm:spPr/>
      <dgm:t>
        <a:bodyPr/>
        <a:lstStyle/>
        <a:p>
          <a:endParaRPr lang="en-US"/>
        </a:p>
      </dgm:t>
    </dgm:pt>
    <dgm:pt modelId="{D002C4C3-852C-40F6-B4B7-69C0B6F1D96D}" type="sibTrans" cxnId="{6BC0907E-0768-4069-B82E-38ECA883CACD}">
      <dgm:prSet/>
      <dgm:spPr/>
      <dgm:t>
        <a:bodyPr/>
        <a:lstStyle/>
        <a:p>
          <a:endParaRPr lang="en-US"/>
        </a:p>
      </dgm:t>
    </dgm:pt>
    <dgm:pt modelId="{F69DEF7C-727A-4A53-BC6B-AEF189F4A192}">
      <dgm:prSet/>
      <dgm:spPr/>
      <dgm:t>
        <a:bodyPr/>
        <a:lstStyle/>
        <a:p>
          <a:r>
            <a:rPr lang="pl-PL"/>
            <a:t>Bardzo często zdarza się tak, że osoba z którą piszemy podaje się za kogoś innego niż jest w rzeczywistości np. starszy mężczyzna pisze, że ma 12 lat.</a:t>
          </a:r>
          <a:endParaRPr lang="en-US"/>
        </a:p>
      </dgm:t>
    </dgm:pt>
    <dgm:pt modelId="{11A9A121-5CE6-4B07-A5DF-8040EC5F5953}" type="parTrans" cxnId="{BB5F89BD-A557-4A85-91B7-33D0666EBD51}">
      <dgm:prSet/>
      <dgm:spPr/>
      <dgm:t>
        <a:bodyPr/>
        <a:lstStyle/>
        <a:p>
          <a:endParaRPr lang="en-US"/>
        </a:p>
      </dgm:t>
    </dgm:pt>
    <dgm:pt modelId="{BAE0B989-06C7-410A-B214-FB40416E2BE6}" type="sibTrans" cxnId="{BB5F89BD-A557-4A85-91B7-33D0666EBD51}">
      <dgm:prSet/>
      <dgm:spPr/>
      <dgm:t>
        <a:bodyPr/>
        <a:lstStyle/>
        <a:p>
          <a:endParaRPr lang="en-US"/>
        </a:p>
      </dgm:t>
    </dgm:pt>
    <dgm:pt modelId="{44899A99-3575-4106-983A-07967FA1953F}" type="pres">
      <dgm:prSet presAssocID="{F82FBD0C-3B9B-4C2F-8B84-99C1FE5B359F}" presName="root" presStyleCnt="0">
        <dgm:presLayoutVars>
          <dgm:dir/>
          <dgm:resizeHandles val="exact"/>
        </dgm:presLayoutVars>
      </dgm:prSet>
      <dgm:spPr/>
    </dgm:pt>
    <dgm:pt modelId="{7374F83C-985E-4D38-827D-0F94B1291541}" type="pres">
      <dgm:prSet presAssocID="{D3FC10FF-5C87-4A2F-B182-352D0BC22B41}" presName="compNode" presStyleCnt="0"/>
      <dgm:spPr/>
    </dgm:pt>
    <dgm:pt modelId="{F461F7D7-B7DA-4D3B-875E-567E52C571DC}" type="pres">
      <dgm:prSet presAssocID="{D3FC10FF-5C87-4A2F-B182-352D0BC22B41}" presName="bgRect" presStyleLbl="bgShp" presStyleIdx="0" presStyleCnt="2"/>
      <dgm:spPr/>
    </dgm:pt>
    <dgm:pt modelId="{02ED3A3A-AC4A-4AEC-8018-3A8A9B14AB62}" type="pres">
      <dgm:prSet presAssocID="{D3FC10FF-5C87-4A2F-B182-352D0BC22B41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mart Phone"/>
        </a:ext>
      </dgm:extLst>
    </dgm:pt>
    <dgm:pt modelId="{5F7B399D-406A-4B77-AAC3-E7E07C9FBB37}" type="pres">
      <dgm:prSet presAssocID="{D3FC10FF-5C87-4A2F-B182-352D0BC22B41}" presName="spaceRect" presStyleCnt="0"/>
      <dgm:spPr/>
    </dgm:pt>
    <dgm:pt modelId="{A11874AC-D821-402F-8720-4DF582D9A27F}" type="pres">
      <dgm:prSet presAssocID="{D3FC10FF-5C87-4A2F-B182-352D0BC22B41}" presName="parTx" presStyleLbl="revTx" presStyleIdx="0" presStyleCnt="2">
        <dgm:presLayoutVars>
          <dgm:chMax val="0"/>
          <dgm:chPref val="0"/>
        </dgm:presLayoutVars>
      </dgm:prSet>
      <dgm:spPr/>
    </dgm:pt>
    <dgm:pt modelId="{519F5AF0-D147-4A0F-883C-533E4237B077}" type="pres">
      <dgm:prSet presAssocID="{D002C4C3-852C-40F6-B4B7-69C0B6F1D96D}" presName="sibTrans" presStyleCnt="0"/>
      <dgm:spPr/>
    </dgm:pt>
    <dgm:pt modelId="{E9AA993A-507C-4EB6-A61B-29CB6B343028}" type="pres">
      <dgm:prSet presAssocID="{F69DEF7C-727A-4A53-BC6B-AEF189F4A192}" presName="compNode" presStyleCnt="0"/>
      <dgm:spPr/>
    </dgm:pt>
    <dgm:pt modelId="{5EE6B798-1E3B-4B36-8E48-0A71A07E00C1}" type="pres">
      <dgm:prSet presAssocID="{F69DEF7C-727A-4A53-BC6B-AEF189F4A192}" presName="bgRect" presStyleLbl="bgShp" presStyleIdx="1" presStyleCnt="2"/>
      <dgm:spPr/>
    </dgm:pt>
    <dgm:pt modelId="{6687C823-0986-4E93-920E-7DEF9BE35856}" type="pres">
      <dgm:prSet presAssocID="{F69DEF7C-727A-4A53-BC6B-AEF189F4A192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arget Audience"/>
        </a:ext>
      </dgm:extLst>
    </dgm:pt>
    <dgm:pt modelId="{FEE901C6-EA2D-471D-BE7C-16D3CE7642F7}" type="pres">
      <dgm:prSet presAssocID="{F69DEF7C-727A-4A53-BC6B-AEF189F4A192}" presName="spaceRect" presStyleCnt="0"/>
      <dgm:spPr/>
    </dgm:pt>
    <dgm:pt modelId="{367695B1-A4FC-4CBA-9169-E36C2AAA369E}" type="pres">
      <dgm:prSet presAssocID="{F69DEF7C-727A-4A53-BC6B-AEF189F4A192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C31CD50D-289B-4E7B-BB33-E6D4489A1D09}" type="presOf" srcId="{F69DEF7C-727A-4A53-BC6B-AEF189F4A192}" destId="{367695B1-A4FC-4CBA-9169-E36C2AAA369E}" srcOrd="0" destOrd="0" presId="urn:microsoft.com/office/officeart/2018/2/layout/IconVerticalSolidList"/>
    <dgm:cxn modelId="{5B89323A-03EA-4D81-BE9A-B1F0F5DB5A16}" type="presOf" srcId="{F82FBD0C-3B9B-4C2F-8B84-99C1FE5B359F}" destId="{44899A99-3575-4106-983A-07967FA1953F}" srcOrd="0" destOrd="0" presId="urn:microsoft.com/office/officeart/2018/2/layout/IconVerticalSolidList"/>
    <dgm:cxn modelId="{6BC0907E-0768-4069-B82E-38ECA883CACD}" srcId="{F82FBD0C-3B9B-4C2F-8B84-99C1FE5B359F}" destId="{D3FC10FF-5C87-4A2F-B182-352D0BC22B41}" srcOrd="0" destOrd="0" parTransId="{02ADBB3E-D75C-4C8B-86EE-FD531852D5D2}" sibTransId="{D002C4C3-852C-40F6-B4B7-69C0B6F1D96D}"/>
    <dgm:cxn modelId="{BB5F89BD-A557-4A85-91B7-33D0666EBD51}" srcId="{F82FBD0C-3B9B-4C2F-8B84-99C1FE5B359F}" destId="{F69DEF7C-727A-4A53-BC6B-AEF189F4A192}" srcOrd="1" destOrd="0" parTransId="{11A9A121-5CE6-4B07-A5DF-8040EC5F5953}" sibTransId="{BAE0B989-06C7-410A-B214-FB40416E2BE6}"/>
    <dgm:cxn modelId="{77F7F2EC-CDF2-4ADE-A8CB-3359CC4CE645}" type="presOf" srcId="{D3FC10FF-5C87-4A2F-B182-352D0BC22B41}" destId="{A11874AC-D821-402F-8720-4DF582D9A27F}" srcOrd="0" destOrd="0" presId="urn:microsoft.com/office/officeart/2018/2/layout/IconVerticalSolidList"/>
    <dgm:cxn modelId="{7B8FC496-BB41-4E4D-903B-08798F48A006}" type="presParOf" srcId="{44899A99-3575-4106-983A-07967FA1953F}" destId="{7374F83C-985E-4D38-827D-0F94B1291541}" srcOrd="0" destOrd="0" presId="urn:microsoft.com/office/officeart/2018/2/layout/IconVerticalSolidList"/>
    <dgm:cxn modelId="{03898AD9-951D-4A01-A919-15A0C6BB40A2}" type="presParOf" srcId="{7374F83C-985E-4D38-827D-0F94B1291541}" destId="{F461F7D7-B7DA-4D3B-875E-567E52C571DC}" srcOrd="0" destOrd="0" presId="urn:microsoft.com/office/officeart/2018/2/layout/IconVerticalSolidList"/>
    <dgm:cxn modelId="{46577AB5-8D2B-4FA7-8DE5-53102DA3C668}" type="presParOf" srcId="{7374F83C-985E-4D38-827D-0F94B1291541}" destId="{02ED3A3A-AC4A-4AEC-8018-3A8A9B14AB62}" srcOrd="1" destOrd="0" presId="urn:microsoft.com/office/officeart/2018/2/layout/IconVerticalSolidList"/>
    <dgm:cxn modelId="{9CB2FC88-8045-4421-8949-0423A08D8407}" type="presParOf" srcId="{7374F83C-985E-4D38-827D-0F94B1291541}" destId="{5F7B399D-406A-4B77-AAC3-E7E07C9FBB37}" srcOrd="2" destOrd="0" presId="urn:microsoft.com/office/officeart/2018/2/layout/IconVerticalSolidList"/>
    <dgm:cxn modelId="{2F1B1CB4-4A6C-45F7-B2AD-CA9C82C4B9DD}" type="presParOf" srcId="{7374F83C-985E-4D38-827D-0F94B1291541}" destId="{A11874AC-D821-402F-8720-4DF582D9A27F}" srcOrd="3" destOrd="0" presId="urn:microsoft.com/office/officeart/2018/2/layout/IconVerticalSolidList"/>
    <dgm:cxn modelId="{40AA8744-67FF-42F8-BDFD-D5417472828E}" type="presParOf" srcId="{44899A99-3575-4106-983A-07967FA1953F}" destId="{519F5AF0-D147-4A0F-883C-533E4237B077}" srcOrd="1" destOrd="0" presId="urn:microsoft.com/office/officeart/2018/2/layout/IconVerticalSolidList"/>
    <dgm:cxn modelId="{A3F89B72-A71F-4010-B7CF-53BA419343E5}" type="presParOf" srcId="{44899A99-3575-4106-983A-07967FA1953F}" destId="{E9AA993A-507C-4EB6-A61B-29CB6B343028}" srcOrd="2" destOrd="0" presId="urn:microsoft.com/office/officeart/2018/2/layout/IconVerticalSolidList"/>
    <dgm:cxn modelId="{0F78862D-39AC-4C13-80D6-65EAE0D782E2}" type="presParOf" srcId="{E9AA993A-507C-4EB6-A61B-29CB6B343028}" destId="{5EE6B798-1E3B-4B36-8E48-0A71A07E00C1}" srcOrd="0" destOrd="0" presId="urn:microsoft.com/office/officeart/2018/2/layout/IconVerticalSolidList"/>
    <dgm:cxn modelId="{6F9E6433-3EBC-4694-B072-08AE8FE74438}" type="presParOf" srcId="{E9AA993A-507C-4EB6-A61B-29CB6B343028}" destId="{6687C823-0986-4E93-920E-7DEF9BE35856}" srcOrd="1" destOrd="0" presId="urn:microsoft.com/office/officeart/2018/2/layout/IconVerticalSolidList"/>
    <dgm:cxn modelId="{68183295-3BED-43A2-8494-639F7D5B06D9}" type="presParOf" srcId="{E9AA993A-507C-4EB6-A61B-29CB6B343028}" destId="{FEE901C6-EA2D-471D-BE7C-16D3CE7642F7}" srcOrd="2" destOrd="0" presId="urn:microsoft.com/office/officeart/2018/2/layout/IconVerticalSolidList"/>
    <dgm:cxn modelId="{959B409C-3F83-4773-BBEE-17EFB98B03B0}" type="presParOf" srcId="{E9AA993A-507C-4EB6-A61B-29CB6B343028}" destId="{367695B1-A4FC-4CBA-9169-E36C2AAA369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61F7D7-B7DA-4D3B-875E-567E52C571DC}">
      <dsp:nvSpPr>
        <dsp:cNvPr id="0" name=""/>
        <dsp:cNvSpPr/>
      </dsp:nvSpPr>
      <dsp:spPr>
        <a:xfrm>
          <a:off x="0" y="626348"/>
          <a:ext cx="10075651" cy="115633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ED3A3A-AC4A-4AEC-8018-3A8A9B14AB62}">
      <dsp:nvSpPr>
        <dsp:cNvPr id="0" name=""/>
        <dsp:cNvSpPr/>
      </dsp:nvSpPr>
      <dsp:spPr>
        <a:xfrm>
          <a:off x="349791" y="886523"/>
          <a:ext cx="635984" cy="63598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1874AC-D821-402F-8720-4DF582D9A27F}">
      <dsp:nvSpPr>
        <dsp:cNvPr id="0" name=""/>
        <dsp:cNvSpPr/>
      </dsp:nvSpPr>
      <dsp:spPr>
        <a:xfrm>
          <a:off x="1335566" y="626348"/>
          <a:ext cx="8740084" cy="11563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379" tIns="122379" rIns="122379" bIns="122379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kern="1200"/>
            <a:t>Bardzo ważnym zagrożeniem dla dzieci i młodzieży jakie niesie za sobą korzystanie z Internetu a zwłaszcza czatów i komunikatorów są wirtualne znajomości.</a:t>
          </a:r>
          <a:endParaRPr lang="en-US" sz="2200" kern="1200"/>
        </a:p>
      </dsp:txBody>
      <dsp:txXfrm>
        <a:off x="1335566" y="626348"/>
        <a:ext cx="8740084" cy="1156335"/>
      </dsp:txXfrm>
    </dsp:sp>
    <dsp:sp modelId="{5EE6B798-1E3B-4B36-8E48-0A71A07E00C1}">
      <dsp:nvSpPr>
        <dsp:cNvPr id="0" name=""/>
        <dsp:cNvSpPr/>
      </dsp:nvSpPr>
      <dsp:spPr>
        <a:xfrm>
          <a:off x="0" y="2071766"/>
          <a:ext cx="10075651" cy="115633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87C823-0986-4E93-920E-7DEF9BE35856}">
      <dsp:nvSpPr>
        <dsp:cNvPr id="0" name=""/>
        <dsp:cNvSpPr/>
      </dsp:nvSpPr>
      <dsp:spPr>
        <a:xfrm>
          <a:off x="349791" y="2331942"/>
          <a:ext cx="635984" cy="63598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7695B1-A4FC-4CBA-9169-E36C2AAA369E}">
      <dsp:nvSpPr>
        <dsp:cNvPr id="0" name=""/>
        <dsp:cNvSpPr/>
      </dsp:nvSpPr>
      <dsp:spPr>
        <a:xfrm>
          <a:off x="1335566" y="2071766"/>
          <a:ext cx="8740084" cy="11563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379" tIns="122379" rIns="122379" bIns="122379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kern="1200"/>
            <a:t>Bardzo często zdarza się tak, że osoba z którą piszemy podaje się za kogoś innego niż jest w rzeczywistości np. starszy mężczyzna pisze, że ma 12 lat.</a:t>
          </a:r>
          <a:endParaRPr lang="en-US" sz="2200" kern="1200"/>
        </a:p>
      </dsp:txBody>
      <dsp:txXfrm>
        <a:off x="1335566" y="2071766"/>
        <a:ext cx="8740084" cy="11563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F1C56-8A72-4858-851C-F15B634C74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85900" y="1122362"/>
            <a:ext cx="8609322" cy="3744209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1834EB-45A5-426C-824A-8F07CA8F6D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85900" y="5230134"/>
            <a:ext cx="4610100" cy="942065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3D55F2-5374-4778-B1EE-98996792D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4044F8-E727-4D63-B6D6-26482F83D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141F76-D956-4205-AD99-E91FD5FCC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691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A6D4F-1C6D-40FB-9A92-C86C4E15C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67BDDB-F95B-4041-AA53-71BBCB26D9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977052-C8EA-459E-9E10-8EE28C50E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3E6650-E3AD-4C98-88FE-F5152966F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54FED5-B228-4E3C-BFEE-0BC47D950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783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0A243A-5463-4C65-85DA-03BECDAE63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31898" y="897973"/>
            <a:ext cx="2674301" cy="5278989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10153C-6948-4108-8FF1-033F66D4CA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854169"/>
            <a:ext cx="7734300" cy="5322793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345988-B24C-46FE-87B0-55D4FB7CB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3AB2DB-BD1F-41F7-AC5E-57249C270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81E3DB-BDAB-40CA-ABA3-A3662C068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448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11A1B-E09A-4F93-BC68-B160114AF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C8C4A9-27ED-4E86-A256-5009E31342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 sz="1400"/>
            </a:lvl3pPr>
            <a:lvl4pPr>
              <a:lnSpc>
                <a:spcPct val="120000"/>
              </a:lnSpc>
              <a:defRPr sz="1200"/>
            </a:lvl4pPr>
            <a:lvl5pPr>
              <a:lnSpc>
                <a:spcPct val="120000"/>
              </a:lnSpc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5CF91C-8771-4949-A397-928A5743E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3EA0ED-4961-4254-B34E-71D14C4E0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497152-BD97-4A72-8B07-CD2BC57B8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053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4EAF4-C10D-4650-9587-15DA8E9F9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1368862"/>
            <a:ext cx="9486900" cy="3679656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A1D5C2-6E93-4B23-A0CA-D5D7E735C7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19200" y="5318974"/>
            <a:ext cx="9486900" cy="85322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815BFB-5D28-4ABE-AD37-0C6C3FD94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A4035B-0539-4A03-87C0-22E52C98B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327ADF-48C9-49CF-BD4D-82399BF64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920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1A2FB-0310-4935-B7F7-E47876CD4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987C14-52AB-4AAC-9038-29CF58EA6E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19200" y="2168278"/>
            <a:ext cx="4702921" cy="400868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B2E45A-DCC0-4701-9D67-EF56AECE34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9880" y="2168278"/>
            <a:ext cx="4782699" cy="400868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AF0813-A167-4D17-AA79-07BD9765F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A940D7-D4C1-4C24-95F3-29A849CEE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949AB7-007E-4D4D-A2C1-2C5C3310C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675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B0184-BDFD-48DE-B858-B81887BFD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365125"/>
            <a:ext cx="9753599" cy="157797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24FEB2-6EEC-49D4-9466-0F7A6EDB0C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19201" y="2109789"/>
            <a:ext cx="4507931" cy="837257"/>
          </a:xfrm>
        </p:spPr>
        <p:txBody>
          <a:bodyPr anchor="b">
            <a:normAutofit/>
          </a:bodyPr>
          <a:lstStyle>
            <a:lvl1pPr marL="0" indent="0">
              <a:buNone/>
              <a:defRPr sz="20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DE8CF0-BAB6-4BF2-836F-FED0AF88A8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19201" y="3063530"/>
            <a:ext cx="4507930" cy="312613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0751AB-FCF0-450B-A6DF-9B9A2AD2C2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64867" y="2109789"/>
            <a:ext cx="4507932" cy="837257"/>
          </a:xfrm>
        </p:spPr>
        <p:txBody>
          <a:bodyPr anchor="b">
            <a:normAutofit/>
          </a:bodyPr>
          <a:lstStyle>
            <a:lvl1pPr marL="0" indent="0">
              <a:buNone/>
              <a:defRPr sz="20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3898E7-3130-4CE6-AA11-C9CC8214EA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64867" y="3063530"/>
            <a:ext cx="4507932" cy="312613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5D85675-9678-4CB3-9AAB-D727D2B58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45F8314-1849-461A-AAF2-BF149646D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B69738E-5865-473C-BAFB-BDB385C06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487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7AC40-59FF-4CE3-B49C-C824A784C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365125"/>
            <a:ext cx="9493249" cy="157797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2FAB63-E9CE-4359-A54B-07AC7E9BB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939854-5165-4C41-8DCA-D42DFD7D9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1768E0-4535-4B0D-8B94-4C10740B0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502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4678E3-D115-4E49-9ECB-656CF2319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21E6FC-7F84-4673-81D6-B85FE26DA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80318A-245C-4841-AB57-CEC5CC124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342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0F847B-9D86-47FF-B24A-EEA5F73EA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457200"/>
            <a:ext cx="3776472" cy="2852928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AC0675-AD2F-44DC-8FF3-4454258A59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7582" y="987425"/>
            <a:ext cx="5948618" cy="48736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D96356-C0F0-4C22-B9B6-C7E0BE4F37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19200" y="3484210"/>
            <a:ext cx="3768934" cy="238477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3EFD71-2ACA-4041-9EA2-86E7B81C3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ECACE3-32A8-4245-97AC-5797C147E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D63845-314D-499C-BB75-CE9162BE6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118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6D3DB-B1F8-4892-96F7-0BE21DE63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457200"/>
            <a:ext cx="3932349" cy="2852670"/>
          </a:xfrm>
        </p:spPr>
        <p:txBody>
          <a:bodyPr anchor="b"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40AB405-B2E9-4C4B-930C-CF1B63342F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74810" y="657055"/>
            <a:ext cx="5831389" cy="55151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AF82ED-5295-4670-A3A8-B7813FF471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19199" y="3484210"/>
            <a:ext cx="3768934" cy="23768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8BCDD2-4389-41FA-BE68-6805E3290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C1D4C8-D966-41BE-B38F-54B9134FF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A7339F-1169-4FB1-8FAA-781335ECB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306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2104591-A10E-46C3-952B-F25DCBDAD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365125"/>
            <a:ext cx="9493249" cy="15779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F77F62-7300-4B81-8F9B-D040A0EE17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19200" y="2318032"/>
            <a:ext cx="9493250" cy="38541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252CF0-2C7E-4A4C-BD7E-B7CEFF0DC4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16200000">
            <a:off x="-1029207" y="4680813"/>
            <a:ext cx="27583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8C1E1FAD-7351-4908-963A-08EA8E4AB7A0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B49E98-61B4-4398-B18F-534336EA17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112" y="6356350"/>
            <a:ext cx="55096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76DC5D-5820-4314-ADE6-9CD1C7D4AB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05482" y="6356350"/>
            <a:ext cx="11120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3F5135F-115E-423C-BE4A-B56C35DC9F3E}"/>
              </a:ext>
            </a:extLst>
          </p:cNvPr>
          <p:cNvGrpSpPr/>
          <p:nvPr/>
        </p:nvGrpSpPr>
        <p:grpSpPr>
          <a:xfrm>
            <a:off x="174436" y="6356005"/>
            <a:ext cx="358083" cy="358083"/>
            <a:chOff x="4135740" y="1745599"/>
            <a:chExt cx="558732" cy="558732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82C1E318-0F1F-4920-8C7D-FBAC66631B54}"/>
                </a:ext>
              </a:extLst>
            </p:cNvPr>
            <p:cNvGrpSpPr/>
            <p:nvPr/>
          </p:nvGrpSpPr>
          <p:grpSpPr>
            <a:xfrm>
              <a:off x="4135740" y="1745599"/>
              <a:ext cx="558732" cy="558732"/>
              <a:chOff x="1028007" y="1706560"/>
              <a:chExt cx="575710" cy="575710"/>
            </a:xfrm>
          </p:grpSpPr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DE4A7237-B6EB-4FB7-8B68-7C27438D477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84E00FDE-0838-4B5B-A782-6B6C92DB0A89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2BC1B2F3-8E83-4A70-B103-979C67EECED1}"/>
                </a:ext>
              </a:extLst>
            </p:cNvPr>
            <p:cNvSpPr/>
            <p:nvPr/>
          </p:nvSpPr>
          <p:spPr>
            <a:xfrm>
              <a:off x="4336389" y="1946248"/>
              <a:ext cx="157434" cy="15743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2860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72" r:id="rId6"/>
    <p:sldLayoutId id="2147483667" r:id="rId7"/>
    <p:sldLayoutId id="2147483668" r:id="rId8"/>
    <p:sldLayoutId id="2147483669" r:id="rId9"/>
    <p:sldLayoutId id="2147483671" r:id="rId10"/>
    <p:sldLayoutId id="2147483670" r:id="rId11"/>
  </p:sldLayoutIdLst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4000" i="1" kern="1200">
          <a:solidFill>
            <a:srgbClr val="000000"/>
          </a:solidFill>
          <a:highlight>
            <a:srgbClr val="FFFF00"/>
          </a:highligh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Consolas" panose="020B0609020204030204" pitchFamily="49" charset="0"/>
        <a:buChar char="+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822960" indent="-228600" algn="l" defTabSz="914400" rtl="0" eaLnBrk="1" latinLnBrk="0" hangingPunct="1">
        <a:lnSpc>
          <a:spcPct val="120000"/>
        </a:lnSpc>
        <a:spcBef>
          <a:spcPts val="500"/>
        </a:spcBef>
        <a:buFont typeface="Consolas" panose="020B0609020204030204" pitchFamily="49" charset="0"/>
        <a:buChar char="+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00584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8">
            <a:extLst>
              <a:ext uri="{FF2B5EF4-FFF2-40B4-BE49-F238E27FC236}">
                <a16:creationId xmlns:a16="http://schemas.microsoft.com/office/drawing/2014/main" id="{1119FFB1-81E3-46F7-8199-CC5041467A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7EA54A6-1E2E-4955-B2AE-CD6C42930D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02394"/>
            <a:ext cx="11368655" cy="6355606"/>
          </a:xfrm>
          <a:custGeom>
            <a:avLst/>
            <a:gdLst>
              <a:gd name="connsiteX0" fmla="*/ 0 w 11368655"/>
              <a:gd name="connsiteY0" fmla="*/ 0 h 6355606"/>
              <a:gd name="connsiteX1" fmla="*/ 11368655 w 11368655"/>
              <a:gd name="connsiteY1" fmla="*/ 500729 h 6355606"/>
              <a:gd name="connsiteX2" fmla="*/ 11110778 w 11368655"/>
              <a:gd name="connsiteY2" fmla="*/ 6355606 h 6355606"/>
              <a:gd name="connsiteX3" fmla="*/ 0 w 11368655"/>
              <a:gd name="connsiteY3" fmla="*/ 6355606 h 6355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68655" h="6355606">
                <a:moveTo>
                  <a:pt x="0" y="0"/>
                </a:moveTo>
                <a:lnTo>
                  <a:pt x="11368655" y="500729"/>
                </a:lnTo>
                <a:lnTo>
                  <a:pt x="11110778" y="6355606"/>
                </a:lnTo>
                <a:lnTo>
                  <a:pt x="0" y="6355606"/>
                </a:lnTo>
                <a:close/>
              </a:path>
            </a:pathLst>
          </a:cu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8EC56B0B-7098-4D64-9DBD-F243995A76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28198"/>
            <a:ext cx="11241209" cy="6229802"/>
          </a:xfrm>
          <a:custGeom>
            <a:avLst/>
            <a:gdLst>
              <a:gd name="connsiteX0" fmla="*/ 0 w 11241209"/>
              <a:gd name="connsiteY0" fmla="*/ 0 h 6229802"/>
              <a:gd name="connsiteX1" fmla="*/ 135798 w 11241209"/>
              <a:gd name="connsiteY1" fmla="*/ 5729 h 6229802"/>
              <a:gd name="connsiteX2" fmla="*/ 11205794 w 11241209"/>
              <a:gd name="connsiteY2" fmla="*/ 494885 h 6229802"/>
              <a:gd name="connsiteX3" fmla="*/ 11241177 w 11241209"/>
              <a:gd name="connsiteY3" fmla="*/ 533639 h 6229802"/>
              <a:gd name="connsiteX4" fmla="*/ 11240324 w 11241209"/>
              <a:gd name="connsiteY4" fmla="*/ 553023 h 6229802"/>
              <a:gd name="connsiteX5" fmla="*/ 11240325 w 11241209"/>
              <a:gd name="connsiteY5" fmla="*/ 553023 h 6229802"/>
              <a:gd name="connsiteX6" fmla="*/ 11045019 w 11241209"/>
              <a:gd name="connsiteY6" fmla="*/ 4987273 h 6229802"/>
              <a:gd name="connsiteX7" fmla="*/ 11045018 w 11241209"/>
              <a:gd name="connsiteY7" fmla="*/ 4987276 h 6229802"/>
              <a:gd name="connsiteX8" fmla="*/ 10990292 w 11241209"/>
              <a:gd name="connsiteY8" fmla="*/ 6229802 h 6229802"/>
              <a:gd name="connsiteX9" fmla="*/ 0 w 11241209"/>
              <a:gd name="connsiteY9" fmla="*/ 6229802 h 6229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241209" h="6229802">
                <a:moveTo>
                  <a:pt x="0" y="0"/>
                </a:moveTo>
                <a:lnTo>
                  <a:pt x="135798" y="5729"/>
                </a:lnTo>
                <a:cubicBezTo>
                  <a:pt x="2822396" y="119495"/>
                  <a:pt x="9422923" y="410740"/>
                  <a:pt x="11205794" y="494885"/>
                </a:cubicBezTo>
                <a:cubicBezTo>
                  <a:pt x="11226228" y="495902"/>
                  <a:pt x="11242024" y="513197"/>
                  <a:pt x="11241177" y="533639"/>
                </a:cubicBezTo>
                <a:lnTo>
                  <a:pt x="11240324" y="553023"/>
                </a:lnTo>
                <a:lnTo>
                  <a:pt x="11240325" y="553023"/>
                </a:lnTo>
                <a:lnTo>
                  <a:pt x="11045019" y="4987273"/>
                </a:lnTo>
                <a:lnTo>
                  <a:pt x="11045018" y="4987276"/>
                </a:lnTo>
                <a:lnTo>
                  <a:pt x="10990292" y="6229802"/>
                </a:lnTo>
                <a:lnTo>
                  <a:pt x="0" y="6229802"/>
                </a:lnTo>
                <a:close/>
              </a:path>
            </a:pathLst>
          </a:custGeom>
          <a:blipFill>
            <a:blip r:embed="rId2"/>
            <a:tile tx="0" ty="0" sx="100000" sy="100000" flip="none" algn="tl"/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3" name="Picture 3" descr="Osoba trzymająca mysz">
            <a:extLst>
              <a:ext uri="{FF2B5EF4-FFF2-40B4-BE49-F238E27FC236}">
                <a16:creationId xmlns:a16="http://schemas.microsoft.com/office/drawing/2014/main" id="{2FD16E0C-B9BE-830A-99B5-F391C3A8E5F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84000"/>
          </a:blip>
          <a:srcRect t="16421" r="3" b="432"/>
          <a:stretch/>
        </p:blipFill>
        <p:spPr>
          <a:xfrm>
            <a:off x="20" y="628198"/>
            <a:ext cx="11241189" cy="6229802"/>
          </a:xfrm>
          <a:custGeom>
            <a:avLst/>
            <a:gdLst/>
            <a:ahLst/>
            <a:cxnLst/>
            <a:rect l="l" t="t" r="r" b="b"/>
            <a:pathLst>
              <a:path w="11241209" h="6229802">
                <a:moveTo>
                  <a:pt x="0" y="0"/>
                </a:moveTo>
                <a:lnTo>
                  <a:pt x="135798" y="5729"/>
                </a:lnTo>
                <a:cubicBezTo>
                  <a:pt x="2822396" y="119495"/>
                  <a:pt x="9422923" y="410740"/>
                  <a:pt x="11205794" y="494885"/>
                </a:cubicBezTo>
                <a:cubicBezTo>
                  <a:pt x="11226228" y="495902"/>
                  <a:pt x="11242024" y="513197"/>
                  <a:pt x="11241177" y="533639"/>
                </a:cubicBezTo>
                <a:lnTo>
                  <a:pt x="11240324" y="553023"/>
                </a:lnTo>
                <a:lnTo>
                  <a:pt x="11240325" y="553023"/>
                </a:lnTo>
                <a:lnTo>
                  <a:pt x="11045019" y="4987273"/>
                </a:lnTo>
                <a:lnTo>
                  <a:pt x="11045018" y="4987276"/>
                </a:lnTo>
                <a:lnTo>
                  <a:pt x="10990292" y="6229802"/>
                </a:lnTo>
                <a:lnTo>
                  <a:pt x="0" y="6229802"/>
                </a:lnTo>
                <a:close/>
              </a:path>
            </a:pathLst>
          </a:cu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807974" y="1943100"/>
            <a:ext cx="6698226" cy="3581400"/>
          </a:xfrm>
        </p:spPr>
        <p:txBody>
          <a:bodyPr>
            <a:normAutofit/>
          </a:bodyPr>
          <a:lstStyle/>
          <a:p>
            <a:pPr algn="r"/>
            <a:r>
              <a:rPr lang="pl-PL" dirty="0">
                <a:cs typeface="Calibri Light"/>
              </a:rPr>
              <a:t>Dzień bezpiecznego </a:t>
            </a:r>
            <a:r>
              <a:rPr lang="pl-PL" dirty="0" err="1">
                <a:cs typeface="Calibri Light"/>
              </a:rPr>
              <a:t>internetu</a:t>
            </a:r>
            <a:endParaRPr lang="pl-PL" err="1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834581" y="220716"/>
            <a:ext cx="7690105" cy="51670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pl-PL" dirty="0">
                <a:cs typeface="Calibri"/>
              </a:rPr>
              <a:t>Alicja Dudek</a:t>
            </a:r>
            <a:endParaRPr lang="pl-PL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8709E2B-5612-4EF3-8505-0270723FD3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4436" y="6388259"/>
            <a:ext cx="358083" cy="368964"/>
            <a:chOff x="4135740" y="1795926"/>
            <a:chExt cx="558732" cy="575710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BD3B743C-BB90-43EC-83AC-B8AD278875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135740" y="1795926"/>
              <a:ext cx="558732" cy="575710"/>
              <a:chOff x="1028007" y="1706560"/>
              <a:chExt cx="575710" cy="575710"/>
            </a:xfrm>
          </p:grpSpPr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60A049AC-DBC5-4C0E-90E2-52A81F06BA6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5960AA9D-4C2F-45F7-B2E2-7E43D091636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0"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F0133386-276B-4C86-8AB7-4B6BEF032D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36389" y="1946248"/>
              <a:ext cx="157434" cy="157434"/>
            </a:xfrm>
            <a:prstGeom prst="ellipse">
              <a:avLst/>
            </a:prstGeom>
            <a:noFill/>
            <a:ln w="952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50317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23F5135F-115E-423C-BE4A-B56C35DC9F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4436" y="6388259"/>
            <a:ext cx="358083" cy="368964"/>
            <a:chOff x="4135740" y="1795926"/>
            <a:chExt cx="558732" cy="575710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82C1E318-0F1F-4920-8C7D-FBAC66631B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135740" y="1795926"/>
              <a:ext cx="558732" cy="575710"/>
              <a:chOff x="1028007" y="1706560"/>
              <a:chExt cx="575710" cy="575710"/>
            </a:xfrm>
          </p:grpSpPr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DE4A7237-B6EB-4FB7-8B68-7C27438D477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84E00FDE-0838-4B5B-A782-6B6C92DB0A8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0"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2BC1B2F3-8E83-4A70-B103-979C67EECE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36389" y="1946248"/>
              <a:ext cx="157434" cy="15743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34937C6C-1D3F-4DA2-AE0C-FCD4368060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91A1F2B-2906-452A-ACD0-047C8A77D7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70796" y="3202180"/>
            <a:ext cx="5058952" cy="3655820"/>
          </a:xfrm>
          <a:custGeom>
            <a:avLst/>
            <a:gdLst>
              <a:gd name="connsiteX0" fmla="*/ 0 w 5058952"/>
              <a:gd name="connsiteY0" fmla="*/ 0 h 3655820"/>
              <a:gd name="connsiteX1" fmla="*/ 5058952 w 5058952"/>
              <a:gd name="connsiteY1" fmla="*/ 0 h 3655820"/>
              <a:gd name="connsiteX2" fmla="*/ 5058952 w 5058952"/>
              <a:gd name="connsiteY2" fmla="*/ 3655820 h 3655820"/>
              <a:gd name="connsiteX3" fmla="*/ 0 w 5058952"/>
              <a:gd name="connsiteY3" fmla="*/ 3655820 h 3655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8952" h="3655820">
                <a:moveTo>
                  <a:pt x="0" y="0"/>
                </a:moveTo>
                <a:lnTo>
                  <a:pt x="5058952" y="0"/>
                </a:lnTo>
                <a:lnTo>
                  <a:pt x="5058952" y="3655820"/>
                </a:lnTo>
                <a:lnTo>
                  <a:pt x="0" y="3655820"/>
                </a:lnTo>
                <a:close/>
              </a:path>
            </a:pathLst>
          </a:custGeom>
          <a:solidFill>
            <a:schemeClr val="tx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61C3C72B-7271-4524-AE43-ED1A7F9A5A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94231" y="3336454"/>
            <a:ext cx="4808984" cy="3521547"/>
          </a:xfrm>
          <a:custGeom>
            <a:avLst/>
            <a:gdLst>
              <a:gd name="connsiteX0" fmla="*/ 27910 w 4808984"/>
              <a:gd name="connsiteY0" fmla="*/ 72 h 3521547"/>
              <a:gd name="connsiteX1" fmla="*/ 64471 w 4808984"/>
              <a:gd name="connsiteY1" fmla="*/ 1956 h 3521547"/>
              <a:gd name="connsiteX2" fmla="*/ 70647 w 4808984"/>
              <a:gd name="connsiteY2" fmla="*/ 5452 h 3521547"/>
              <a:gd name="connsiteX3" fmla="*/ 73139 w 4808984"/>
              <a:gd name="connsiteY3" fmla="*/ 5557 h 3521547"/>
              <a:gd name="connsiteX4" fmla="*/ 75633 w 4808984"/>
              <a:gd name="connsiteY4" fmla="*/ 5663 h 3521547"/>
              <a:gd name="connsiteX5" fmla="*/ 80620 w 4808984"/>
              <a:gd name="connsiteY5" fmla="*/ 5872 h 3521547"/>
              <a:gd name="connsiteX6" fmla="*/ 85932 w 4808984"/>
              <a:gd name="connsiteY6" fmla="*/ 5287 h 3521547"/>
              <a:gd name="connsiteX7" fmla="*/ 88751 w 4808984"/>
              <a:gd name="connsiteY7" fmla="*/ 4597 h 3521547"/>
              <a:gd name="connsiteX8" fmla="*/ 91246 w 4808984"/>
              <a:gd name="connsiteY8" fmla="*/ 4702 h 3521547"/>
              <a:gd name="connsiteX9" fmla="*/ 96558 w 4808984"/>
              <a:gd name="connsiteY9" fmla="*/ 4116 h 3521547"/>
              <a:gd name="connsiteX10" fmla="*/ 99376 w 4808984"/>
              <a:gd name="connsiteY10" fmla="*/ 3427 h 3521547"/>
              <a:gd name="connsiteX11" fmla="*/ 110002 w 4808984"/>
              <a:gd name="connsiteY11" fmla="*/ 2257 h 3521547"/>
              <a:gd name="connsiteX12" fmla="*/ 112820 w 4808984"/>
              <a:gd name="connsiteY12" fmla="*/ 1567 h 3521547"/>
              <a:gd name="connsiteX13" fmla="*/ 115315 w 4808984"/>
              <a:gd name="connsiteY13" fmla="*/ 1671 h 3521547"/>
              <a:gd name="connsiteX14" fmla="*/ 118459 w 4808984"/>
              <a:gd name="connsiteY14" fmla="*/ 188 h 3521547"/>
              <a:gd name="connsiteX15" fmla="*/ 176135 w 4808984"/>
              <a:gd name="connsiteY15" fmla="*/ 1878 h 3521547"/>
              <a:gd name="connsiteX16" fmla="*/ 4808984 w 4808984"/>
              <a:gd name="connsiteY16" fmla="*/ 7954 h 3521547"/>
              <a:gd name="connsiteX17" fmla="*/ 4806850 w 4808984"/>
              <a:gd name="connsiteY17" fmla="*/ 2741547 h 3521547"/>
              <a:gd name="connsiteX18" fmla="*/ 4799340 w 4808984"/>
              <a:gd name="connsiteY18" fmla="*/ 3496596 h 3521547"/>
              <a:gd name="connsiteX19" fmla="*/ 4799383 w 4808984"/>
              <a:gd name="connsiteY19" fmla="*/ 3521547 h 3521547"/>
              <a:gd name="connsiteX20" fmla="*/ 0 w 4808984"/>
              <a:gd name="connsiteY20" fmla="*/ 3521547 h 3521547"/>
              <a:gd name="connsiteX21" fmla="*/ 138 w 4808984"/>
              <a:gd name="connsiteY21" fmla="*/ 3436662 h 3521547"/>
              <a:gd name="connsiteX22" fmla="*/ 27910 w 4808984"/>
              <a:gd name="connsiteY22" fmla="*/ 72 h 3521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808984" h="3521547">
                <a:moveTo>
                  <a:pt x="27910" y="72"/>
                </a:moveTo>
                <a:lnTo>
                  <a:pt x="64471" y="1956"/>
                </a:lnTo>
                <a:lnTo>
                  <a:pt x="70647" y="5452"/>
                </a:lnTo>
                <a:cubicBezTo>
                  <a:pt x="71669" y="5877"/>
                  <a:pt x="72309" y="5521"/>
                  <a:pt x="73139" y="5557"/>
                </a:cubicBezTo>
                <a:lnTo>
                  <a:pt x="75633" y="5663"/>
                </a:lnTo>
                <a:cubicBezTo>
                  <a:pt x="77294" y="5732"/>
                  <a:pt x="79148" y="5962"/>
                  <a:pt x="80620" y="5872"/>
                </a:cubicBezTo>
                <a:cubicBezTo>
                  <a:pt x="90066" y="5291"/>
                  <a:pt x="78311" y="4966"/>
                  <a:pt x="85932" y="5287"/>
                </a:cubicBezTo>
                <a:cubicBezTo>
                  <a:pt x="86873" y="5057"/>
                  <a:pt x="87653" y="4718"/>
                  <a:pt x="88751" y="4597"/>
                </a:cubicBezTo>
                <a:cubicBezTo>
                  <a:pt x="89446" y="4520"/>
                  <a:pt x="90551" y="4777"/>
                  <a:pt x="91246" y="4702"/>
                </a:cubicBezTo>
                <a:cubicBezTo>
                  <a:pt x="97675" y="3994"/>
                  <a:pt x="90841" y="3875"/>
                  <a:pt x="96558" y="4116"/>
                </a:cubicBezTo>
                <a:lnTo>
                  <a:pt x="99376" y="3427"/>
                </a:lnTo>
                <a:cubicBezTo>
                  <a:pt x="106202" y="1756"/>
                  <a:pt x="102387" y="1936"/>
                  <a:pt x="110002" y="2257"/>
                </a:cubicBezTo>
                <a:cubicBezTo>
                  <a:pt x="110941" y="2026"/>
                  <a:pt x="111723" y="1688"/>
                  <a:pt x="112820" y="1567"/>
                </a:cubicBezTo>
                <a:cubicBezTo>
                  <a:pt x="113514" y="1490"/>
                  <a:pt x="114720" y="1816"/>
                  <a:pt x="115315" y="1671"/>
                </a:cubicBezTo>
                <a:cubicBezTo>
                  <a:pt x="116643" y="1347"/>
                  <a:pt x="116150" y="-605"/>
                  <a:pt x="118459" y="188"/>
                </a:cubicBezTo>
                <a:lnTo>
                  <a:pt x="176135" y="1878"/>
                </a:lnTo>
                <a:lnTo>
                  <a:pt x="4808984" y="7954"/>
                </a:lnTo>
                <a:cubicBezTo>
                  <a:pt x="4797354" y="304286"/>
                  <a:pt x="4808457" y="2160107"/>
                  <a:pt x="4806850" y="2741547"/>
                </a:cubicBezTo>
                <a:lnTo>
                  <a:pt x="4799340" y="3496596"/>
                </a:lnTo>
                <a:lnTo>
                  <a:pt x="4799383" y="3521547"/>
                </a:lnTo>
                <a:lnTo>
                  <a:pt x="0" y="3521547"/>
                </a:lnTo>
                <a:lnTo>
                  <a:pt x="138" y="3436662"/>
                </a:lnTo>
                <a:cubicBezTo>
                  <a:pt x="2214" y="2463054"/>
                  <a:pt x="18932" y="543379"/>
                  <a:pt x="27910" y="72"/>
                </a:cubicBezTo>
                <a:close/>
              </a:path>
            </a:pathLst>
          </a:cu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72B74521-5C5B-4959-AEFC-288E223A2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1476" y="1122363"/>
            <a:ext cx="5285998" cy="364634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1800"/>
              <a:t>Bardzo ważne jest aby mówić o tym jakie niebezpieczeństwa grożą użytkownikom sieci Internet. </a:t>
            </a:r>
          </a:p>
          <a:p>
            <a:pPr>
              <a:lnSpc>
                <a:spcPct val="110000"/>
              </a:lnSpc>
            </a:pPr>
            <a:r>
              <a:rPr lang="en-US" sz="1800"/>
              <a:t>Im większa będzie świadomość zarówno dzieci jak i ich rodziców tym łatwiej będzie ustrzec się przed błędami.</a:t>
            </a:r>
          </a:p>
          <a:p>
            <a:pPr>
              <a:lnSpc>
                <a:spcPct val="110000"/>
              </a:lnSpc>
            </a:pPr>
            <a:r>
              <a:rPr lang="en-US" sz="1800"/>
              <a:t>Obserwujemy wiele akcji dotyczących bezpieczeństwa w sieci. </a:t>
            </a:r>
          </a:p>
          <a:p>
            <a:pPr>
              <a:lnSpc>
                <a:spcPct val="110000"/>
              </a:lnSpc>
            </a:pPr>
            <a:r>
              <a:rPr lang="en-US" sz="1800" b="1"/>
              <a:t>8 lutego</a:t>
            </a:r>
            <a:r>
              <a:rPr lang="en-US" sz="1800"/>
              <a:t> obchodzimy </a:t>
            </a:r>
            <a:r>
              <a:rPr lang="en-US" sz="1800" b="1"/>
              <a:t>Dzień Bezpiecznego Internetu</a:t>
            </a:r>
            <a:r>
              <a:rPr lang="en-US" sz="1800"/>
              <a:t> i oby nie tylko w tym dniu sieć była dla nas przyjazna.</a:t>
            </a:r>
          </a:p>
          <a:p>
            <a:pPr>
              <a:lnSpc>
                <a:spcPct val="110000"/>
              </a:lnSpc>
            </a:pPr>
            <a:endParaRPr lang="en-US" sz="180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72752FA8-0B24-4C16-988B-CD5BF0FF2F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59744" y="0"/>
            <a:ext cx="5285998" cy="3482900"/>
          </a:xfrm>
          <a:custGeom>
            <a:avLst/>
            <a:gdLst>
              <a:gd name="connsiteX0" fmla="*/ 234606 w 5285998"/>
              <a:gd name="connsiteY0" fmla="*/ 0 h 3482900"/>
              <a:gd name="connsiteX1" fmla="*/ 5285998 w 5285998"/>
              <a:gd name="connsiteY1" fmla="*/ 0 h 3482900"/>
              <a:gd name="connsiteX2" fmla="*/ 5022683 w 5285998"/>
              <a:gd name="connsiteY2" fmla="*/ 3482900 h 3482900"/>
              <a:gd name="connsiteX3" fmla="*/ 0 w 5285998"/>
              <a:gd name="connsiteY3" fmla="*/ 3103176 h 348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85998" h="3482900">
                <a:moveTo>
                  <a:pt x="234606" y="0"/>
                </a:moveTo>
                <a:lnTo>
                  <a:pt x="5285998" y="0"/>
                </a:lnTo>
                <a:lnTo>
                  <a:pt x="5022683" y="3482900"/>
                </a:lnTo>
                <a:lnTo>
                  <a:pt x="0" y="3103176"/>
                </a:lnTo>
                <a:close/>
              </a:path>
            </a:pathLst>
          </a:custGeom>
          <a:solidFill>
            <a:schemeClr val="tx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CCF7623C-A7D9-4FA1-B82C-5A1236AFA9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99112" y="1"/>
            <a:ext cx="5032984" cy="3354713"/>
          </a:xfrm>
          <a:custGeom>
            <a:avLst/>
            <a:gdLst>
              <a:gd name="connsiteX0" fmla="*/ 225226 w 5032984"/>
              <a:gd name="connsiteY0" fmla="*/ 0 h 3354713"/>
              <a:gd name="connsiteX1" fmla="*/ 5032984 w 5032984"/>
              <a:gd name="connsiteY1" fmla="*/ 0 h 3354713"/>
              <a:gd name="connsiteX2" fmla="*/ 5031801 w 5032984"/>
              <a:gd name="connsiteY2" fmla="*/ 14593 h 3354713"/>
              <a:gd name="connsiteX3" fmla="*/ 4780014 w 5032984"/>
              <a:gd name="connsiteY3" fmla="*/ 3072903 h 3354713"/>
              <a:gd name="connsiteX4" fmla="*/ 4759665 w 5032984"/>
              <a:gd name="connsiteY4" fmla="*/ 3354713 h 3354713"/>
              <a:gd name="connsiteX5" fmla="*/ 4723402 w 5032984"/>
              <a:gd name="connsiteY5" fmla="*/ 3350149 h 3354713"/>
              <a:gd name="connsiteX6" fmla="*/ 4717509 w 5032984"/>
              <a:gd name="connsiteY6" fmla="*/ 3346209 h 3354713"/>
              <a:gd name="connsiteX7" fmla="*/ 4715036 w 5032984"/>
              <a:gd name="connsiteY7" fmla="*/ 3345921 h 3354713"/>
              <a:gd name="connsiteX8" fmla="*/ 4712560 w 5032984"/>
              <a:gd name="connsiteY8" fmla="*/ 3345633 h 3354713"/>
              <a:gd name="connsiteX9" fmla="*/ 4707610 w 5032984"/>
              <a:gd name="connsiteY9" fmla="*/ 3345058 h 3354713"/>
              <a:gd name="connsiteX10" fmla="*/ 4702278 w 5032984"/>
              <a:gd name="connsiteY10" fmla="*/ 3345251 h 3354713"/>
              <a:gd name="connsiteX11" fmla="*/ 4699421 w 5032984"/>
              <a:gd name="connsiteY11" fmla="*/ 3345733 h 3354713"/>
              <a:gd name="connsiteX12" fmla="*/ 4696945 w 5032984"/>
              <a:gd name="connsiteY12" fmla="*/ 3345445 h 3354713"/>
              <a:gd name="connsiteX13" fmla="*/ 4691613 w 5032984"/>
              <a:gd name="connsiteY13" fmla="*/ 3345639 h 3354713"/>
              <a:gd name="connsiteX14" fmla="*/ 4688756 w 5032984"/>
              <a:gd name="connsiteY14" fmla="*/ 3346119 h 3354713"/>
              <a:gd name="connsiteX15" fmla="*/ 4678090 w 5032984"/>
              <a:gd name="connsiteY15" fmla="*/ 3346506 h 3354713"/>
              <a:gd name="connsiteX16" fmla="*/ 4675235 w 5032984"/>
              <a:gd name="connsiteY16" fmla="*/ 3346987 h 3354713"/>
              <a:gd name="connsiteX17" fmla="*/ 4672758 w 5032984"/>
              <a:gd name="connsiteY17" fmla="*/ 3346700 h 3354713"/>
              <a:gd name="connsiteX18" fmla="*/ 4669519 w 5032984"/>
              <a:gd name="connsiteY18" fmla="*/ 3347948 h 3354713"/>
              <a:gd name="connsiteX19" fmla="*/ 4612219 w 5032984"/>
              <a:gd name="connsiteY19" fmla="*/ 3342027 h 3354713"/>
              <a:gd name="connsiteX20" fmla="*/ 0 w 5032984"/>
              <a:gd name="connsiteY20" fmla="*/ 2995758 h 3354713"/>
              <a:gd name="connsiteX21" fmla="*/ 202689 w 5032984"/>
              <a:gd name="connsiteY21" fmla="*/ 269703 h 3354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032984" h="3354713">
                <a:moveTo>
                  <a:pt x="225226" y="0"/>
                </a:moveTo>
                <a:lnTo>
                  <a:pt x="5032984" y="0"/>
                </a:lnTo>
                <a:lnTo>
                  <a:pt x="5031801" y="14593"/>
                </a:lnTo>
                <a:cubicBezTo>
                  <a:pt x="4971016" y="761469"/>
                  <a:pt x="4852509" y="2154434"/>
                  <a:pt x="4780014" y="3072903"/>
                </a:cubicBezTo>
                <a:lnTo>
                  <a:pt x="4759665" y="3354713"/>
                </a:lnTo>
                <a:lnTo>
                  <a:pt x="4723402" y="3350149"/>
                </a:lnTo>
                <a:lnTo>
                  <a:pt x="4717509" y="3346209"/>
                </a:lnTo>
                <a:cubicBezTo>
                  <a:pt x="4716523" y="3345710"/>
                  <a:pt x="4715860" y="3346019"/>
                  <a:pt x="4715036" y="3345921"/>
                </a:cubicBezTo>
                <a:lnTo>
                  <a:pt x="4712560" y="3345633"/>
                </a:lnTo>
                <a:cubicBezTo>
                  <a:pt x="4710911" y="3345442"/>
                  <a:pt x="4709083" y="3345077"/>
                  <a:pt x="4707610" y="3345058"/>
                </a:cubicBezTo>
                <a:cubicBezTo>
                  <a:pt x="4698163" y="3344944"/>
                  <a:pt x="4709843" y="3346132"/>
                  <a:pt x="4702278" y="3345251"/>
                </a:cubicBezTo>
                <a:cubicBezTo>
                  <a:pt x="4701325" y="3345411"/>
                  <a:pt x="4700523" y="3345693"/>
                  <a:pt x="4699421" y="3345733"/>
                </a:cubicBezTo>
                <a:cubicBezTo>
                  <a:pt x="4698724" y="3345759"/>
                  <a:pt x="4697642" y="3345421"/>
                  <a:pt x="4696945" y="3345445"/>
                </a:cubicBezTo>
                <a:cubicBezTo>
                  <a:pt x="4690492" y="3345679"/>
                  <a:pt x="4697288" y="3346299"/>
                  <a:pt x="4691613" y="3345639"/>
                </a:cubicBezTo>
                <a:lnTo>
                  <a:pt x="4688756" y="3346119"/>
                </a:lnTo>
                <a:cubicBezTo>
                  <a:pt x="4681837" y="3347285"/>
                  <a:pt x="4685649" y="3347385"/>
                  <a:pt x="4678090" y="3346506"/>
                </a:cubicBezTo>
                <a:cubicBezTo>
                  <a:pt x="4677139" y="3346667"/>
                  <a:pt x="4676336" y="3346946"/>
                  <a:pt x="4675235" y="3346987"/>
                </a:cubicBezTo>
                <a:cubicBezTo>
                  <a:pt x="4674538" y="3347013"/>
                  <a:pt x="4673361" y="3346599"/>
                  <a:pt x="4672758" y="3346700"/>
                </a:cubicBezTo>
                <a:cubicBezTo>
                  <a:pt x="4671412" y="3346926"/>
                  <a:pt x="4671760" y="3348908"/>
                  <a:pt x="4669519" y="3347948"/>
                </a:cubicBezTo>
                <a:lnTo>
                  <a:pt x="4612219" y="3342027"/>
                </a:lnTo>
                <a:lnTo>
                  <a:pt x="0" y="2995758"/>
                </a:lnTo>
                <a:cubicBezTo>
                  <a:pt x="33321" y="2701079"/>
                  <a:pt x="158429" y="849455"/>
                  <a:pt x="202689" y="269703"/>
                </a:cubicBezTo>
                <a:close/>
              </a:path>
            </a:pathLst>
          </a:cu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44A52A7E-66A5-41E3-BC03-6E396780F7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4569465">
            <a:off x="11130786" y="2672699"/>
            <a:ext cx="444795" cy="1706308"/>
          </a:xfrm>
          <a:custGeom>
            <a:avLst/>
            <a:gdLst>
              <a:gd name="connsiteX0" fmla="*/ 0 w 555597"/>
              <a:gd name="connsiteY0" fmla="*/ 83880 h 1999290"/>
              <a:gd name="connsiteX1" fmla="*/ 49282 w 555597"/>
              <a:gd name="connsiteY1" fmla="*/ 71215 h 1999290"/>
              <a:gd name="connsiteX2" fmla="*/ 174397 w 555597"/>
              <a:gd name="connsiteY2" fmla="*/ 45224 h 1999290"/>
              <a:gd name="connsiteX3" fmla="*/ 242049 w 555597"/>
              <a:gd name="connsiteY3" fmla="*/ 54744 h 1999290"/>
              <a:gd name="connsiteX4" fmla="*/ 326503 w 555597"/>
              <a:gd name="connsiteY4" fmla="*/ 39434 h 1999290"/>
              <a:gd name="connsiteX5" fmla="*/ 343350 w 555597"/>
              <a:gd name="connsiteY5" fmla="*/ 40491 h 1999290"/>
              <a:gd name="connsiteX6" fmla="*/ 349790 w 555597"/>
              <a:gd name="connsiteY6" fmla="*/ 52348 h 1999290"/>
              <a:gd name="connsiteX7" fmla="*/ 355722 w 555597"/>
              <a:gd name="connsiteY7" fmla="*/ 54552 h 1999290"/>
              <a:gd name="connsiteX8" fmla="*/ 374741 w 555597"/>
              <a:gd name="connsiteY8" fmla="*/ 39676 h 1999290"/>
              <a:gd name="connsiteX9" fmla="*/ 469664 w 555597"/>
              <a:gd name="connsiteY9" fmla="*/ 48453 h 1999290"/>
              <a:gd name="connsiteX10" fmla="*/ 521607 w 555597"/>
              <a:gd name="connsiteY10" fmla="*/ 10408 h 1999290"/>
              <a:gd name="connsiteX11" fmla="*/ 555597 w 555597"/>
              <a:gd name="connsiteY11" fmla="*/ 0 h 1999290"/>
              <a:gd name="connsiteX12" fmla="*/ 555597 w 555597"/>
              <a:gd name="connsiteY12" fmla="*/ 1995494 h 1999290"/>
              <a:gd name="connsiteX13" fmla="*/ 537215 w 555597"/>
              <a:gd name="connsiteY13" fmla="*/ 1991185 h 1999290"/>
              <a:gd name="connsiteX14" fmla="*/ 479386 w 555597"/>
              <a:gd name="connsiteY14" fmla="*/ 1992931 h 1999290"/>
              <a:gd name="connsiteX15" fmla="*/ 462617 w 555597"/>
              <a:gd name="connsiteY15" fmla="*/ 1999290 h 1999290"/>
              <a:gd name="connsiteX16" fmla="*/ 420522 w 555597"/>
              <a:gd name="connsiteY16" fmla="*/ 1999290 h 1999290"/>
              <a:gd name="connsiteX17" fmla="*/ 382909 w 555597"/>
              <a:gd name="connsiteY17" fmla="*/ 1988738 h 1999290"/>
              <a:gd name="connsiteX18" fmla="*/ 295360 w 555597"/>
              <a:gd name="connsiteY18" fmla="*/ 1977122 h 1999290"/>
              <a:gd name="connsiteX19" fmla="*/ 256969 w 555597"/>
              <a:gd name="connsiteY19" fmla="*/ 1970444 h 1999290"/>
              <a:gd name="connsiteX20" fmla="*/ 227096 w 555597"/>
              <a:gd name="connsiteY20" fmla="*/ 1951548 h 1999290"/>
              <a:gd name="connsiteX21" fmla="*/ 222890 w 555597"/>
              <a:gd name="connsiteY21" fmla="*/ 1935696 h 1999290"/>
              <a:gd name="connsiteX22" fmla="*/ 202274 w 555597"/>
              <a:gd name="connsiteY22" fmla="*/ 1929911 h 1999290"/>
              <a:gd name="connsiteX23" fmla="*/ 197448 w 555597"/>
              <a:gd name="connsiteY23" fmla="*/ 1925621 h 1999290"/>
              <a:gd name="connsiteX24" fmla="*/ 169099 w 555597"/>
              <a:gd name="connsiteY24" fmla="*/ 1903786 h 1999290"/>
              <a:gd name="connsiteX25" fmla="*/ 92344 w 555597"/>
              <a:gd name="connsiteY25" fmla="*/ 1925464 h 1999290"/>
              <a:gd name="connsiteX26" fmla="*/ 11266 w 555597"/>
              <a:gd name="connsiteY26" fmla="*/ 1895947 h 1999290"/>
              <a:gd name="connsiteX27" fmla="*/ 0 w 555597"/>
              <a:gd name="connsiteY27" fmla="*/ 1893933 h 1999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55597" h="1999290">
                <a:moveTo>
                  <a:pt x="0" y="83880"/>
                </a:moveTo>
                <a:lnTo>
                  <a:pt x="49282" y="71215"/>
                </a:lnTo>
                <a:cubicBezTo>
                  <a:pt x="91656" y="63184"/>
                  <a:pt x="135655" y="58277"/>
                  <a:pt x="174397" y="45224"/>
                </a:cubicBezTo>
                <a:cubicBezTo>
                  <a:pt x="225837" y="94025"/>
                  <a:pt x="195077" y="47856"/>
                  <a:pt x="242049" y="54744"/>
                </a:cubicBezTo>
                <a:lnTo>
                  <a:pt x="326503" y="39434"/>
                </a:lnTo>
                <a:lnTo>
                  <a:pt x="343350" y="40491"/>
                </a:lnTo>
                <a:lnTo>
                  <a:pt x="349790" y="52348"/>
                </a:lnTo>
                <a:lnTo>
                  <a:pt x="355722" y="54552"/>
                </a:lnTo>
                <a:lnTo>
                  <a:pt x="374741" y="39676"/>
                </a:lnTo>
                <a:cubicBezTo>
                  <a:pt x="402796" y="31662"/>
                  <a:pt x="441033" y="50452"/>
                  <a:pt x="469664" y="48453"/>
                </a:cubicBezTo>
                <a:cubicBezTo>
                  <a:pt x="478380" y="29604"/>
                  <a:pt x="496522" y="19255"/>
                  <a:pt x="521607" y="10408"/>
                </a:cubicBezTo>
                <a:lnTo>
                  <a:pt x="555597" y="0"/>
                </a:lnTo>
                <a:lnTo>
                  <a:pt x="555597" y="1995494"/>
                </a:lnTo>
                <a:lnTo>
                  <a:pt x="537215" y="1991185"/>
                </a:lnTo>
                <a:cubicBezTo>
                  <a:pt x="514565" y="1988101"/>
                  <a:pt x="490837" y="1988688"/>
                  <a:pt x="479386" y="1992931"/>
                </a:cubicBezTo>
                <a:lnTo>
                  <a:pt x="462617" y="1999290"/>
                </a:lnTo>
                <a:lnTo>
                  <a:pt x="420522" y="1999290"/>
                </a:lnTo>
                <a:lnTo>
                  <a:pt x="382909" y="1988738"/>
                </a:lnTo>
                <a:cubicBezTo>
                  <a:pt x="350860" y="1976654"/>
                  <a:pt x="320299" y="1963332"/>
                  <a:pt x="295360" y="1977122"/>
                </a:cubicBezTo>
                <a:cubicBezTo>
                  <a:pt x="281004" y="1978006"/>
                  <a:pt x="268406" y="1975325"/>
                  <a:pt x="256969" y="1970444"/>
                </a:cubicBezTo>
                <a:lnTo>
                  <a:pt x="227096" y="1951548"/>
                </a:lnTo>
                <a:lnTo>
                  <a:pt x="222890" y="1935696"/>
                </a:lnTo>
                <a:lnTo>
                  <a:pt x="202274" y="1929911"/>
                </a:lnTo>
                <a:lnTo>
                  <a:pt x="197448" y="1925621"/>
                </a:lnTo>
                <a:cubicBezTo>
                  <a:pt x="188240" y="1917376"/>
                  <a:pt x="178991" y="1909643"/>
                  <a:pt x="169099" y="1903786"/>
                </a:cubicBezTo>
                <a:cubicBezTo>
                  <a:pt x="158518" y="1969055"/>
                  <a:pt x="83191" y="1864739"/>
                  <a:pt x="92344" y="1925464"/>
                </a:cubicBezTo>
                <a:cubicBezTo>
                  <a:pt x="36140" y="1904645"/>
                  <a:pt x="59596" y="1967908"/>
                  <a:pt x="11266" y="1895947"/>
                </a:cubicBezTo>
                <a:lnTo>
                  <a:pt x="0" y="1893933"/>
                </a:lnTo>
                <a:close/>
              </a:path>
            </a:pathLst>
          </a:custGeom>
          <a:blipFill dpi="0" rotWithShape="1">
            <a:blip r:embed="rId2">
              <a:alphaModFix amt="84000"/>
            </a:blip>
            <a:srcRect/>
            <a:tile tx="0" ty="0" sx="100000" sy="100000" flip="none" algn="tl"/>
          </a:blipFill>
          <a:ln>
            <a:noFill/>
          </a:ln>
          <a:effectLst>
            <a:outerShdw blurRad="63500" dist="12700" dir="8100000" algn="tr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Obraz 5">
            <a:extLst>
              <a:ext uri="{FF2B5EF4-FFF2-40B4-BE49-F238E27FC236}">
                <a16:creationId xmlns:a16="http://schemas.microsoft.com/office/drawing/2014/main" id="{E44748A2-2BC6-409B-9CE7-5C2498DCE0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55466">
            <a:off x="7182640" y="235722"/>
            <a:ext cx="4382575" cy="2781847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04B83861-81F4-4841-9609-7F24CA842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4436" y="6388259"/>
            <a:ext cx="358083" cy="368964"/>
            <a:chOff x="4135740" y="1795926"/>
            <a:chExt cx="558732" cy="575710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E97421E5-62E3-42A3-AB44-181E31B269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135740" y="1795926"/>
              <a:ext cx="558732" cy="575710"/>
              <a:chOff x="1028007" y="1706560"/>
              <a:chExt cx="575710" cy="575710"/>
            </a:xfrm>
          </p:grpSpPr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C8018B2E-8B52-4F17-AD56-D9EAAA2A915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64D6A3C9-6A89-446B-BD6B-482B3764408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0"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83289A9B-7CBA-44D6-8EF0-DD323F90B4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36389" y="1946248"/>
              <a:ext cx="157434" cy="15743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Obraz 4" descr="Obraz zawierający tekst, komputer, clipart&#10;&#10;Opis wygenerowany automatycznie">
            <a:extLst>
              <a:ext uri="{FF2B5EF4-FFF2-40B4-BE49-F238E27FC236}">
                <a16:creationId xmlns:a16="http://schemas.microsoft.com/office/drawing/2014/main" id="{C97E01DD-5F14-4CAB-B69F-42CB1575AF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0534" y="3533240"/>
            <a:ext cx="3415381" cy="3180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74526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1B7C4707-9C68-44ED-A6DE-88FF7A50F4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B69060A4-9EDF-4FB5-87A8-A9FC83E44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663" y="217714"/>
            <a:ext cx="6968018" cy="6640286"/>
          </a:xfrm>
          <a:custGeom>
            <a:avLst/>
            <a:gdLst>
              <a:gd name="connsiteX0" fmla="*/ 6352331 w 6968018"/>
              <a:gd name="connsiteY0" fmla="*/ 0 h 6643444"/>
              <a:gd name="connsiteX1" fmla="*/ 6968018 w 6968018"/>
              <a:gd name="connsiteY1" fmla="*/ 6643444 h 6643444"/>
              <a:gd name="connsiteX2" fmla="*/ 561128 w 6968018"/>
              <a:gd name="connsiteY2" fmla="*/ 6643444 h 6643444"/>
              <a:gd name="connsiteX3" fmla="*/ 0 w 6968018"/>
              <a:gd name="connsiteY3" fmla="*/ 588709 h 6643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68018" h="6643444">
                <a:moveTo>
                  <a:pt x="6352331" y="0"/>
                </a:moveTo>
                <a:lnTo>
                  <a:pt x="6968018" y="6643444"/>
                </a:lnTo>
                <a:lnTo>
                  <a:pt x="561128" y="6643444"/>
                </a:lnTo>
                <a:lnTo>
                  <a:pt x="0" y="588709"/>
                </a:lnTo>
                <a:close/>
              </a:path>
            </a:pathLst>
          </a:cu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E937A4B0-1638-4AFA-91A5-60F8BB498C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764" y="379444"/>
            <a:ext cx="6678117" cy="6490996"/>
          </a:xfrm>
          <a:custGeom>
            <a:avLst/>
            <a:gdLst>
              <a:gd name="connsiteX0" fmla="*/ 6004504 w 6647705"/>
              <a:gd name="connsiteY0" fmla="*/ 217 h 6461436"/>
              <a:gd name="connsiteX1" fmla="*/ 6043316 w 6647705"/>
              <a:gd name="connsiteY1" fmla="*/ 21512 h 6461436"/>
              <a:gd name="connsiteX2" fmla="*/ 6200652 w 6647705"/>
              <a:gd name="connsiteY2" fmla="*/ 1719217 h 6461436"/>
              <a:gd name="connsiteX3" fmla="*/ 6206825 w 6647705"/>
              <a:gd name="connsiteY3" fmla="*/ 1785827 h 6461436"/>
              <a:gd name="connsiteX4" fmla="*/ 6221227 w 6647705"/>
              <a:gd name="connsiteY4" fmla="*/ 1822016 h 6461436"/>
              <a:gd name="connsiteX5" fmla="*/ 6237305 w 6647705"/>
              <a:gd name="connsiteY5" fmla="*/ 1858891 h 6461436"/>
              <a:gd name="connsiteX6" fmla="*/ 6245339 w 6647705"/>
              <a:gd name="connsiteY6" fmla="*/ 2011010 h 6461436"/>
              <a:gd name="connsiteX7" fmla="*/ 6243065 w 6647705"/>
              <a:gd name="connsiteY7" fmla="*/ 2066060 h 6461436"/>
              <a:gd name="connsiteX8" fmla="*/ 6238739 w 6647705"/>
              <a:gd name="connsiteY8" fmla="*/ 2104210 h 6461436"/>
              <a:gd name="connsiteX9" fmla="*/ 6237021 w 6647705"/>
              <a:gd name="connsiteY9" fmla="*/ 2111648 h 6461436"/>
              <a:gd name="connsiteX10" fmla="*/ 6259718 w 6647705"/>
              <a:gd name="connsiteY10" fmla="*/ 2356556 h 6461436"/>
              <a:gd name="connsiteX11" fmla="*/ 6264060 w 6647705"/>
              <a:gd name="connsiteY11" fmla="*/ 2374375 h 6461436"/>
              <a:gd name="connsiteX12" fmla="*/ 6267041 w 6647705"/>
              <a:gd name="connsiteY12" fmla="*/ 2435573 h 6461436"/>
              <a:gd name="connsiteX13" fmla="*/ 6271496 w 6647705"/>
              <a:gd name="connsiteY13" fmla="*/ 2444087 h 6461436"/>
              <a:gd name="connsiteX14" fmla="*/ 6647705 w 6647705"/>
              <a:gd name="connsiteY14" fmla="*/ 6461436 h 6461436"/>
              <a:gd name="connsiteX15" fmla="*/ 545408 w 6647705"/>
              <a:gd name="connsiteY15" fmla="*/ 6461436 h 6461436"/>
              <a:gd name="connsiteX16" fmla="*/ 544170 w 6647705"/>
              <a:gd name="connsiteY16" fmla="*/ 6448085 h 6461436"/>
              <a:gd name="connsiteX17" fmla="*/ 533573 w 6647705"/>
              <a:gd name="connsiteY17" fmla="*/ 6434067 h 6461436"/>
              <a:gd name="connsiteX18" fmla="*/ 522439 w 6647705"/>
              <a:gd name="connsiteY18" fmla="*/ 6388375 h 6461436"/>
              <a:gd name="connsiteX19" fmla="*/ 518228 w 6647705"/>
              <a:gd name="connsiteY19" fmla="*/ 6357352 h 6461436"/>
              <a:gd name="connsiteX20" fmla="*/ 518072 w 6647705"/>
              <a:gd name="connsiteY20" fmla="*/ 6352810 h 6461436"/>
              <a:gd name="connsiteX21" fmla="*/ 523971 w 6647705"/>
              <a:gd name="connsiteY21" fmla="*/ 6314577 h 6461436"/>
              <a:gd name="connsiteX22" fmla="*/ 518934 w 6647705"/>
              <a:gd name="connsiteY22" fmla="*/ 6311532 h 6461436"/>
              <a:gd name="connsiteX23" fmla="*/ 513042 w 6647705"/>
              <a:gd name="connsiteY23" fmla="*/ 6300271 h 6461436"/>
              <a:gd name="connsiteX24" fmla="*/ 517740 w 6647705"/>
              <a:gd name="connsiteY24" fmla="*/ 6289716 h 6461436"/>
              <a:gd name="connsiteX25" fmla="*/ 523418 w 6647705"/>
              <a:gd name="connsiteY25" fmla="*/ 6241814 h 6461436"/>
              <a:gd name="connsiteX26" fmla="*/ 523922 w 6647705"/>
              <a:gd name="connsiteY26" fmla="*/ 6229603 h 6461436"/>
              <a:gd name="connsiteX27" fmla="*/ 67 w 6647705"/>
              <a:gd name="connsiteY27" fmla="*/ 577048 h 6461436"/>
              <a:gd name="connsiteX28" fmla="*/ 34408 w 6647705"/>
              <a:gd name="connsiteY28" fmla="*/ 548975 h 6461436"/>
              <a:gd name="connsiteX29" fmla="*/ 6004504 w 6647705"/>
              <a:gd name="connsiteY29" fmla="*/ 217 h 6461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647705" h="6461436">
                <a:moveTo>
                  <a:pt x="6004504" y="217"/>
                </a:moveTo>
                <a:cubicBezTo>
                  <a:pt x="6024678" y="-1575"/>
                  <a:pt x="6042004" y="7929"/>
                  <a:pt x="6043316" y="21512"/>
                </a:cubicBezTo>
                <a:lnTo>
                  <a:pt x="6200652" y="1719217"/>
                </a:lnTo>
                <a:lnTo>
                  <a:pt x="6206825" y="1785827"/>
                </a:lnTo>
                <a:lnTo>
                  <a:pt x="6221227" y="1822016"/>
                </a:lnTo>
                <a:cubicBezTo>
                  <a:pt x="6213856" y="1837795"/>
                  <a:pt x="6231996" y="1847154"/>
                  <a:pt x="6237305" y="1858891"/>
                </a:cubicBezTo>
                <a:lnTo>
                  <a:pt x="6245339" y="2011010"/>
                </a:lnTo>
                <a:lnTo>
                  <a:pt x="6243065" y="2066060"/>
                </a:lnTo>
                <a:lnTo>
                  <a:pt x="6238739" y="2104210"/>
                </a:lnTo>
                <a:lnTo>
                  <a:pt x="6237021" y="2111648"/>
                </a:lnTo>
                <a:lnTo>
                  <a:pt x="6259718" y="2356556"/>
                </a:lnTo>
                <a:lnTo>
                  <a:pt x="6264060" y="2374375"/>
                </a:lnTo>
                <a:lnTo>
                  <a:pt x="6267041" y="2435573"/>
                </a:lnTo>
                <a:lnTo>
                  <a:pt x="6271496" y="2444087"/>
                </a:lnTo>
                <a:lnTo>
                  <a:pt x="6647705" y="6461436"/>
                </a:lnTo>
                <a:lnTo>
                  <a:pt x="545408" y="6461436"/>
                </a:lnTo>
                <a:lnTo>
                  <a:pt x="544170" y="6448085"/>
                </a:lnTo>
                <a:lnTo>
                  <a:pt x="533573" y="6434067"/>
                </a:lnTo>
                <a:lnTo>
                  <a:pt x="522439" y="6388375"/>
                </a:lnTo>
                <a:lnTo>
                  <a:pt x="518228" y="6357352"/>
                </a:lnTo>
                <a:lnTo>
                  <a:pt x="518072" y="6352810"/>
                </a:lnTo>
                <a:lnTo>
                  <a:pt x="523971" y="6314577"/>
                </a:lnTo>
                <a:cubicBezTo>
                  <a:pt x="522183" y="6313865"/>
                  <a:pt x="520483" y="6312841"/>
                  <a:pt x="518934" y="6311532"/>
                </a:cubicBezTo>
                <a:lnTo>
                  <a:pt x="513042" y="6300271"/>
                </a:lnTo>
                <a:lnTo>
                  <a:pt x="517740" y="6289716"/>
                </a:lnTo>
                <a:lnTo>
                  <a:pt x="523418" y="6241814"/>
                </a:lnTo>
                <a:lnTo>
                  <a:pt x="523922" y="6229603"/>
                </a:lnTo>
                <a:lnTo>
                  <a:pt x="67" y="577048"/>
                </a:lnTo>
                <a:cubicBezTo>
                  <a:pt x="-1138" y="563427"/>
                  <a:pt x="14205" y="550882"/>
                  <a:pt x="34408" y="548975"/>
                </a:cubicBezTo>
                <a:cubicBezTo>
                  <a:pt x="2024440" y="366055"/>
                  <a:pt x="4014473" y="183136"/>
                  <a:pt x="6004504" y="217"/>
                </a:cubicBez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 descr="Abstrakcyjne tło">
            <a:extLst>
              <a:ext uri="{FF2B5EF4-FFF2-40B4-BE49-F238E27FC236}">
                <a16:creationId xmlns:a16="http://schemas.microsoft.com/office/drawing/2014/main" id="{29D62A25-24A8-D893-602B-17562C82ACD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84000"/>
          </a:blip>
          <a:srcRect l="17967" r="13456" b="-6"/>
          <a:stretch/>
        </p:blipFill>
        <p:spPr>
          <a:xfrm>
            <a:off x="457850" y="379444"/>
            <a:ext cx="6678117" cy="6490996"/>
          </a:xfrm>
          <a:custGeom>
            <a:avLst/>
            <a:gdLst/>
            <a:ahLst/>
            <a:cxnLst/>
            <a:rect l="l" t="t" r="r" b="b"/>
            <a:pathLst>
              <a:path w="6647705" h="6461436">
                <a:moveTo>
                  <a:pt x="6004504" y="217"/>
                </a:moveTo>
                <a:cubicBezTo>
                  <a:pt x="6024678" y="-1575"/>
                  <a:pt x="6042004" y="7929"/>
                  <a:pt x="6043316" y="21512"/>
                </a:cubicBezTo>
                <a:lnTo>
                  <a:pt x="6200652" y="1719217"/>
                </a:lnTo>
                <a:lnTo>
                  <a:pt x="6206825" y="1785827"/>
                </a:lnTo>
                <a:lnTo>
                  <a:pt x="6221227" y="1822016"/>
                </a:lnTo>
                <a:cubicBezTo>
                  <a:pt x="6213856" y="1837795"/>
                  <a:pt x="6231996" y="1847154"/>
                  <a:pt x="6237305" y="1858891"/>
                </a:cubicBezTo>
                <a:lnTo>
                  <a:pt x="6245339" y="2011010"/>
                </a:lnTo>
                <a:lnTo>
                  <a:pt x="6243065" y="2066060"/>
                </a:lnTo>
                <a:lnTo>
                  <a:pt x="6238739" y="2104210"/>
                </a:lnTo>
                <a:lnTo>
                  <a:pt x="6237021" y="2111648"/>
                </a:lnTo>
                <a:lnTo>
                  <a:pt x="6259718" y="2356556"/>
                </a:lnTo>
                <a:lnTo>
                  <a:pt x="6264060" y="2374375"/>
                </a:lnTo>
                <a:lnTo>
                  <a:pt x="6267041" y="2435573"/>
                </a:lnTo>
                <a:lnTo>
                  <a:pt x="6271496" y="2444087"/>
                </a:lnTo>
                <a:lnTo>
                  <a:pt x="6647705" y="6461436"/>
                </a:lnTo>
                <a:lnTo>
                  <a:pt x="545408" y="6461436"/>
                </a:lnTo>
                <a:lnTo>
                  <a:pt x="544170" y="6448085"/>
                </a:lnTo>
                <a:lnTo>
                  <a:pt x="533573" y="6434067"/>
                </a:lnTo>
                <a:lnTo>
                  <a:pt x="522439" y="6388375"/>
                </a:lnTo>
                <a:lnTo>
                  <a:pt x="518228" y="6357352"/>
                </a:lnTo>
                <a:lnTo>
                  <a:pt x="518072" y="6352810"/>
                </a:lnTo>
                <a:lnTo>
                  <a:pt x="523971" y="6314577"/>
                </a:lnTo>
                <a:cubicBezTo>
                  <a:pt x="522183" y="6313865"/>
                  <a:pt x="520483" y="6312841"/>
                  <a:pt x="518934" y="6311532"/>
                </a:cubicBezTo>
                <a:lnTo>
                  <a:pt x="513042" y="6300271"/>
                </a:lnTo>
                <a:lnTo>
                  <a:pt x="517740" y="6289716"/>
                </a:lnTo>
                <a:lnTo>
                  <a:pt x="523418" y="6241814"/>
                </a:lnTo>
                <a:lnTo>
                  <a:pt x="523922" y="6229603"/>
                </a:lnTo>
                <a:lnTo>
                  <a:pt x="67" y="577048"/>
                </a:lnTo>
                <a:cubicBezTo>
                  <a:pt x="-1138" y="563427"/>
                  <a:pt x="14205" y="550882"/>
                  <a:pt x="34408" y="548975"/>
                </a:cubicBezTo>
                <a:cubicBezTo>
                  <a:pt x="2024440" y="366055"/>
                  <a:pt x="4014473" y="183136"/>
                  <a:pt x="6004504" y="217"/>
                </a:cubicBezTo>
                <a:close/>
              </a:path>
            </a:pathLst>
          </a:cu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F9023858-8C28-4A11-BAB1-3DAA85979C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3208" y="681036"/>
            <a:ext cx="5572992" cy="191650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i="1" kern="1200" err="1">
                <a:highlight>
                  <a:srgbClr val="FFFF00"/>
                </a:highlight>
                <a:latin typeface="+mj-lt"/>
                <a:ea typeface="+mj-ea"/>
                <a:cs typeface="+mj-cs"/>
              </a:rPr>
              <a:t>Uważaj</a:t>
            </a:r>
            <a:r>
              <a:rPr lang="en-US" i="1" kern="1200">
                <a:highlight>
                  <a:srgbClr val="FFFF00"/>
                </a:highlight>
                <a:latin typeface="+mj-lt"/>
                <a:ea typeface="+mj-ea"/>
                <a:cs typeface="+mj-cs"/>
              </a:rPr>
              <a:t> w </a:t>
            </a:r>
            <a:r>
              <a:rPr lang="en-US" err="1"/>
              <a:t>sieci</a:t>
            </a:r>
            <a:endParaRPr lang="en-US" i="1" kern="1200" err="1">
              <a:highlight>
                <a:srgbClr val="FFFF00"/>
              </a:highlight>
            </a:endParaRPr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60376AD7-5814-4A2B-B3FC-395355E394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830335">
            <a:off x="463402" y="118600"/>
            <a:ext cx="444795" cy="1868387"/>
          </a:xfrm>
          <a:custGeom>
            <a:avLst/>
            <a:gdLst>
              <a:gd name="connsiteX0" fmla="*/ 0 w 444795"/>
              <a:gd name="connsiteY0" fmla="*/ 78388 h 1868387"/>
              <a:gd name="connsiteX1" fmla="*/ 39454 w 444795"/>
              <a:gd name="connsiteY1" fmla="*/ 66552 h 1868387"/>
              <a:gd name="connsiteX2" fmla="*/ 139617 w 444795"/>
              <a:gd name="connsiteY2" fmla="*/ 42263 h 1868387"/>
              <a:gd name="connsiteX3" fmla="*/ 193778 w 444795"/>
              <a:gd name="connsiteY3" fmla="*/ 51160 h 1868387"/>
              <a:gd name="connsiteX4" fmla="*/ 261389 w 444795"/>
              <a:gd name="connsiteY4" fmla="*/ 36852 h 1868387"/>
              <a:gd name="connsiteX5" fmla="*/ 274876 w 444795"/>
              <a:gd name="connsiteY5" fmla="*/ 37840 h 1868387"/>
              <a:gd name="connsiteX6" fmla="*/ 280032 w 444795"/>
              <a:gd name="connsiteY6" fmla="*/ 48921 h 1868387"/>
              <a:gd name="connsiteX7" fmla="*/ 284781 w 444795"/>
              <a:gd name="connsiteY7" fmla="*/ 50980 h 1868387"/>
              <a:gd name="connsiteX8" fmla="*/ 300007 w 444795"/>
              <a:gd name="connsiteY8" fmla="*/ 37078 h 1868387"/>
              <a:gd name="connsiteX9" fmla="*/ 375999 w 444795"/>
              <a:gd name="connsiteY9" fmla="*/ 45281 h 1868387"/>
              <a:gd name="connsiteX10" fmla="*/ 417584 w 444795"/>
              <a:gd name="connsiteY10" fmla="*/ 9727 h 1868387"/>
              <a:gd name="connsiteX11" fmla="*/ 444795 w 444795"/>
              <a:gd name="connsiteY11" fmla="*/ 0 h 1868387"/>
              <a:gd name="connsiteX12" fmla="*/ 444795 w 444795"/>
              <a:gd name="connsiteY12" fmla="*/ 1864840 h 1868387"/>
              <a:gd name="connsiteX13" fmla="*/ 430079 w 444795"/>
              <a:gd name="connsiteY13" fmla="*/ 1860813 h 1868387"/>
              <a:gd name="connsiteX14" fmla="*/ 383783 w 444795"/>
              <a:gd name="connsiteY14" fmla="*/ 1862444 h 1868387"/>
              <a:gd name="connsiteX15" fmla="*/ 370358 w 444795"/>
              <a:gd name="connsiteY15" fmla="*/ 1868387 h 1868387"/>
              <a:gd name="connsiteX16" fmla="*/ 336658 w 444795"/>
              <a:gd name="connsiteY16" fmla="*/ 1868387 h 1868387"/>
              <a:gd name="connsiteX17" fmla="*/ 306546 w 444795"/>
              <a:gd name="connsiteY17" fmla="*/ 1858526 h 1868387"/>
              <a:gd name="connsiteX18" fmla="*/ 236457 w 444795"/>
              <a:gd name="connsiteY18" fmla="*/ 1847671 h 1868387"/>
              <a:gd name="connsiteX19" fmla="*/ 205722 w 444795"/>
              <a:gd name="connsiteY19" fmla="*/ 1841430 h 1868387"/>
              <a:gd name="connsiteX20" fmla="*/ 181807 w 444795"/>
              <a:gd name="connsiteY20" fmla="*/ 1823771 h 1868387"/>
              <a:gd name="connsiteX21" fmla="*/ 178439 w 444795"/>
              <a:gd name="connsiteY21" fmla="*/ 1808957 h 1868387"/>
              <a:gd name="connsiteX22" fmla="*/ 161935 w 444795"/>
              <a:gd name="connsiteY22" fmla="*/ 1803551 h 1868387"/>
              <a:gd name="connsiteX23" fmla="*/ 158071 w 444795"/>
              <a:gd name="connsiteY23" fmla="*/ 1799541 h 1868387"/>
              <a:gd name="connsiteX24" fmla="*/ 135376 w 444795"/>
              <a:gd name="connsiteY24" fmla="*/ 1779136 h 1868387"/>
              <a:gd name="connsiteX25" fmla="*/ 132952 w 444795"/>
              <a:gd name="connsiteY25" fmla="*/ 1786380 h 1868387"/>
              <a:gd name="connsiteX26" fmla="*/ 0 w 444795"/>
              <a:gd name="connsiteY26" fmla="*/ 1663146 h 1868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44795" h="1868387">
                <a:moveTo>
                  <a:pt x="0" y="78388"/>
                </a:moveTo>
                <a:lnTo>
                  <a:pt x="39454" y="66552"/>
                </a:lnTo>
                <a:cubicBezTo>
                  <a:pt x="73377" y="59047"/>
                  <a:pt x="108602" y="54461"/>
                  <a:pt x="139617" y="42263"/>
                </a:cubicBezTo>
                <a:cubicBezTo>
                  <a:pt x="180799" y="87869"/>
                  <a:pt x="156173" y="44723"/>
                  <a:pt x="193778" y="51160"/>
                </a:cubicBezTo>
                <a:lnTo>
                  <a:pt x="261389" y="36852"/>
                </a:lnTo>
                <a:lnTo>
                  <a:pt x="274876" y="37840"/>
                </a:lnTo>
                <a:lnTo>
                  <a:pt x="280032" y="48921"/>
                </a:lnTo>
                <a:lnTo>
                  <a:pt x="284781" y="50980"/>
                </a:lnTo>
                <a:lnTo>
                  <a:pt x="300007" y="37078"/>
                </a:lnTo>
                <a:cubicBezTo>
                  <a:pt x="322467" y="29589"/>
                  <a:pt x="353078" y="47149"/>
                  <a:pt x="375999" y="45281"/>
                </a:cubicBezTo>
                <a:cubicBezTo>
                  <a:pt x="382977" y="27666"/>
                  <a:pt x="397501" y="17994"/>
                  <a:pt x="417584" y="9727"/>
                </a:cubicBezTo>
                <a:lnTo>
                  <a:pt x="444795" y="0"/>
                </a:lnTo>
                <a:lnTo>
                  <a:pt x="444795" y="1864840"/>
                </a:lnTo>
                <a:lnTo>
                  <a:pt x="430079" y="1860813"/>
                </a:lnTo>
                <a:cubicBezTo>
                  <a:pt x="411946" y="1857931"/>
                  <a:pt x="392950" y="1858479"/>
                  <a:pt x="383783" y="1862444"/>
                </a:cubicBezTo>
                <a:lnTo>
                  <a:pt x="370358" y="1868387"/>
                </a:lnTo>
                <a:lnTo>
                  <a:pt x="336658" y="1868387"/>
                </a:lnTo>
                <a:lnTo>
                  <a:pt x="306546" y="1858526"/>
                </a:lnTo>
                <a:cubicBezTo>
                  <a:pt x="280888" y="1847233"/>
                  <a:pt x="256422" y="1834783"/>
                  <a:pt x="236457" y="1847671"/>
                </a:cubicBezTo>
                <a:cubicBezTo>
                  <a:pt x="224964" y="1848497"/>
                  <a:pt x="214878" y="1845991"/>
                  <a:pt x="205722" y="1841430"/>
                </a:cubicBezTo>
                <a:lnTo>
                  <a:pt x="181807" y="1823771"/>
                </a:lnTo>
                <a:lnTo>
                  <a:pt x="178439" y="1808957"/>
                </a:lnTo>
                <a:lnTo>
                  <a:pt x="161935" y="1803551"/>
                </a:lnTo>
                <a:lnTo>
                  <a:pt x="158071" y="1799541"/>
                </a:lnTo>
                <a:cubicBezTo>
                  <a:pt x="150700" y="1791836"/>
                  <a:pt x="143295" y="1784610"/>
                  <a:pt x="135376" y="1779136"/>
                </a:cubicBezTo>
                <a:lnTo>
                  <a:pt x="132952" y="1786380"/>
                </a:lnTo>
                <a:lnTo>
                  <a:pt x="0" y="1663146"/>
                </a:lnTo>
                <a:close/>
              </a:path>
            </a:pathLst>
          </a:custGeom>
          <a:blipFill dpi="0" rotWithShape="1">
            <a:blip r:embed="rId4">
              <a:alphaModFix amt="84000"/>
            </a:blip>
            <a:srcRect/>
            <a:tile tx="0" ty="0" sx="100000" sy="100000" flip="none" algn="tl"/>
          </a:blipFill>
          <a:ln>
            <a:noFill/>
          </a:ln>
          <a:effectLst>
            <a:outerShdw blurRad="63500" dist="12700" dir="8100000" algn="tr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0C737B2-CA50-42A0-9A35-E746FCA719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91796" y="3060862"/>
            <a:ext cx="3447012" cy="311610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/>
              <a:t>Alicja Dudek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2D2835C-DDE9-4332-9476-94B711F053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4436" y="6388259"/>
            <a:ext cx="358083" cy="368964"/>
            <a:chOff x="4135740" y="1795926"/>
            <a:chExt cx="558732" cy="575710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37647015-EE9A-4F89-A88A-DC5786E663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135740" y="1795926"/>
              <a:ext cx="558732" cy="575710"/>
              <a:chOff x="1028007" y="1706560"/>
              <a:chExt cx="575710" cy="575710"/>
            </a:xfrm>
          </p:grpSpPr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CB275C9D-23AD-4120-B860-4A649881025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57793833-C4D8-475A-86F4-45B2FFCF4F7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0"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CBDF05EB-F6AC-4339-BC6E-8D65276856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36389" y="1946248"/>
              <a:ext cx="157434" cy="15743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7427345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B7C4707-9C68-44ED-A6DE-88FF7A50F4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69060A4-9EDF-4FB5-87A8-A9FC83E44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663" y="217714"/>
            <a:ext cx="6968018" cy="6640286"/>
          </a:xfrm>
          <a:custGeom>
            <a:avLst/>
            <a:gdLst>
              <a:gd name="connsiteX0" fmla="*/ 6352331 w 6968018"/>
              <a:gd name="connsiteY0" fmla="*/ 0 h 6643444"/>
              <a:gd name="connsiteX1" fmla="*/ 6968018 w 6968018"/>
              <a:gd name="connsiteY1" fmla="*/ 6643444 h 6643444"/>
              <a:gd name="connsiteX2" fmla="*/ 561128 w 6968018"/>
              <a:gd name="connsiteY2" fmla="*/ 6643444 h 6643444"/>
              <a:gd name="connsiteX3" fmla="*/ 0 w 6968018"/>
              <a:gd name="connsiteY3" fmla="*/ 588709 h 6643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68018" h="6643444">
                <a:moveTo>
                  <a:pt x="6352331" y="0"/>
                </a:moveTo>
                <a:lnTo>
                  <a:pt x="6968018" y="6643444"/>
                </a:lnTo>
                <a:lnTo>
                  <a:pt x="561128" y="6643444"/>
                </a:lnTo>
                <a:lnTo>
                  <a:pt x="0" y="588709"/>
                </a:lnTo>
                <a:close/>
              </a:path>
            </a:pathLst>
          </a:cu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E937A4B0-1638-4AFA-91A5-60F8BB498C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764" y="379444"/>
            <a:ext cx="6678117" cy="6490996"/>
          </a:xfrm>
          <a:custGeom>
            <a:avLst/>
            <a:gdLst>
              <a:gd name="connsiteX0" fmla="*/ 6004504 w 6647705"/>
              <a:gd name="connsiteY0" fmla="*/ 217 h 6461436"/>
              <a:gd name="connsiteX1" fmla="*/ 6043316 w 6647705"/>
              <a:gd name="connsiteY1" fmla="*/ 21512 h 6461436"/>
              <a:gd name="connsiteX2" fmla="*/ 6200652 w 6647705"/>
              <a:gd name="connsiteY2" fmla="*/ 1719217 h 6461436"/>
              <a:gd name="connsiteX3" fmla="*/ 6206825 w 6647705"/>
              <a:gd name="connsiteY3" fmla="*/ 1785827 h 6461436"/>
              <a:gd name="connsiteX4" fmla="*/ 6221227 w 6647705"/>
              <a:gd name="connsiteY4" fmla="*/ 1822016 h 6461436"/>
              <a:gd name="connsiteX5" fmla="*/ 6237305 w 6647705"/>
              <a:gd name="connsiteY5" fmla="*/ 1858891 h 6461436"/>
              <a:gd name="connsiteX6" fmla="*/ 6245339 w 6647705"/>
              <a:gd name="connsiteY6" fmla="*/ 2011010 h 6461436"/>
              <a:gd name="connsiteX7" fmla="*/ 6243065 w 6647705"/>
              <a:gd name="connsiteY7" fmla="*/ 2066060 h 6461436"/>
              <a:gd name="connsiteX8" fmla="*/ 6238739 w 6647705"/>
              <a:gd name="connsiteY8" fmla="*/ 2104210 h 6461436"/>
              <a:gd name="connsiteX9" fmla="*/ 6237021 w 6647705"/>
              <a:gd name="connsiteY9" fmla="*/ 2111648 h 6461436"/>
              <a:gd name="connsiteX10" fmla="*/ 6259718 w 6647705"/>
              <a:gd name="connsiteY10" fmla="*/ 2356556 h 6461436"/>
              <a:gd name="connsiteX11" fmla="*/ 6264060 w 6647705"/>
              <a:gd name="connsiteY11" fmla="*/ 2374375 h 6461436"/>
              <a:gd name="connsiteX12" fmla="*/ 6267041 w 6647705"/>
              <a:gd name="connsiteY12" fmla="*/ 2435573 h 6461436"/>
              <a:gd name="connsiteX13" fmla="*/ 6271496 w 6647705"/>
              <a:gd name="connsiteY13" fmla="*/ 2444087 h 6461436"/>
              <a:gd name="connsiteX14" fmla="*/ 6647705 w 6647705"/>
              <a:gd name="connsiteY14" fmla="*/ 6461436 h 6461436"/>
              <a:gd name="connsiteX15" fmla="*/ 545408 w 6647705"/>
              <a:gd name="connsiteY15" fmla="*/ 6461436 h 6461436"/>
              <a:gd name="connsiteX16" fmla="*/ 544170 w 6647705"/>
              <a:gd name="connsiteY16" fmla="*/ 6448085 h 6461436"/>
              <a:gd name="connsiteX17" fmla="*/ 533573 w 6647705"/>
              <a:gd name="connsiteY17" fmla="*/ 6434067 h 6461436"/>
              <a:gd name="connsiteX18" fmla="*/ 522439 w 6647705"/>
              <a:gd name="connsiteY18" fmla="*/ 6388375 h 6461436"/>
              <a:gd name="connsiteX19" fmla="*/ 518228 w 6647705"/>
              <a:gd name="connsiteY19" fmla="*/ 6357352 h 6461436"/>
              <a:gd name="connsiteX20" fmla="*/ 518072 w 6647705"/>
              <a:gd name="connsiteY20" fmla="*/ 6352810 h 6461436"/>
              <a:gd name="connsiteX21" fmla="*/ 523971 w 6647705"/>
              <a:gd name="connsiteY21" fmla="*/ 6314577 h 6461436"/>
              <a:gd name="connsiteX22" fmla="*/ 518934 w 6647705"/>
              <a:gd name="connsiteY22" fmla="*/ 6311532 h 6461436"/>
              <a:gd name="connsiteX23" fmla="*/ 513042 w 6647705"/>
              <a:gd name="connsiteY23" fmla="*/ 6300271 h 6461436"/>
              <a:gd name="connsiteX24" fmla="*/ 517740 w 6647705"/>
              <a:gd name="connsiteY24" fmla="*/ 6289716 h 6461436"/>
              <a:gd name="connsiteX25" fmla="*/ 523418 w 6647705"/>
              <a:gd name="connsiteY25" fmla="*/ 6241814 h 6461436"/>
              <a:gd name="connsiteX26" fmla="*/ 523922 w 6647705"/>
              <a:gd name="connsiteY26" fmla="*/ 6229603 h 6461436"/>
              <a:gd name="connsiteX27" fmla="*/ 67 w 6647705"/>
              <a:gd name="connsiteY27" fmla="*/ 577048 h 6461436"/>
              <a:gd name="connsiteX28" fmla="*/ 34408 w 6647705"/>
              <a:gd name="connsiteY28" fmla="*/ 548975 h 6461436"/>
              <a:gd name="connsiteX29" fmla="*/ 6004504 w 6647705"/>
              <a:gd name="connsiteY29" fmla="*/ 217 h 6461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647705" h="6461436">
                <a:moveTo>
                  <a:pt x="6004504" y="217"/>
                </a:moveTo>
                <a:cubicBezTo>
                  <a:pt x="6024678" y="-1575"/>
                  <a:pt x="6042004" y="7929"/>
                  <a:pt x="6043316" y="21512"/>
                </a:cubicBezTo>
                <a:lnTo>
                  <a:pt x="6200652" y="1719217"/>
                </a:lnTo>
                <a:lnTo>
                  <a:pt x="6206825" y="1785827"/>
                </a:lnTo>
                <a:lnTo>
                  <a:pt x="6221227" y="1822016"/>
                </a:lnTo>
                <a:cubicBezTo>
                  <a:pt x="6213856" y="1837795"/>
                  <a:pt x="6231996" y="1847154"/>
                  <a:pt x="6237305" y="1858891"/>
                </a:cubicBezTo>
                <a:lnTo>
                  <a:pt x="6245339" y="2011010"/>
                </a:lnTo>
                <a:lnTo>
                  <a:pt x="6243065" y="2066060"/>
                </a:lnTo>
                <a:lnTo>
                  <a:pt x="6238739" y="2104210"/>
                </a:lnTo>
                <a:lnTo>
                  <a:pt x="6237021" y="2111648"/>
                </a:lnTo>
                <a:lnTo>
                  <a:pt x="6259718" y="2356556"/>
                </a:lnTo>
                <a:lnTo>
                  <a:pt x="6264060" y="2374375"/>
                </a:lnTo>
                <a:lnTo>
                  <a:pt x="6267041" y="2435573"/>
                </a:lnTo>
                <a:lnTo>
                  <a:pt x="6271496" y="2444087"/>
                </a:lnTo>
                <a:lnTo>
                  <a:pt x="6647705" y="6461436"/>
                </a:lnTo>
                <a:lnTo>
                  <a:pt x="545408" y="6461436"/>
                </a:lnTo>
                <a:lnTo>
                  <a:pt x="544170" y="6448085"/>
                </a:lnTo>
                <a:lnTo>
                  <a:pt x="533573" y="6434067"/>
                </a:lnTo>
                <a:lnTo>
                  <a:pt x="522439" y="6388375"/>
                </a:lnTo>
                <a:lnTo>
                  <a:pt x="518228" y="6357352"/>
                </a:lnTo>
                <a:lnTo>
                  <a:pt x="518072" y="6352810"/>
                </a:lnTo>
                <a:lnTo>
                  <a:pt x="523971" y="6314577"/>
                </a:lnTo>
                <a:cubicBezTo>
                  <a:pt x="522183" y="6313865"/>
                  <a:pt x="520483" y="6312841"/>
                  <a:pt x="518934" y="6311532"/>
                </a:cubicBezTo>
                <a:lnTo>
                  <a:pt x="513042" y="6300271"/>
                </a:lnTo>
                <a:lnTo>
                  <a:pt x="517740" y="6289716"/>
                </a:lnTo>
                <a:lnTo>
                  <a:pt x="523418" y="6241814"/>
                </a:lnTo>
                <a:lnTo>
                  <a:pt x="523922" y="6229603"/>
                </a:lnTo>
                <a:lnTo>
                  <a:pt x="67" y="577048"/>
                </a:lnTo>
                <a:cubicBezTo>
                  <a:pt x="-1138" y="563427"/>
                  <a:pt x="14205" y="550882"/>
                  <a:pt x="34408" y="548975"/>
                </a:cubicBezTo>
                <a:cubicBezTo>
                  <a:pt x="2024440" y="366055"/>
                  <a:pt x="4014473" y="183136"/>
                  <a:pt x="6004504" y="217"/>
                </a:cubicBez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loseup klawiatury">
            <a:extLst>
              <a:ext uri="{FF2B5EF4-FFF2-40B4-BE49-F238E27FC236}">
                <a16:creationId xmlns:a16="http://schemas.microsoft.com/office/drawing/2014/main" id="{6C105659-4C9C-8794-6FB2-7DDFBA32290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84000"/>
          </a:blip>
          <a:srcRect l="10751" r="22634" b="-3"/>
          <a:stretch/>
        </p:blipFill>
        <p:spPr>
          <a:xfrm>
            <a:off x="457850" y="379444"/>
            <a:ext cx="6678117" cy="6490996"/>
          </a:xfrm>
          <a:custGeom>
            <a:avLst/>
            <a:gdLst/>
            <a:ahLst/>
            <a:cxnLst/>
            <a:rect l="l" t="t" r="r" b="b"/>
            <a:pathLst>
              <a:path w="6647705" h="6461436">
                <a:moveTo>
                  <a:pt x="6004504" y="217"/>
                </a:moveTo>
                <a:cubicBezTo>
                  <a:pt x="6024678" y="-1575"/>
                  <a:pt x="6042004" y="7929"/>
                  <a:pt x="6043316" y="21512"/>
                </a:cubicBezTo>
                <a:lnTo>
                  <a:pt x="6200652" y="1719217"/>
                </a:lnTo>
                <a:lnTo>
                  <a:pt x="6206825" y="1785827"/>
                </a:lnTo>
                <a:lnTo>
                  <a:pt x="6221227" y="1822016"/>
                </a:lnTo>
                <a:cubicBezTo>
                  <a:pt x="6213856" y="1837795"/>
                  <a:pt x="6231996" y="1847154"/>
                  <a:pt x="6237305" y="1858891"/>
                </a:cubicBezTo>
                <a:lnTo>
                  <a:pt x="6245339" y="2011010"/>
                </a:lnTo>
                <a:lnTo>
                  <a:pt x="6243065" y="2066060"/>
                </a:lnTo>
                <a:lnTo>
                  <a:pt x="6238739" y="2104210"/>
                </a:lnTo>
                <a:lnTo>
                  <a:pt x="6237021" y="2111648"/>
                </a:lnTo>
                <a:lnTo>
                  <a:pt x="6259718" y="2356556"/>
                </a:lnTo>
                <a:lnTo>
                  <a:pt x="6264060" y="2374375"/>
                </a:lnTo>
                <a:lnTo>
                  <a:pt x="6267041" y="2435573"/>
                </a:lnTo>
                <a:lnTo>
                  <a:pt x="6271496" y="2444087"/>
                </a:lnTo>
                <a:lnTo>
                  <a:pt x="6647705" y="6461436"/>
                </a:lnTo>
                <a:lnTo>
                  <a:pt x="545408" y="6461436"/>
                </a:lnTo>
                <a:lnTo>
                  <a:pt x="544170" y="6448085"/>
                </a:lnTo>
                <a:lnTo>
                  <a:pt x="533573" y="6434067"/>
                </a:lnTo>
                <a:lnTo>
                  <a:pt x="522439" y="6388375"/>
                </a:lnTo>
                <a:lnTo>
                  <a:pt x="518228" y="6357352"/>
                </a:lnTo>
                <a:lnTo>
                  <a:pt x="518072" y="6352810"/>
                </a:lnTo>
                <a:lnTo>
                  <a:pt x="523971" y="6314577"/>
                </a:lnTo>
                <a:cubicBezTo>
                  <a:pt x="522183" y="6313865"/>
                  <a:pt x="520483" y="6312841"/>
                  <a:pt x="518934" y="6311532"/>
                </a:cubicBezTo>
                <a:lnTo>
                  <a:pt x="513042" y="6300271"/>
                </a:lnTo>
                <a:lnTo>
                  <a:pt x="517740" y="6289716"/>
                </a:lnTo>
                <a:lnTo>
                  <a:pt x="523418" y="6241814"/>
                </a:lnTo>
                <a:lnTo>
                  <a:pt x="523922" y="6229603"/>
                </a:lnTo>
                <a:lnTo>
                  <a:pt x="67" y="577048"/>
                </a:lnTo>
                <a:cubicBezTo>
                  <a:pt x="-1138" y="563427"/>
                  <a:pt x="14205" y="550882"/>
                  <a:pt x="34408" y="548975"/>
                </a:cubicBezTo>
                <a:cubicBezTo>
                  <a:pt x="2024440" y="366055"/>
                  <a:pt x="4014473" y="183136"/>
                  <a:pt x="6004504" y="217"/>
                </a:cubicBezTo>
                <a:close/>
              </a:path>
            </a:pathLst>
          </a:cu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A5A04FAE-22AF-414D-B1E9-F39727619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3208" y="681036"/>
            <a:ext cx="5572992" cy="1916505"/>
          </a:xfrm>
        </p:spPr>
        <p:txBody>
          <a:bodyPr>
            <a:normAutofit/>
          </a:bodyPr>
          <a:lstStyle/>
          <a:p>
            <a:r>
              <a:rPr lang="pl-PL" dirty="0"/>
              <a:t>Prywatność w </a:t>
            </a:r>
            <a:r>
              <a:rPr lang="pl-PL" dirty="0" err="1"/>
              <a:t>internecie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60376AD7-5814-4A2B-B3FC-395355E394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830335">
            <a:off x="463402" y="118600"/>
            <a:ext cx="444795" cy="1868387"/>
          </a:xfrm>
          <a:custGeom>
            <a:avLst/>
            <a:gdLst>
              <a:gd name="connsiteX0" fmla="*/ 0 w 444795"/>
              <a:gd name="connsiteY0" fmla="*/ 78388 h 1868387"/>
              <a:gd name="connsiteX1" fmla="*/ 39454 w 444795"/>
              <a:gd name="connsiteY1" fmla="*/ 66552 h 1868387"/>
              <a:gd name="connsiteX2" fmla="*/ 139617 w 444795"/>
              <a:gd name="connsiteY2" fmla="*/ 42263 h 1868387"/>
              <a:gd name="connsiteX3" fmla="*/ 193778 w 444795"/>
              <a:gd name="connsiteY3" fmla="*/ 51160 h 1868387"/>
              <a:gd name="connsiteX4" fmla="*/ 261389 w 444795"/>
              <a:gd name="connsiteY4" fmla="*/ 36852 h 1868387"/>
              <a:gd name="connsiteX5" fmla="*/ 274876 w 444795"/>
              <a:gd name="connsiteY5" fmla="*/ 37840 h 1868387"/>
              <a:gd name="connsiteX6" fmla="*/ 280032 w 444795"/>
              <a:gd name="connsiteY6" fmla="*/ 48921 h 1868387"/>
              <a:gd name="connsiteX7" fmla="*/ 284781 w 444795"/>
              <a:gd name="connsiteY7" fmla="*/ 50980 h 1868387"/>
              <a:gd name="connsiteX8" fmla="*/ 300007 w 444795"/>
              <a:gd name="connsiteY8" fmla="*/ 37078 h 1868387"/>
              <a:gd name="connsiteX9" fmla="*/ 375999 w 444795"/>
              <a:gd name="connsiteY9" fmla="*/ 45281 h 1868387"/>
              <a:gd name="connsiteX10" fmla="*/ 417584 w 444795"/>
              <a:gd name="connsiteY10" fmla="*/ 9727 h 1868387"/>
              <a:gd name="connsiteX11" fmla="*/ 444795 w 444795"/>
              <a:gd name="connsiteY11" fmla="*/ 0 h 1868387"/>
              <a:gd name="connsiteX12" fmla="*/ 444795 w 444795"/>
              <a:gd name="connsiteY12" fmla="*/ 1864840 h 1868387"/>
              <a:gd name="connsiteX13" fmla="*/ 430079 w 444795"/>
              <a:gd name="connsiteY13" fmla="*/ 1860813 h 1868387"/>
              <a:gd name="connsiteX14" fmla="*/ 383783 w 444795"/>
              <a:gd name="connsiteY14" fmla="*/ 1862444 h 1868387"/>
              <a:gd name="connsiteX15" fmla="*/ 370358 w 444795"/>
              <a:gd name="connsiteY15" fmla="*/ 1868387 h 1868387"/>
              <a:gd name="connsiteX16" fmla="*/ 336658 w 444795"/>
              <a:gd name="connsiteY16" fmla="*/ 1868387 h 1868387"/>
              <a:gd name="connsiteX17" fmla="*/ 306546 w 444795"/>
              <a:gd name="connsiteY17" fmla="*/ 1858526 h 1868387"/>
              <a:gd name="connsiteX18" fmla="*/ 236457 w 444795"/>
              <a:gd name="connsiteY18" fmla="*/ 1847671 h 1868387"/>
              <a:gd name="connsiteX19" fmla="*/ 205722 w 444795"/>
              <a:gd name="connsiteY19" fmla="*/ 1841430 h 1868387"/>
              <a:gd name="connsiteX20" fmla="*/ 181807 w 444795"/>
              <a:gd name="connsiteY20" fmla="*/ 1823771 h 1868387"/>
              <a:gd name="connsiteX21" fmla="*/ 178439 w 444795"/>
              <a:gd name="connsiteY21" fmla="*/ 1808957 h 1868387"/>
              <a:gd name="connsiteX22" fmla="*/ 161935 w 444795"/>
              <a:gd name="connsiteY22" fmla="*/ 1803551 h 1868387"/>
              <a:gd name="connsiteX23" fmla="*/ 158071 w 444795"/>
              <a:gd name="connsiteY23" fmla="*/ 1799541 h 1868387"/>
              <a:gd name="connsiteX24" fmla="*/ 135376 w 444795"/>
              <a:gd name="connsiteY24" fmla="*/ 1779136 h 1868387"/>
              <a:gd name="connsiteX25" fmla="*/ 132952 w 444795"/>
              <a:gd name="connsiteY25" fmla="*/ 1786380 h 1868387"/>
              <a:gd name="connsiteX26" fmla="*/ 0 w 444795"/>
              <a:gd name="connsiteY26" fmla="*/ 1663146 h 1868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44795" h="1868387">
                <a:moveTo>
                  <a:pt x="0" y="78388"/>
                </a:moveTo>
                <a:lnTo>
                  <a:pt x="39454" y="66552"/>
                </a:lnTo>
                <a:cubicBezTo>
                  <a:pt x="73377" y="59047"/>
                  <a:pt x="108602" y="54461"/>
                  <a:pt x="139617" y="42263"/>
                </a:cubicBezTo>
                <a:cubicBezTo>
                  <a:pt x="180799" y="87869"/>
                  <a:pt x="156173" y="44723"/>
                  <a:pt x="193778" y="51160"/>
                </a:cubicBezTo>
                <a:lnTo>
                  <a:pt x="261389" y="36852"/>
                </a:lnTo>
                <a:lnTo>
                  <a:pt x="274876" y="37840"/>
                </a:lnTo>
                <a:lnTo>
                  <a:pt x="280032" y="48921"/>
                </a:lnTo>
                <a:lnTo>
                  <a:pt x="284781" y="50980"/>
                </a:lnTo>
                <a:lnTo>
                  <a:pt x="300007" y="37078"/>
                </a:lnTo>
                <a:cubicBezTo>
                  <a:pt x="322467" y="29589"/>
                  <a:pt x="353078" y="47149"/>
                  <a:pt x="375999" y="45281"/>
                </a:cubicBezTo>
                <a:cubicBezTo>
                  <a:pt x="382977" y="27666"/>
                  <a:pt x="397501" y="17994"/>
                  <a:pt x="417584" y="9727"/>
                </a:cubicBezTo>
                <a:lnTo>
                  <a:pt x="444795" y="0"/>
                </a:lnTo>
                <a:lnTo>
                  <a:pt x="444795" y="1864840"/>
                </a:lnTo>
                <a:lnTo>
                  <a:pt x="430079" y="1860813"/>
                </a:lnTo>
                <a:cubicBezTo>
                  <a:pt x="411946" y="1857931"/>
                  <a:pt x="392950" y="1858479"/>
                  <a:pt x="383783" y="1862444"/>
                </a:cubicBezTo>
                <a:lnTo>
                  <a:pt x="370358" y="1868387"/>
                </a:lnTo>
                <a:lnTo>
                  <a:pt x="336658" y="1868387"/>
                </a:lnTo>
                <a:lnTo>
                  <a:pt x="306546" y="1858526"/>
                </a:lnTo>
                <a:cubicBezTo>
                  <a:pt x="280888" y="1847233"/>
                  <a:pt x="256422" y="1834783"/>
                  <a:pt x="236457" y="1847671"/>
                </a:cubicBezTo>
                <a:cubicBezTo>
                  <a:pt x="224964" y="1848497"/>
                  <a:pt x="214878" y="1845991"/>
                  <a:pt x="205722" y="1841430"/>
                </a:cubicBezTo>
                <a:lnTo>
                  <a:pt x="181807" y="1823771"/>
                </a:lnTo>
                <a:lnTo>
                  <a:pt x="178439" y="1808957"/>
                </a:lnTo>
                <a:lnTo>
                  <a:pt x="161935" y="1803551"/>
                </a:lnTo>
                <a:lnTo>
                  <a:pt x="158071" y="1799541"/>
                </a:lnTo>
                <a:cubicBezTo>
                  <a:pt x="150700" y="1791836"/>
                  <a:pt x="143295" y="1784610"/>
                  <a:pt x="135376" y="1779136"/>
                </a:cubicBezTo>
                <a:lnTo>
                  <a:pt x="132952" y="1786380"/>
                </a:lnTo>
                <a:lnTo>
                  <a:pt x="0" y="1663146"/>
                </a:lnTo>
                <a:close/>
              </a:path>
            </a:pathLst>
          </a:custGeom>
          <a:blipFill dpi="0" rotWithShape="1">
            <a:blip r:embed="rId4">
              <a:alphaModFix amt="84000"/>
            </a:blip>
            <a:srcRect/>
            <a:tile tx="0" ty="0" sx="100000" sy="100000" flip="none" algn="tl"/>
          </a:blipFill>
          <a:ln>
            <a:noFill/>
          </a:ln>
          <a:effectLst>
            <a:outerShdw blurRad="63500" dist="12700" dir="8100000" algn="tr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D1BC092-CF53-43F8-AF01-319582EA4A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91796" y="3060862"/>
            <a:ext cx="3447012" cy="311610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pl-PL" dirty="0">
                <a:ea typeface="+mn-lt"/>
                <a:cs typeface="+mn-lt"/>
              </a:rPr>
              <a:t>Internet jest największą siecią komputerów a zarazem największą bazą danych. Nic więc dziwnego, że to dzięki niemu dochodzi do wielu przestępstw i kradzieży. Ludzie nie zdają sobie sprawy jak wiele informacji można o nich zdobyć...</a:t>
            </a:r>
            <a:endParaRPr lang="pl-PL" dirty="0"/>
          </a:p>
          <a:p>
            <a:endParaRPr lang="pl-PL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2D2835C-DDE9-4332-9476-94B711F053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4436" y="6388259"/>
            <a:ext cx="358083" cy="368964"/>
            <a:chOff x="4135740" y="1795926"/>
            <a:chExt cx="558732" cy="575710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37647015-EE9A-4F89-A88A-DC5786E663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135740" y="1795926"/>
              <a:ext cx="558732" cy="575710"/>
              <a:chOff x="1028007" y="1706560"/>
              <a:chExt cx="575710" cy="575710"/>
            </a:xfrm>
          </p:grpSpPr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CB275C9D-23AD-4120-B860-4A649881025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57793833-C4D8-475A-86F4-45B2FFCF4F7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0"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CBDF05EB-F6AC-4339-BC6E-8D65276856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36389" y="1946248"/>
              <a:ext cx="157434" cy="15743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1389093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FCCD4C3-17F4-425F-A2B6-AAF5D77705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7EADE204-9903-4583-A3E4-CA1C22EF5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6081" y="365125"/>
            <a:ext cx="8580119" cy="2225675"/>
          </a:xfrm>
        </p:spPr>
        <p:txBody>
          <a:bodyPr>
            <a:normAutofit/>
          </a:bodyPr>
          <a:lstStyle/>
          <a:p>
            <a:pPr algn="r"/>
            <a:r>
              <a:rPr lang="pl-PL" sz="5400" b="1" i="0">
                <a:ea typeface="+mj-lt"/>
                <a:cs typeface="+mj-lt"/>
              </a:rPr>
              <a:t>Kilka zasad aby być bezpiecznym w sieci:</a:t>
            </a:r>
            <a:endParaRPr lang="pl-PL" sz="540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84232EE-30E4-4812-8522-47FDC45573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3128554"/>
            <a:ext cx="6755674" cy="3043646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pl-PL" sz="2400" dirty="0">
                <a:ea typeface="+mn-lt"/>
                <a:cs typeface="+mn-lt"/>
              </a:rPr>
              <a:t>Nie podawać swoich danych tj. nazwiska, adresu;</a:t>
            </a:r>
            <a:endParaRPr lang="pl-PL" sz="2400" dirty="0"/>
          </a:p>
          <a:p>
            <a:pPr algn="ctr"/>
            <a:r>
              <a:rPr lang="pl-PL" sz="2400" dirty="0">
                <a:ea typeface="+mn-lt"/>
                <a:cs typeface="+mn-lt"/>
              </a:rPr>
              <a:t>Nie udostępniać swojego numeru telefonu;</a:t>
            </a:r>
            <a:endParaRPr lang="pl-PL" sz="2400" dirty="0"/>
          </a:p>
          <a:p>
            <a:pPr algn="ctr"/>
            <a:r>
              <a:rPr lang="pl-PL" sz="2400" dirty="0">
                <a:ea typeface="+mn-lt"/>
                <a:cs typeface="+mn-lt"/>
              </a:rPr>
              <a:t>Nie podawać żadnych poufnych danych tj. </a:t>
            </a:r>
            <a:r>
              <a:rPr lang="pl-PL" sz="2400" dirty="0" err="1">
                <a:ea typeface="+mn-lt"/>
                <a:cs typeface="+mn-lt"/>
              </a:rPr>
              <a:t>pinów</a:t>
            </a:r>
            <a:r>
              <a:rPr lang="pl-PL" sz="2400" dirty="0">
                <a:ea typeface="+mn-lt"/>
                <a:cs typeface="+mn-lt"/>
              </a:rPr>
              <a:t>, haseł itp... </a:t>
            </a:r>
            <a:endParaRPr lang="pl-PL" sz="2400" dirty="0"/>
          </a:p>
          <a:p>
            <a:pPr algn="ctr"/>
            <a:endParaRPr lang="pl-PL" sz="240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C126E57-0AE7-46F2-93EB-D1DD18D97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4436" y="6388259"/>
            <a:ext cx="358083" cy="368964"/>
            <a:chOff x="4135740" y="1795926"/>
            <a:chExt cx="558732" cy="575710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522B73E0-7B8C-44FC-9023-9046D4AB6B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135740" y="1795926"/>
              <a:ext cx="558732" cy="575710"/>
              <a:chOff x="1028007" y="1706560"/>
              <a:chExt cx="575710" cy="575710"/>
            </a:xfrm>
          </p:grpSpPr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E9BF68A8-7EA0-4417-AFCD-D0625FA62A7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631F7731-0754-41AA-A936-525D343D39A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0"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C13658EB-C396-4622-8116-241AB79C44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36389" y="1946248"/>
              <a:ext cx="157434" cy="15743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0663382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1BBCB0E-D444-4662-99B6-968FADD99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FA26F87-2245-456C-9CFD-64B4EA557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365125"/>
            <a:ext cx="9493249" cy="1577975"/>
          </a:xfrm>
        </p:spPr>
        <p:txBody>
          <a:bodyPr>
            <a:normAutofit/>
          </a:bodyPr>
          <a:lstStyle/>
          <a:p>
            <a:r>
              <a:rPr lang="pl-PL" dirty="0"/>
              <a:t>Zagrożenia czyhające na nieletnich użytkowników!!!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ABCF46B-3163-4E66-9BB3-AAC999794E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4436" y="6388259"/>
            <a:ext cx="358083" cy="368964"/>
            <a:chOff x="4135740" y="1795926"/>
            <a:chExt cx="558732" cy="575710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DFFABCCE-353C-4DF3-82A1-0A3254A684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135740" y="1795926"/>
              <a:ext cx="558732" cy="575710"/>
              <a:chOff x="1028007" y="1706560"/>
              <a:chExt cx="575710" cy="575710"/>
            </a:xfrm>
          </p:grpSpPr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D69B21E5-8A56-4BB0-A2F9-E1D18D1B4D3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F2E0FB7C-6BC0-4404-BBCB-6DD5D28DCA7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0"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FCD1BD2-FA34-4758-A9C5-6723ACAD7E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36389" y="1946248"/>
              <a:ext cx="157434" cy="15743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5" name="Symbol zastępczy zawartości 2">
            <a:extLst>
              <a:ext uri="{FF2B5EF4-FFF2-40B4-BE49-F238E27FC236}">
                <a16:creationId xmlns:a16="http://schemas.microsoft.com/office/drawing/2014/main" id="{63796A90-8745-07E8-B3E6-BB442E7BDC4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8276623"/>
              </p:ext>
            </p:extLst>
          </p:nvPr>
        </p:nvGraphicFramePr>
        <p:xfrm>
          <a:off x="1063925" y="2317750"/>
          <a:ext cx="10075651" cy="3854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3130074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8">
            <a:extLst>
              <a:ext uri="{FF2B5EF4-FFF2-40B4-BE49-F238E27FC236}">
                <a16:creationId xmlns:a16="http://schemas.microsoft.com/office/drawing/2014/main" id="{06B6DD6F-E168-490A-A0B2-699190DC8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0">
            <a:extLst>
              <a:ext uri="{FF2B5EF4-FFF2-40B4-BE49-F238E27FC236}">
                <a16:creationId xmlns:a16="http://schemas.microsoft.com/office/drawing/2014/main" id="{04BA3935-5258-425A-B52A-BBF28BCE0E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347920">
            <a:off x="849621" y="915045"/>
            <a:ext cx="5446522" cy="4316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: Shape 12">
            <a:extLst>
              <a:ext uri="{FF2B5EF4-FFF2-40B4-BE49-F238E27FC236}">
                <a16:creationId xmlns:a16="http://schemas.microsoft.com/office/drawing/2014/main" id="{CDD1AA99-03AE-49F6-9116-9CA2BBCA04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147920">
            <a:off x="1514337" y="447284"/>
            <a:ext cx="4122174" cy="5235577"/>
          </a:xfrm>
          <a:custGeom>
            <a:avLst/>
            <a:gdLst>
              <a:gd name="connsiteX0" fmla="*/ 0 w 4401242"/>
              <a:gd name="connsiteY0" fmla="*/ 4137242 h 5590022"/>
              <a:gd name="connsiteX1" fmla="*/ 5579 w 4401242"/>
              <a:gd name="connsiteY1" fmla="*/ 4114978 h 5590022"/>
              <a:gd name="connsiteX2" fmla="*/ 3258 w 4401242"/>
              <a:gd name="connsiteY2" fmla="*/ 4099949 h 5590022"/>
              <a:gd name="connsiteX3" fmla="*/ 9236 w 4401242"/>
              <a:gd name="connsiteY3" fmla="*/ 4071959 h 5590022"/>
              <a:gd name="connsiteX4" fmla="*/ 14743 w 4401242"/>
              <a:gd name="connsiteY4" fmla="*/ 4031013 h 5590022"/>
              <a:gd name="connsiteX5" fmla="*/ 20613 w 4401242"/>
              <a:gd name="connsiteY5" fmla="*/ 4002827 h 5590022"/>
              <a:gd name="connsiteX6" fmla="*/ 22410 w 4401242"/>
              <a:gd name="connsiteY6" fmla="*/ 3997392 h 5590022"/>
              <a:gd name="connsiteX7" fmla="*/ 22410 w 4401242"/>
              <a:gd name="connsiteY7" fmla="*/ 3812956 h 5590022"/>
              <a:gd name="connsiteX8" fmla="*/ 20401 w 4401242"/>
              <a:gd name="connsiteY8" fmla="*/ 3799351 h 5590022"/>
              <a:gd name="connsiteX9" fmla="*/ 22410 w 4401242"/>
              <a:gd name="connsiteY9" fmla="*/ 3753450 h 5590022"/>
              <a:gd name="connsiteX10" fmla="*/ 19673 w 4401242"/>
              <a:gd name="connsiteY10" fmla="*/ 3746784 h 5590022"/>
              <a:gd name="connsiteX11" fmla="*/ 22410 w 4401242"/>
              <a:gd name="connsiteY11" fmla="*/ 3701909 h 5590022"/>
              <a:gd name="connsiteX12" fmla="*/ 20086 w 4401242"/>
              <a:gd name="connsiteY12" fmla="*/ 3652741 h 5590022"/>
              <a:gd name="connsiteX13" fmla="*/ 13839 w 4401242"/>
              <a:gd name="connsiteY13" fmla="*/ 3649070 h 5590022"/>
              <a:gd name="connsiteX14" fmla="*/ 13290 w 4401242"/>
              <a:gd name="connsiteY14" fmla="*/ 3638287 h 5590022"/>
              <a:gd name="connsiteX15" fmla="*/ 13410 w 4401242"/>
              <a:gd name="connsiteY15" fmla="*/ 3621311 h 5590022"/>
              <a:gd name="connsiteX16" fmla="*/ 19966 w 4401242"/>
              <a:gd name="connsiteY16" fmla="*/ 3583286 h 5590022"/>
              <a:gd name="connsiteX17" fmla="*/ 16089 w 4401242"/>
              <a:gd name="connsiteY17" fmla="*/ 21355 h 5590022"/>
              <a:gd name="connsiteX18" fmla="*/ 34619 w 4401242"/>
              <a:gd name="connsiteY18" fmla="*/ 2606 h 5590022"/>
              <a:gd name="connsiteX19" fmla="*/ 49927 w 4401242"/>
              <a:gd name="connsiteY19" fmla="*/ 185 h 5590022"/>
              <a:gd name="connsiteX20" fmla="*/ 917193 w 4401242"/>
              <a:gd name="connsiteY20" fmla="*/ 11 h 5590022"/>
              <a:gd name="connsiteX21" fmla="*/ 938319 w 4401242"/>
              <a:gd name="connsiteY21" fmla="*/ 10 h 5590022"/>
              <a:gd name="connsiteX22" fmla="*/ 938338 w 4401242"/>
              <a:gd name="connsiteY22" fmla="*/ 0 h 5590022"/>
              <a:gd name="connsiteX23" fmla="*/ 4365378 w 4401242"/>
              <a:gd name="connsiteY23" fmla="*/ 0 h 5590022"/>
              <a:gd name="connsiteX24" fmla="*/ 4397257 w 4401242"/>
              <a:gd name="connsiteY24" fmla="*/ 31881 h 5590022"/>
              <a:gd name="connsiteX25" fmla="*/ 4397256 w 4401242"/>
              <a:gd name="connsiteY25" fmla="*/ 5558231 h 5590022"/>
              <a:gd name="connsiteX26" fmla="*/ 4365377 w 4401242"/>
              <a:gd name="connsiteY26" fmla="*/ 5590021 h 5590022"/>
              <a:gd name="connsiteX27" fmla="*/ 4322085 w 4401242"/>
              <a:gd name="connsiteY27" fmla="*/ 5590021 h 5590022"/>
              <a:gd name="connsiteX28" fmla="*/ 4322083 w 4401242"/>
              <a:gd name="connsiteY28" fmla="*/ 5590022 h 5590022"/>
              <a:gd name="connsiteX29" fmla="*/ 49916 w 4401242"/>
              <a:gd name="connsiteY29" fmla="*/ 5590022 h 5590022"/>
              <a:gd name="connsiteX30" fmla="*/ 22410 w 4401242"/>
              <a:gd name="connsiteY30" fmla="*/ 5571435 h 5590022"/>
              <a:gd name="connsiteX31" fmla="*/ 22410 w 4401242"/>
              <a:gd name="connsiteY31" fmla="*/ 4726767 h 5590022"/>
              <a:gd name="connsiteX32" fmla="*/ 14670 w 4401242"/>
              <a:gd name="connsiteY32" fmla="*/ 4699196 h 5590022"/>
              <a:gd name="connsiteX33" fmla="*/ 22410 w 4401242"/>
              <a:gd name="connsiteY33" fmla="*/ 4670837 h 5590022"/>
              <a:gd name="connsiteX34" fmla="*/ 22410 w 4401242"/>
              <a:gd name="connsiteY34" fmla="*/ 4292925 h 5590022"/>
              <a:gd name="connsiteX35" fmla="*/ 22410 w 4401242"/>
              <a:gd name="connsiteY35" fmla="*/ 4242762 h 5590022"/>
              <a:gd name="connsiteX36" fmla="*/ 14161 w 4401242"/>
              <a:gd name="connsiteY36" fmla="*/ 4214744 h 5590022"/>
              <a:gd name="connsiteX37" fmla="*/ 4708 w 4401242"/>
              <a:gd name="connsiteY37" fmla="*/ 4186098 h 5590022"/>
              <a:gd name="connsiteX38" fmla="*/ 632 w 4401242"/>
              <a:gd name="connsiteY38" fmla="*/ 4158493 h 5590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4401242" h="5590022">
                <a:moveTo>
                  <a:pt x="0" y="4137242"/>
                </a:moveTo>
                <a:lnTo>
                  <a:pt x="5579" y="4114978"/>
                </a:lnTo>
                <a:cubicBezTo>
                  <a:pt x="6121" y="4108762"/>
                  <a:pt x="2648" y="4107119"/>
                  <a:pt x="3258" y="4099949"/>
                </a:cubicBezTo>
                <a:lnTo>
                  <a:pt x="9236" y="4071959"/>
                </a:lnTo>
                <a:lnTo>
                  <a:pt x="14743" y="4031013"/>
                </a:lnTo>
                <a:lnTo>
                  <a:pt x="20613" y="4002827"/>
                </a:lnTo>
                <a:lnTo>
                  <a:pt x="22410" y="3997392"/>
                </a:lnTo>
                <a:lnTo>
                  <a:pt x="22410" y="3812956"/>
                </a:lnTo>
                <a:lnTo>
                  <a:pt x="20401" y="3799351"/>
                </a:lnTo>
                <a:lnTo>
                  <a:pt x="22410" y="3753450"/>
                </a:lnTo>
                <a:lnTo>
                  <a:pt x="19673" y="3746784"/>
                </a:lnTo>
                <a:lnTo>
                  <a:pt x="22410" y="3701909"/>
                </a:lnTo>
                <a:cubicBezTo>
                  <a:pt x="22023" y="3687048"/>
                  <a:pt x="22634" y="3661297"/>
                  <a:pt x="20086" y="3652741"/>
                </a:cubicBezTo>
                <a:lnTo>
                  <a:pt x="13839" y="3649070"/>
                </a:lnTo>
                <a:lnTo>
                  <a:pt x="13290" y="3638287"/>
                </a:lnTo>
                <a:cubicBezTo>
                  <a:pt x="13769" y="3637498"/>
                  <a:pt x="13370" y="3621952"/>
                  <a:pt x="13410" y="3621311"/>
                </a:cubicBezTo>
                <a:lnTo>
                  <a:pt x="19966" y="3583286"/>
                </a:lnTo>
                <a:lnTo>
                  <a:pt x="16089" y="21355"/>
                </a:lnTo>
                <a:cubicBezTo>
                  <a:pt x="22266" y="10589"/>
                  <a:pt x="23964" y="8856"/>
                  <a:pt x="34619" y="2606"/>
                </a:cubicBezTo>
                <a:lnTo>
                  <a:pt x="49927" y="185"/>
                </a:lnTo>
                <a:cubicBezTo>
                  <a:pt x="228245" y="83"/>
                  <a:pt x="539504" y="31"/>
                  <a:pt x="917193" y="11"/>
                </a:cubicBezTo>
                <a:lnTo>
                  <a:pt x="938319" y="10"/>
                </a:lnTo>
                <a:lnTo>
                  <a:pt x="938338" y="0"/>
                </a:lnTo>
                <a:lnTo>
                  <a:pt x="4365378" y="0"/>
                </a:lnTo>
                <a:cubicBezTo>
                  <a:pt x="4382966" y="50"/>
                  <a:pt x="4397213" y="14294"/>
                  <a:pt x="4397257" y="31881"/>
                </a:cubicBezTo>
                <a:cubicBezTo>
                  <a:pt x="4402571" y="958253"/>
                  <a:pt x="4402570" y="4631875"/>
                  <a:pt x="4397256" y="5558231"/>
                </a:cubicBezTo>
                <a:cubicBezTo>
                  <a:pt x="4397157" y="5575784"/>
                  <a:pt x="4382929" y="5589975"/>
                  <a:pt x="4365377" y="5590021"/>
                </a:cubicBezTo>
                <a:lnTo>
                  <a:pt x="4322085" y="5590021"/>
                </a:lnTo>
                <a:lnTo>
                  <a:pt x="4322083" y="5590022"/>
                </a:lnTo>
                <a:lnTo>
                  <a:pt x="49916" y="5590022"/>
                </a:lnTo>
                <a:cubicBezTo>
                  <a:pt x="34729" y="5589963"/>
                  <a:pt x="22450" y="5581668"/>
                  <a:pt x="22410" y="5571435"/>
                </a:cubicBezTo>
                <a:lnTo>
                  <a:pt x="22410" y="4726767"/>
                </a:lnTo>
                <a:lnTo>
                  <a:pt x="14670" y="4699196"/>
                </a:lnTo>
                <a:cubicBezTo>
                  <a:pt x="15011" y="4683722"/>
                  <a:pt x="19831" y="4680290"/>
                  <a:pt x="22410" y="4670837"/>
                </a:cubicBezTo>
                <a:lnTo>
                  <a:pt x="22410" y="4292925"/>
                </a:lnTo>
                <a:lnTo>
                  <a:pt x="22410" y="4242762"/>
                </a:lnTo>
                <a:lnTo>
                  <a:pt x="14161" y="4214744"/>
                </a:lnTo>
                <a:cubicBezTo>
                  <a:pt x="20757" y="4203473"/>
                  <a:pt x="7860" y="4195229"/>
                  <a:pt x="4708" y="4186098"/>
                </a:cubicBezTo>
                <a:lnTo>
                  <a:pt x="632" y="4158493"/>
                </a:lnTo>
                <a:close/>
              </a:path>
            </a:pathLst>
          </a:custGeom>
          <a:blipFill>
            <a:blip r:embed="rId2"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4" name="Obraz 4">
            <a:extLst>
              <a:ext uri="{FF2B5EF4-FFF2-40B4-BE49-F238E27FC236}">
                <a16:creationId xmlns:a16="http://schemas.microsoft.com/office/drawing/2014/main" id="{80518999-21CD-412C-B015-4A51E40CC7F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84000"/>
          </a:blip>
          <a:srcRect l="26950" r="22144"/>
          <a:stretch/>
        </p:blipFill>
        <p:spPr>
          <a:xfrm>
            <a:off x="816531" y="833610"/>
            <a:ext cx="5517787" cy="4472333"/>
          </a:xfrm>
          <a:custGeom>
            <a:avLst/>
            <a:gdLst/>
            <a:ahLst/>
            <a:cxnLst/>
            <a:rect l="l" t="t" r="r" b="b"/>
            <a:pathLst>
              <a:path w="5517787" h="4472333">
                <a:moveTo>
                  <a:pt x="5199334" y="0"/>
                </a:moveTo>
                <a:cubicBezTo>
                  <a:pt x="5209814" y="5031"/>
                  <a:pt x="5211549" y="6498"/>
                  <a:pt x="5218118" y="16022"/>
                </a:cubicBezTo>
                <a:lnTo>
                  <a:pt x="5221430" y="30155"/>
                </a:lnTo>
                <a:cubicBezTo>
                  <a:pt x="5233761" y="196710"/>
                  <a:pt x="5255167" y="487447"/>
                  <a:pt x="5281101" y="840236"/>
                </a:cubicBezTo>
                <a:lnTo>
                  <a:pt x="5282551" y="859969"/>
                </a:lnTo>
                <a:lnTo>
                  <a:pt x="5282562" y="859986"/>
                </a:lnTo>
                <a:lnTo>
                  <a:pt x="5517712" y="4061104"/>
                </a:lnTo>
                <a:cubicBezTo>
                  <a:pt x="5518872" y="4077535"/>
                  <a:pt x="5506545" y="4091821"/>
                  <a:pt x="5490120" y="4093069"/>
                </a:cubicBezTo>
                <a:cubicBezTo>
                  <a:pt x="4625183" y="4161596"/>
                  <a:pt x="1193739" y="4413665"/>
                  <a:pt x="328087" y="4472264"/>
                </a:cubicBezTo>
                <a:cubicBezTo>
                  <a:pt x="311684" y="4473376"/>
                  <a:pt x="297453" y="4461060"/>
                  <a:pt x="296206" y="4444668"/>
                </a:cubicBezTo>
                <a:lnTo>
                  <a:pt x="293235" y="4404230"/>
                </a:lnTo>
                <a:lnTo>
                  <a:pt x="293234" y="4404228"/>
                </a:lnTo>
                <a:lnTo>
                  <a:pt x="94" y="413698"/>
                </a:lnTo>
                <a:cubicBezTo>
                  <a:pt x="-893" y="399508"/>
                  <a:pt x="6013" y="387469"/>
                  <a:pt x="15568" y="386729"/>
                </a:cubicBezTo>
                <a:lnTo>
                  <a:pt x="804553" y="328772"/>
                </a:lnTo>
                <a:lnTo>
                  <a:pt x="829775" y="319650"/>
                </a:lnTo>
                <a:cubicBezTo>
                  <a:pt x="844253" y="318907"/>
                  <a:pt x="847789" y="323174"/>
                  <a:pt x="856796" y="324934"/>
                </a:cubicBezTo>
                <a:lnTo>
                  <a:pt x="1209795" y="299003"/>
                </a:lnTo>
                <a:lnTo>
                  <a:pt x="1256651" y="295561"/>
                </a:lnTo>
                <a:lnTo>
                  <a:pt x="1282256" y="285933"/>
                </a:lnTo>
                <a:cubicBezTo>
                  <a:pt x="1293236" y="291321"/>
                  <a:pt x="1300052" y="278709"/>
                  <a:pt x="1308365" y="275138"/>
                </a:cubicBezTo>
                <a:lnTo>
                  <a:pt x="1333870" y="269436"/>
                </a:lnTo>
                <a:lnTo>
                  <a:pt x="1353677" y="267388"/>
                </a:lnTo>
                <a:lnTo>
                  <a:pt x="1374856" y="271072"/>
                </a:lnTo>
                <a:cubicBezTo>
                  <a:pt x="1380699" y="271151"/>
                  <a:pt x="1381996" y="267795"/>
                  <a:pt x="1388735" y="267872"/>
                </a:cubicBezTo>
                <a:lnTo>
                  <a:pt x="1415290" y="271536"/>
                </a:lnTo>
                <a:lnTo>
                  <a:pt x="1453914" y="273870"/>
                </a:lnTo>
                <a:lnTo>
                  <a:pt x="1480645" y="277419"/>
                </a:lnTo>
                <a:lnTo>
                  <a:pt x="1485845" y="278725"/>
                </a:lnTo>
                <a:lnTo>
                  <a:pt x="1658122" y="266069"/>
                </a:lnTo>
                <a:lnTo>
                  <a:pt x="1670693" y="263259"/>
                </a:lnTo>
                <a:lnTo>
                  <a:pt x="1713706" y="261986"/>
                </a:lnTo>
                <a:lnTo>
                  <a:pt x="1719744" y="258972"/>
                </a:lnTo>
                <a:lnTo>
                  <a:pt x="1761849" y="258450"/>
                </a:lnTo>
                <a:cubicBezTo>
                  <a:pt x="1775704" y="257068"/>
                  <a:pt x="1799799" y="255872"/>
                  <a:pt x="1807616" y="252905"/>
                </a:cubicBezTo>
                <a:lnTo>
                  <a:pt x="1810616" y="246818"/>
                </a:lnTo>
                <a:lnTo>
                  <a:pt x="1820651" y="245565"/>
                </a:lnTo>
                <a:cubicBezTo>
                  <a:pt x="1821421" y="245959"/>
                  <a:pt x="1835914" y="244519"/>
                  <a:pt x="1836516" y="244513"/>
                </a:cubicBezTo>
                <a:lnTo>
                  <a:pt x="1872484" y="248027"/>
                </a:lnTo>
                <a:close/>
              </a:path>
            </a:pathLst>
          </a:cu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E5ACB503-C2D6-4536-B0AB-AB414C556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3606" y="939799"/>
            <a:ext cx="5781863" cy="1659965"/>
          </a:xfrm>
        </p:spPr>
        <p:txBody>
          <a:bodyPr anchor="b">
            <a:normAutofit/>
          </a:bodyPr>
          <a:lstStyle/>
          <a:p>
            <a:r>
              <a:rPr lang="pl-PL" dirty="0"/>
              <a:t>Ja skutecznie chronić się w sieci?</a:t>
            </a:r>
          </a:p>
        </p:txBody>
      </p:sp>
      <p:sp>
        <p:nvSpPr>
          <p:cNvPr id="26" name="Freeform: Shape 14">
            <a:extLst>
              <a:ext uri="{FF2B5EF4-FFF2-40B4-BE49-F238E27FC236}">
                <a16:creationId xmlns:a16="http://schemas.microsoft.com/office/drawing/2014/main" id="{7EA60060-A93B-4C68-8571-20F442790B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5688475">
            <a:off x="3292902" y="4288917"/>
            <a:ext cx="444795" cy="1868387"/>
          </a:xfrm>
          <a:custGeom>
            <a:avLst/>
            <a:gdLst>
              <a:gd name="connsiteX0" fmla="*/ 0 w 555597"/>
              <a:gd name="connsiteY0" fmla="*/ 83880 h 1999290"/>
              <a:gd name="connsiteX1" fmla="*/ 49282 w 555597"/>
              <a:gd name="connsiteY1" fmla="*/ 71215 h 1999290"/>
              <a:gd name="connsiteX2" fmla="*/ 174397 w 555597"/>
              <a:gd name="connsiteY2" fmla="*/ 45224 h 1999290"/>
              <a:gd name="connsiteX3" fmla="*/ 242049 w 555597"/>
              <a:gd name="connsiteY3" fmla="*/ 54744 h 1999290"/>
              <a:gd name="connsiteX4" fmla="*/ 326503 w 555597"/>
              <a:gd name="connsiteY4" fmla="*/ 39434 h 1999290"/>
              <a:gd name="connsiteX5" fmla="*/ 343350 w 555597"/>
              <a:gd name="connsiteY5" fmla="*/ 40491 h 1999290"/>
              <a:gd name="connsiteX6" fmla="*/ 349790 w 555597"/>
              <a:gd name="connsiteY6" fmla="*/ 52348 h 1999290"/>
              <a:gd name="connsiteX7" fmla="*/ 355722 w 555597"/>
              <a:gd name="connsiteY7" fmla="*/ 54552 h 1999290"/>
              <a:gd name="connsiteX8" fmla="*/ 374741 w 555597"/>
              <a:gd name="connsiteY8" fmla="*/ 39676 h 1999290"/>
              <a:gd name="connsiteX9" fmla="*/ 469664 w 555597"/>
              <a:gd name="connsiteY9" fmla="*/ 48453 h 1999290"/>
              <a:gd name="connsiteX10" fmla="*/ 521607 w 555597"/>
              <a:gd name="connsiteY10" fmla="*/ 10408 h 1999290"/>
              <a:gd name="connsiteX11" fmla="*/ 555597 w 555597"/>
              <a:gd name="connsiteY11" fmla="*/ 0 h 1999290"/>
              <a:gd name="connsiteX12" fmla="*/ 555597 w 555597"/>
              <a:gd name="connsiteY12" fmla="*/ 1995494 h 1999290"/>
              <a:gd name="connsiteX13" fmla="*/ 537215 w 555597"/>
              <a:gd name="connsiteY13" fmla="*/ 1991185 h 1999290"/>
              <a:gd name="connsiteX14" fmla="*/ 479386 w 555597"/>
              <a:gd name="connsiteY14" fmla="*/ 1992931 h 1999290"/>
              <a:gd name="connsiteX15" fmla="*/ 462617 w 555597"/>
              <a:gd name="connsiteY15" fmla="*/ 1999290 h 1999290"/>
              <a:gd name="connsiteX16" fmla="*/ 420522 w 555597"/>
              <a:gd name="connsiteY16" fmla="*/ 1999290 h 1999290"/>
              <a:gd name="connsiteX17" fmla="*/ 382909 w 555597"/>
              <a:gd name="connsiteY17" fmla="*/ 1988738 h 1999290"/>
              <a:gd name="connsiteX18" fmla="*/ 295360 w 555597"/>
              <a:gd name="connsiteY18" fmla="*/ 1977122 h 1999290"/>
              <a:gd name="connsiteX19" fmla="*/ 256969 w 555597"/>
              <a:gd name="connsiteY19" fmla="*/ 1970444 h 1999290"/>
              <a:gd name="connsiteX20" fmla="*/ 227096 w 555597"/>
              <a:gd name="connsiteY20" fmla="*/ 1951548 h 1999290"/>
              <a:gd name="connsiteX21" fmla="*/ 222890 w 555597"/>
              <a:gd name="connsiteY21" fmla="*/ 1935696 h 1999290"/>
              <a:gd name="connsiteX22" fmla="*/ 202274 w 555597"/>
              <a:gd name="connsiteY22" fmla="*/ 1929911 h 1999290"/>
              <a:gd name="connsiteX23" fmla="*/ 197448 w 555597"/>
              <a:gd name="connsiteY23" fmla="*/ 1925621 h 1999290"/>
              <a:gd name="connsiteX24" fmla="*/ 169099 w 555597"/>
              <a:gd name="connsiteY24" fmla="*/ 1903786 h 1999290"/>
              <a:gd name="connsiteX25" fmla="*/ 92344 w 555597"/>
              <a:gd name="connsiteY25" fmla="*/ 1925464 h 1999290"/>
              <a:gd name="connsiteX26" fmla="*/ 11266 w 555597"/>
              <a:gd name="connsiteY26" fmla="*/ 1895947 h 1999290"/>
              <a:gd name="connsiteX27" fmla="*/ 0 w 555597"/>
              <a:gd name="connsiteY27" fmla="*/ 1893933 h 1999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55597" h="1999290">
                <a:moveTo>
                  <a:pt x="0" y="83880"/>
                </a:moveTo>
                <a:lnTo>
                  <a:pt x="49282" y="71215"/>
                </a:lnTo>
                <a:cubicBezTo>
                  <a:pt x="91656" y="63184"/>
                  <a:pt x="135655" y="58277"/>
                  <a:pt x="174397" y="45224"/>
                </a:cubicBezTo>
                <a:cubicBezTo>
                  <a:pt x="225837" y="94025"/>
                  <a:pt x="195077" y="47856"/>
                  <a:pt x="242049" y="54744"/>
                </a:cubicBezTo>
                <a:lnTo>
                  <a:pt x="326503" y="39434"/>
                </a:lnTo>
                <a:lnTo>
                  <a:pt x="343350" y="40491"/>
                </a:lnTo>
                <a:lnTo>
                  <a:pt x="349790" y="52348"/>
                </a:lnTo>
                <a:lnTo>
                  <a:pt x="355722" y="54552"/>
                </a:lnTo>
                <a:lnTo>
                  <a:pt x="374741" y="39676"/>
                </a:lnTo>
                <a:cubicBezTo>
                  <a:pt x="402796" y="31662"/>
                  <a:pt x="441033" y="50452"/>
                  <a:pt x="469664" y="48453"/>
                </a:cubicBezTo>
                <a:cubicBezTo>
                  <a:pt x="478380" y="29604"/>
                  <a:pt x="496522" y="19255"/>
                  <a:pt x="521607" y="10408"/>
                </a:cubicBezTo>
                <a:lnTo>
                  <a:pt x="555597" y="0"/>
                </a:lnTo>
                <a:lnTo>
                  <a:pt x="555597" y="1995494"/>
                </a:lnTo>
                <a:lnTo>
                  <a:pt x="537215" y="1991185"/>
                </a:lnTo>
                <a:cubicBezTo>
                  <a:pt x="514565" y="1988101"/>
                  <a:pt x="490837" y="1988688"/>
                  <a:pt x="479386" y="1992931"/>
                </a:cubicBezTo>
                <a:lnTo>
                  <a:pt x="462617" y="1999290"/>
                </a:lnTo>
                <a:lnTo>
                  <a:pt x="420522" y="1999290"/>
                </a:lnTo>
                <a:lnTo>
                  <a:pt x="382909" y="1988738"/>
                </a:lnTo>
                <a:cubicBezTo>
                  <a:pt x="350860" y="1976654"/>
                  <a:pt x="320299" y="1963332"/>
                  <a:pt x="295360" y="1977122"/>
                </a:cubicBezTo>
                <a:cubicBezTo>
                  <a:pt x="281004" y="1978006"/>
                  <a:pt x="268406" y="1975325"/>
                  <a:pt x="256969" y="1970444"/>
                </a:cubicBezTo>
                <a:lnTo>
                  <a:pt x="227096" y="1951548"/>
                </a:lnTo>
                <a:lnTo>
                  <a:pt x="222890" y="1935696"/>
                </a:lnTo>
                <a:lnTo>
                  <a:pt x="202274" y="1929911"/>
                </a:lnTo>
                <a:lnTo>
                  <a:pt x="197448" y="1925621"/>
                </a:lnTo>
                <a:cubicBezTo>
                  <a:pt x="188240" y="1917376"/>
                  <a:pt x="178991" y="1909643"/>
                  <a:pt x="169099" y="1903786"/>
                </a:cubicBezTo>
                <a:cubicBezTo>
                  <a:pt x="158518" y="1969055"/>
                  <a:pt x="83191" y="1864739"/>
                  <a:pt x="92344" y="1925464"/>
                </a:cubicBezTo>
                <a:cubicBezTo>
                  <a:pt x="36140" y="1904645"/>
                  <a:pt x="59596" y="1967908"/>
                  <a:pt x="11266" y="1895947"/>
                </a:cubicBezTo>
                <a:lnTo>
                  <a:pt x="0" y="1893933"/>
                </a:lnTo>
                <a:close/>
              </a:path>
            </a:pathLst>
          </a:custGeom>
          <a:blipFill dpi="0" rotWithShape="1">
            <a:blip r:embed="rId4">
              <a:alphaModFix amt="84000"/>
            </a:blip>
            <a:srcRect/>
            <a:tile tx="0" ty="0" sx="100000" sy="100000" flip="none" algn="tl"/>
          </a:blipFill>
          <a:ln>
            <a:noFill/>
          </a:ln>
          <a:effectLst>
            <a:outerShdw blurRad="63500" dist="12700" dir="8100000" algn="tr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E7B886A-FCAF-43B7-96BD-4518565872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52968" y="2961280"/>
            <a:ext cx="3902381" cy="3210920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10000"/>
              </a:lnSpc>
            </a:pPr>
            <a:r>
              <a:rPr lang="pl-PL" sz="1400">
                <a:ea typeface="+mn-lt"/>
                <a:cs typeface="+mn-lt"/>
              </a:rPr>
              <a:t>Korzystaj z komunikatorów szyfrujących.</a:t>
            </a:r>
            <a:endParaRPr lang="pl-PL" sz="1400"/>
          </a:p>
          <a:p>
            <a:pPr>
              <a:lnSpc>
                <a:spcPct val="110000"/>
              </a:lnSpc>
            </a:pPr>
            <a:r>
              <a:rPr lang="pl-PL" sz="1400">
                <a:ea typeface="+mn-lt"/>
                <a:cs typeface="+mn-lt"/>
              </a:rPr>
              <a:t>Zachowaj ostrożność, klikając na linki i otwierając dokumenty.</a:t>
            </a:r>
            <a:endParaRPr lang="pl-PL" sz="1400"/>
          </a:p>
          <a:p>
            <a:pPr>
              <a:lnSpc>
                <a:spcPct val="110000"/>
              </a:lnSpc>
            </a:pPr>
            <a:r>
              <a:rPr lang="pl-PL" sz="1400">
                <a:ea typeface="+mn-lt"/>
                <a:cs typeface="+mn-lt"/>
              </a:rPr>
              <a:t>Zabezpiecz dysk swojego komputera.</a:t>
            </a:r>
            <a:endParaRPr lang="pl-PL" sz="1400"/>
          </a:p>
          <a:p>
            <a:pPr>
              <a:lnSpc>
                <a:spcPct val="110000"/>
              </a:lnSpc>
            </a:pPr>
            <a:r>
              <a:rPr lang="pl-PL" sz="1400">
                <a:ea typeface="+mn-lt"/>
                <a:cs typeface="+mn-lt"/>
              </a:rPr>
              <a:t>Mądrze korzystaj z haseł</a:t>
            </a:r>
          </a:p>
          <a:p>
            <a:pPr>
              <a:lnSpc>
                <a:spcPct val="110000"/>
              </a:lnSpc>
            </a:pPr>
            <a:r>
              <a:rPr lang="pl-PL" sz="1400">
                <a:ea typeface="+mn-lt"/>
                <a:cs typeface="+mn-lt"/>
              </a:rPr>
              <a:t>Korzystaj z weryfikacji dwuetapowej.</a:t>
            </a:r>
            <a:endParaRPr lang="pl-PL" sz="1400"/>
          </a:p>
          <a:p>
            <a:pPr>
              <a:lnSpc>
                <a:spcPct val="110000"/>
              </a:lnSpc>
            </a:pPr>
            <a:r>
              <a:rPr lang="pl-PL" sz="1400">
                <a:ea typeface="+mn-lt"/>
                <a:cs typeface="+mn-lt"/>
              </a:rPr>
              <a:t>Korzystaj z HTTPS.</a:t>
            </a:r>
            <a:endParaRPr lang="pl-PL" sz="1400"/>
          </a:p>
          <a:p>
            <a:pPr>
              <a:lnSpc>
                <a:spcPct val="110000"/>
              </a:lnSpc>
            </a:pPr>
            <a:r>
              <a:rPr lang="pl-PL" sz="1400">
                <a:ea typeface="+mn-lt"/>
                <a:cs typeface="+mn-lt"/>
              </a:rPr>
              <a:t>Korzystaj z VPN.</a:t>
            </a:r>
            <a:endParaRPr lang="pl-PL" sz="1400"/>
          </a:p>
          <a:p>
            <a:pPr>
              <a:lnSpc>
                <a:spcPct val="110000"/>
              </a:lnSpc>
            </a:pPr>
            <a:endParaRPr lang="pl-PL" sz="140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86403E5-67F9-43E6-B7B1-C07EFE0A5C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4436" y="6388259"/>
            <a:ext cx="358083" cy="368964"/>
            <a:chOff x="4135740" y="1795926"/>
            <a:chExt cx="558732" cy="575710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E9C7E316-2CF6-48D0-A945-584817B6F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135740" y="1795926"/>
              <a:ext cx="558732" cy="575710"/>
              <a:chOff x="1028007" y="1706560"/>
              <a:chExt cx="575710" cy="575710"/>
            </a:xfrm>
          </p:grpSpPr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4C26CD1D-43A2-4516-BC5E-0704D3B1065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0">
                <a:extLst>
                  <a:ext uri="{FF2B5EF4-FFF2-40B4-BE49-F238E27FC236}">
                    <a16:creationId xmlns:a16="http://schemas.microsoft.com/office/drawing/2014/main" id="{4A6C5BDD-D91A-4A8D-9365-C3DCE47B273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0"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459A4D5-BA77-45AB-849F-FAF78F871E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36389" y="1946248"/>
              <a:ext cx="157434" cy="15743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1144240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758E4FA-C4A9-4D94-828D-0C4D6ED972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4BA3935-5258-425A-B52A-BBF28BCE0E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80000">
            <a:off x="572212" y="282178"/>
            <a:ext cx="5455259" cy="5894485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CDD1AA99-03AE-49F6-9116-9CA2BBCA04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280000">
            <a:off x="435827" y="609334"/>
            <a:ext cx="5725215" cy="5235577"/>
          </a:xfrm>
          <a:custGeom>
            <a:avLst/>
            <a:gdLst>
              <a:gd name="connsiteX0" fmla="*/ 0 w 4401242"/>
              <a:gd name="connsiteY0" fmla="*/ 4137242 h 5590022"/>
              <a:gd name="connsiteX1" fmla="*/ 5579 w 4401242"/>
              <a:gd name="connsiteY1" fmla="*/ 4114978 h 5590022"/>
              <a:gd name="connsiteX2" fmla="*/ 3258 w 4401242"/>
              <a:gd name="connsiteY2" fmla="*/ 4099949 h 5590022"/>
              <a:gd name="connsiteX3" fmla="*/ 9236 w 4401242"/>
              <a:gd name="connsiteY3" fmla="*/ 4071959 h 5590022"/>
              <a:gd name="connsiteX4" fmla="*/ 14743 w 4401242"/>
              <a:gd name="connsiteY4" fmla="*/ 4031013 h 5590022"/>
              <a:gd name="connsiteX5" fmla="*/ 20613 w 4401242"/>
              <a:gd name="connsiteY5" fmla="*/ 4002827 h 5590022"/>
              <a:gd name="connsiteX6" fmla="*/ 22410 w 4401242"/>
              <a:gd name="connsiteY6" fmla="*/ 3997392 h 5590022"/>
              <a:gd name="connsiteX7" fmla="*/ 22410 w 4401242"/>
              <a:gd name="connsiteY7" fmla="*/ 3812956 h 5590022"/>
              <a:gd name="connsiteX8" fmla="*/ 20401 w 4401242"/>
              <a:gd name="connsiteY8" fmla="*/ 3799351 h 5590022"/>
              <a:gd name="connsiteX9" fmla="*/ 22410 w 4401242"/>
              <a:gd name="connsiteY9" fmla="*/ 3753450 h 5590022"/>
              <a:gd name="connsiteX10" fmla="*/ 19673 w 4401242"/>
              <a:gd name="connsiteY10" fmla="*/ 3746784 h 5590022"/>
              <a:gd name="connsiteX11" fmla="*/ 22410 w 4401242"/>
              <a:gd name="connsiteY11" fmla="*/ 3701909 h 5590022"/>
              <a:gd name="connsiteX12" fmla="*/ 20086 w 4401242"/>
              <a:gd name="connsiteY12" fmla="*/ 3652741 h 5590022"/>
              <a:gd name="connsiteX13" fmla="*/ 13839 w 4401242"/>
              <a:gd name="connsiteY13" fmla="*/ 3649070 h 5590022"/>
              <a:gd name="connsiteX14" fmla="*/ 13290 w 4401242"/>
              <a:gd name="connsiteY14" fmla="*/ 3638287 h 5590022"/>
              <a:gd name="connsiteX15" fmla="*/ 13410 w 4401242"/>
              <a:gd name="connsiteY15" fmla="*/ 3621311 h 5590022"/>
              <a:gd name="connsiteX16" fmla="*/ 19966 w 4401242"/>
              <a:gd name="connsiteY16" fmla="*/ 3583286 h 5590022"/>
              <a:gd name="connsiteX17" fmla="*/ 16089 w 4401242"/>
              <a:gd name="connsiteY17" fmla="*/ 21355 h 5590022"/>
              <a:gd name="connsiteX18" fmla="*/ 34619 w 4401242"/>
              <a:gd name="connsiteY18" fmla="*/ 2606 h 5590022"/>
              <a:gd name="connsiteX19" fmla="*/ 49927 w 4401242"/>
              <a:gd name="connsiteY19" fmla="*/ 185 h 5590022"/>
              <a:gd name="connsiteX20" fmla="*/ 917193 w 4401242"/>
              <a:gd name="connsiteY20" fmla="*/ 11 h 5590022"/>
              <a:gd name="connsiteX21" fmla="*/ 938319 w 4401242"/>
              <a:gd name="connsiteY21" fmla="*/ 10 h 5590022"/>
              <a:gd name="connsiteX22" fmla="*/ 938338 w 4401242"/>
              <a:gd name="connsiteY22" fmla="*/ 0 h 5590022"/>
              <a:gd name="connsiteX23" fmla="*/ 4365378 w 4401242"/>
              <a:gd name="connsiteY23" fmla="*/ 0 h 5590022"/>
              <a:gd name="connsiteX24" fmla="*/ 4397257 w 4401242"/>
              <a:gd name="connsiteY24" fmla="*/ 31881 h 5590022"/>
              <a:gd name="connsiteX25" fmla="*/ 4397256 w 4401242"/>
              <a:gd name="connsiteY25" fmla="*/ 5558231 h 5590022"/>
              <a:gd name="connsiteX26" fmla="*/ 4365377 w 4401242"/>
              <a:gd name="connsiteY26" fmla="*/ 5590021 h 5590022"/>
              <a:gd name="connsiteX27" fmla="*/ 4322085 w 4401242"/>
              <a:gd name="connsiteY27" fmla="*/ 5590021 h 5590022"/>
              <a:gd name="connsiteX28" fmla="*/ 4322083 w 4401242"/>
              <a:gd name="connsiteY28" fmla="*/ 5590022 h 5590022"/>
              <a:gd name="connsiteX29" fmla="*/ 49916 w 4401242"/>
              <a:gd name="connsiteY29" fmla="*/ 5590022 h 5590022"/>
              <a:gd name="connsiteX30" fmla="*/ 22410 w 4401242"/>
              <a:gd name="connsiteY30" fmla="*/ 5571435 h 5590022"/>
              <a:gd name="connsiteX31" fmla="*/ 22410 w 4401242"/>
              <a:gd name="connsiteY31" fmla="*/ 4726767 h 5590022"/>
              <a:gd name="connsiteX32" fmla="*/ 14670 w 4401242"/>
              <a:gd name="connsiteY32" fmla="*/ 4699196 h 5590022"/>
              <a:gd name="connsiteX33" fmla="*/ 22410 w 4401242"/>
              <a:gd name="connsiteY33" fmla="*/ 4670837 h 5590022"/>
              <a:gd name="connsiteX34" fmla="*/ 22410 w 4401242"/>
              <a:gd name="connsiteY34" fmla="*/ 4292925 h 5590022"/>
              <a:gd name="connsiteX35" fmla="*/ 22410 w 4401242"/>
              <a:gd name="connsiteY35" fmla="*/ 4242762 h 5590022"/>
              <a:gd name="connsiteX36" fmla="*/ 14161 w 4401242"/>
              <a:gd name="connsiteY36" fmla="*/ 4214744 h 5590022"/>
              <a:gd name="connsiteX37" fmla="*/ 4708 w 4401242"/>
              <a:gd name="connsiteY37" fmla="*/ 4186098 h 5590022"/>
              <a:gd name="connsiteX38" fmla="*/ 632 w 4401242"/>
              <a:gd name="connsiteY38" fmla="*/ 4158493 h 5590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4401242" h="5590022">
                <a:moveTo>
                  <a:pt x="0" y="4137242"/>
                </a:moveTo>
                <a:lnTo>
                  <a:pt x="5579" y="4114978"/>
                </a:lnTo>
                <a:cubicBezTo>
                  <a:pt x="6121" y="4108762"/>
                  <a:pt x="2648" y="4107119"/>
                  <a:pt x="3258" y="4099949"/>
                </a:cubicBezTo>
                <a:lnTo>
                  <a:pt x="9236" y="4071959"/>
                </a:lnTo>
                <a:lnTo>
                  <a:pt x="14743" y="4031013"/>
                </a:lnTo>
                <a:lnTo>
                  <a:pt x="20613" y="4002827"/>
                </a:lnTo>
                <a:lnTo>
                  <a:pt x="22410" y="3997392"/>
                </a:lnTo>
                <a:lnTo>
                  <a:pt x="22410" y="3812956"/>
                </a:lnTo>
                <a:lnTo>
                  <a:pt x="20401" y="3799351"/>
                </a:lnTo>
                <a:lnTo>
                  <a:pt x="22410" y="3753450"/>
                </a:lnTo>
                <a:lnTo>
                  <a:pt x="19673" y="3746784"/>
                </a:lnTo>
                <a:lnTo>
                  <a:pt x="22410" y="3701909"/>
                </a:lnTo>
                <a:cubicBezTo>
                  <a:pt x="22023" y="3687048"/>
                  <a:pt x="22634" y="3661297"/>
                  <a:pt x="20086" y="3652741"/>
                </a:cubicBezTo>
                <a:lnTo>
                  <a:pt x="13839" y="3649070"/>
                </a:lnTo>
                <a:lnTo>
                  <a:pt x="13290" y="3638287"/>
                </a:lnTo>
                <a:cubicBezTo>
                  <a:pt x="13769" y="3637498"/>
                  <a:pt x="13370" y="3621952"/>
                  <a:pt x="13410" y="3621311"/>
                </a:cubicBezTo>
                <a:lnTo>
                  <a:pt x="19966" y="3583286"/>
                </a:lnTo>
                <a:lnTo>
                  <a:pt x="16089" y="21355"/>
                </a:lnTo>
                <a:cubicBezTo>
                  <a:pt x="22266" y="10589"/>
                  <a:pt x="23964" y="8856"/>
                  <a:pt x="34619" y="2606"/>
                </a:cubicBezTo>
                <a:lnTo>
                  <a:pt x="49927" y="185"/>
                </a:lnTo>
                <a:cubicBezTo>
                  <a:pt x="228245" y="83"/>
                  <a:pt x="539504" y="31"/>
                  <a:pt x="917193" y="11"/>
                </a:cubicBezTo>
                <a:lnTo>
                  <a:pt x="938319" y="10"/>
                </a:lnTo>
                <a:lnTo>
                  <a:pt x="938338" y="0"/>
                </a:lnTo>
                <a:lnTo>
                  <a:pt x="4365378" y="0"/>
                </a:lnTo>
                <a:cubicBezTo>
                  <a:pt x="4382966" y="50"/>
                  <a:pt x="4397213" y="14294"/>
                  <a:pt x="4397257" y="31881"/>
                </a:cubicBezTo>
                <a:cubicBezTo>
                  <a:pt x="4402571" y="958253"/>
                  <a:pt x="4402570" y="4631875"/>
                  <a:pt x="4397256" y="5558231"/>
                </a:cubicBezTo>
                <a:cubicBezTo>
                  <a:pt x="4397157" y="5575784"/>
                  <a:pt x="4382929" y="5589975"/>
                  <a:pt x="4365377" y="5590021"/>
                </a:cubicBezTo>
                <a:lnTo>
                  <a:pt x="4322085" y="5590021"/>
                </a:lnTo>
                <a:lnTo>
                  <a:pt x="4322083" y="5590022"/>
                </a:lnTo>
                <a:lnTo>
                  <a:pt x="49916" y="5590022"/>
                </a:lnTo>
                <a:cubicBezTo>
                  <a:pt x="34729" y="5589963"/>
                  <a:pt x="22450" y="5581668"/>
                  <a:pt x="22410" y="5571435"/>
                </a:cubicBezTo>
                <a:lnTo>
                  <a:pt x="22410" y="4726767"/>
                </a:lnTo>
                <a:lnTo>
                  <a:pt x="14670" y="4699196"/>
                </a:lnTo>
                <a:cubicBezTo>
                  <a:pt x="15011" y="4683722"/>
                  <a:pt x="19831" y="4680290"/>
                  <a:pt x="22410" y="4670837"/>
                </a:cubicBezTo>
                <a:lnTo>
                  <a:pt x="22410" y="4292925"/>
                </a:lnTo>
                <a:lnTo>
                  <a:pt x="22410" y="4242762"/>
                </a:lnTo>
                <a:lnTo>
                  <a:pt x="14161" y="4214744"/>
                </a:lnTo>
                <a:cubicBezTo>
                  <a:pt x="20757" y="4203473"/>
                  <a:pt x="7860" y="4195229"/>
                  <a:pt x="4708" y="4186098"/>
                </a:cubicBezTo>
                <a:lnTo>
                  <a:pt x="632" y="4158493"/>
                </a:ln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4" name="Obraz 4" descr="Obraz zawierający tekst, zabawka, znak&#10;&#10;Opis wygenerowany automatycznie">
            <a:extLst>
              <a:ext uri="{FF2B5EF4-FFF2-40B4-BE49-F238E27FC236}">
                <a16:creationId xmlns:a16="http://schemas.microsoft.com/office/drawing/2014/main" id="{34CFA9D8-3C63-466A-ACBB-C6219EE1AC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492079">
            <a:off x="929859" y="1518436"/>
            <a:ext cx="4746677" cy="3434148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8024E909-6620-4CD2-8739-4F3C2091F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9057" y="3584988"/>
            <a:ext cx="5987143" cy="2037483"/>
          </a:xfrm>
        </p:spPr>
        <p:txBody>
          <a:bodyPr anchor="b">
            <a:normAutofit/>
          </a:bodyPr>
          <a:lstStyle/>
          <a:p>
            <a:pPr>
              <a:lnSpc>
                <a:spcPct val="110000"/>
              </a:lnSpc>
            </a:pPr>
            <a:r>
              <a:rPr lang="pl-PL" sz="2200" i="0">
                <a:ea typeface="+mj-lt"/>
                <a:cs typeface="+mj-lt"/>
              </a:rPr>
              <a:t>W Internecie należy także przestrzegać zasad przyzwoitego  zachowania(Netykieta): </a:t>
            </a:r>
            <a:endParaRPr lang="pl-PL" sz="220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D50DB571-3A12-4BED-AAD9-9F00B1138D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514120">
            <a:off x="470659" y="-333929"/>
            <a:ext cx="500911" cy="1868387"/>
          </a:xfrm>
          <a:custGeom>
            <a:avLst/>
            <a:gdLst>
              <a:gd name="connsiteX0" fmla="*/ 0 w 555597"/>
              <a:gd name="connsiteY0" fmla="*/ 83880 h 1999290"/>
              <a:gd name="connsiteX1" fmla="*/ 49282 w 555597"/>
              <a:gd name="connsiteY1" fmla="*/ 71215 h 1999290"/>
              <a:gd name="connsiteX2" fmla="*/ 174397 w 555597"/>
              <a:gd name="connsiteY2" fmla="*/ 45224 h 1999290"/>
              <a:gd name="connsiteX3" fmla="*/ 242049 w 555597"/>
              <a:gd name="connsiteY3" fmla="*/ 54744 h 1999290"/>
              <a:gd name="connsiteX4" fmla="*/ 326503 w 555597"/>
              <a:gd name="connsiteY4" fmla="*/ 39434 h 1999290"/>
              <a:gd name="connsiteX5" fmla="*/ 343350 w 555597"/>
              <a:gd name="connsiteY5" fmla="*/ 40491 h 1999290"/>
              <a:gd name="connsiteX6" fmla="*/ 349790 w 555597"/>
              <a:gd name="connsiteY6" fmla="*/ 52348 h 1999290"/>
              <a:gd name="connsiteX7" fmla="*/ 355722 w 555597"/>
              <a:gd name="connsiteY7" fmla="*/ 54552 h 1999290"/>
              <a:gd name="connsiteX8" fmla="*/ 374741 w 555597"/>
              <a:gd name="connsiteY8" fmla="*/ 39676 h 1999290"/>
              <a:gd name="connsiteX9" fmla="*/ 469664 w 555597"/>
              <a:gd name="connsiteY9" fmla="*/ 48453 h 1999290"/>
              <a:gd name="connsiteX10" fmla="*/ 521607 w 555597"/>
              <a:gd name="connsiteY10" fmla="*/ 10408 h 1999290"/>
              <a:gd name="connsiteX11" fmla="*/ 555597 w 555597"/>
              <a:gd name="connsiteY11" fmla="*/ 0 h 1999290"/>
              <a:gd name="connsiteX12" fmla="*/ 555597 w 555597"/>
              <a:gd name="connsiteY12" fmla="*/ 1995494 h 1999290"/>
              <a:gd name="connsiteX13" fmla="*/ 537215 w 555597"/>
              <a:gd name="connsiteY13" fmla="*/ 1991185 h 1999290"/>
              <a:gd name="connsiteX14" fmla="*/ 479386 w 555597"/>
              <a:gd name="connsiteY14" fmla="*/ 1992931 h 1999290"/>
              <a:gd name="connsiteX15" fmla="*/ 462617 w 555597"/>
              <a:gd name="connsiteY15" fmla="*/ 1999290 h 1999290"/>
              <a:gd name="connsiteX16" fmla="*/ 420522 w 555597"/>
              <a:gd name="connsiteY16" fmla="*/ 1999290 h 1999290"/>
              <a:gd name="connsiteX17" fmla="*/ 382909 w 555597"/>
              <a:gd name="connsiteY17" fmla="*/ 1988738 h 1999290"/>
              <a:gd name="connsiteX18" fmla="*/ 295360 w 555597"/>
              <a:gd name="connsiteY18" fmla="*/ 1977122 h 1999290"/>
              <a:gd name="connsiteX19" fmla="*/ 256969 w 555597"/>
              <a:gd name="connsiteY19" fmla="*/ 1970444 h 1999290"/>
              <a:gd name="connsiteX20" fmla="*/ 227096 w 555597"/>
              <a:gd name="connsiteY20" fmla="*/ 1951548 h 1999290"/>
              <a:gd name="connsiteX21" fmla="*/ 222890 w 555597"/>
              <a:gd name="connsiteY21" fmla="*/ 1935696 h 1999290"/>
              <a:gd name="connsiteX22" fmla="*/ 202274 w 555597"/>
              <a:gd name="connsiteY22" fmla="*/ 1929911 h 1999290"/>
              <a:gd name="connsiteX23" fmla="*/ 197448 w 555597"/>
              <a:gd name="connsiteY23" fmla="*/ 1925621 h 1999290"/>
              <a:gd name="connsiteX24" fmla="*/ 169099 w 555597"/>
              <a:gd name="connsiteY24" fmla="*/ 1903786 h 1999290"/>
              <a:gd name="connsiteX25" fmla="*/ 92344 w 555597"/>
              <a:gd name="connsiteY25" fmla="*/ 1925464 h 1999290"/>
              <a:gd name="connsiteX26" fmla="*/ 11266 w 555597"/>
              <a:gd name="connsiteY26" fmla="*/ 1895947 h 1999290"/>
              <a:gd name="connsiteX27" fmla="*/ 0 w 555597"/>
              <a:gd name="connsiteY27" fmla="*/ 1893933 h 1999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55597" h="1999290">
                <a:moveTo>
                  <a:pt x="0" y="83880"/>
                </a:moveTo>
                <a:lnTo>
                  <a:pt x="49282" y="71215"/>
                </a:lnTo>
                <a:cubicBezTo>
                  <a:pt x="91656" y="63184"/>
                  <a:pt x="135655" y="58277"/>
                  <a:pt x="174397" y="45224"/>
                </a:cubicBezTo>
                <a:cubicBezTo>
                  <a:pt x="225837" y="94025"/>
                  <a:pt x="195077" y="47856"/>
                  <a:pt x="242049" y="54744"/>
                </a:cubicBezTo>
                <a:lnTo>
                  <a:pt x="326503" y="39434"/>
                </a:lnTo>
                <a:lnTo>
                  <a:pt x="343350" y="40491"/>
                </a:lnTo>
                <a:lnTo>
                  <a:pt x="349790" y="52348"/>
                </a:lnTo>
                <a:lnTo>
                  <a:pt x="355722" y="54552"/>
                </a:lnTo>
                <a:lnTo>
                  <a:pt x="374741" y="39676"/>
                </a:lnTo>
                <a:cubicBezTo>
                  <a:pt x="402796" y="31662"/>
                  <a:pt x="441033" y="50452"/>
                  <a:pt x="469664" y="48453"/>
                </a:cubicBezTo>
                <a:cubicBezTo>
                  <a:pt x="478380" y="29604"/>
                  <a:pt x="496522" y="19255"/>
                  <a:pt x="521607" y="10408"/>
                </a:cubicBezTo>
                <a:lnTo>
                  <a:pt x="555597" y="0"/>
                </a:lnTo>
                <a:lnTo>
                  <a:pt x="555597" y="1995494"/>
                </a:lnTo>
                <a:lnTo>
                  <a:pt x="537215" y="1991185"/>
                </a:lnTo>
                <a:cubicBezTo>
                  <a:pt x="514565" y="1988101"/>
                  <a:pt x="490837" y="1988688"/>
                  <a:pt x="479386" y="1992931"/>
                </a:cubicBezTo>
                <a:lnTo>
                  <a:pt x="462617" y="1999290"/>
                </a:lnTo>
                <a:lnTo>
                  <a:pt x="420522" y="1999290"/>
                </a:lnTo>
                <a:lnTo>
                  <a:pt x="382909" y="1988738"/>
                </a:lnTo>
                <a:cubicBezTo>
                  <a:pt x="350860" y="1976654"/>
                  <a:pt x="320299" y="1963332"/>
                  <a:pt x="295360" y="1977122"/>
                </a:cubicBezTo>
                <a:cubicBezTo>
                  <a:pt x="281004" y="1978006"/>
                  <a:pt x="268406" y="1975325"/>
                  <a:pt x="256969" y="1970444"/>
                </a:cubicBezTo>
                <a:lnTo>
                  <a:pt x="227096" y="1951548"/>
                </a:lnTo>
                <a:lnTo>
                  <a:pt x="222890" y="1935696"/>
                </a:lnTo>
                <a:lnTo>
                  <a:pt x="202274" y="1929911"/>
                </a:lnTo>
                <a:lnTo>
                  <a:pt x="197448" y="1925621"/>
                </a:lnTo>
                <a:cubicBezTo>
                  <a:pt x="188240" y="1917376"/>
                  <a:pt x="178991" y="1909643"/>
                  <a:pt x="169099" y="1903786"/>
                </a:cubicBezTo>
                <a:cubicBezTo>
                  <a:pt x="158518" y="1969055"/>
                  <a:pt x="83191" y="1864739"/>
                  <a:pt x="92344" y="1925464"/>
                </a:cubicBezTo>
                <a:cubicBezTo>
                  <a:pt x="36140" y="1904645"/>
                  <a:pt x="59596" y="1967908"/>
                  <a:pt x="11266" y="1895947"/>
                </a:cubicBezTo>
                <a:lnTo>
                  <a:pt x="0" y="1893933"/>
                </a:lnTo>
                <a:close/>
              </a:path>
            </a:pathLst>
          </a:custGeom>
          <a:blipFill dpi="0" rotWithShape="1">
            <a:blip r:embed="rId3">
              <a:alphaModFix amt="84000"/>
            </a:blip>
            <a:srcRect/>
            <a:tile tx="0" ty="0" sx="100000" sy="100000" flip="none" algn="tl"/>
          </a:blipFill>
          <a:ln>
            <a:noFill/>
          </a:ln>
          <a:effectLst>
            <a:outerShdw blurRad="63500" dist="12700" dir="8100000" algn="tr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C6AB6AF-A6B8-4648-A8A4-88E0DC9A15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7057" y="796413"/>
            <a:ext cx="4297328" cy="2687797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10000"/>
              </a:lnSpc>
            </a:pPr>
            <a:r>
              <a:rPr lang="pl-PL" dirty="0">
                <a:ea typeface="+mn-lt"/>
                <a:cs typeface="+mn-lt"/>
              </a:rPr>
              <a:t>Zakaz spamowania (wysyłania niechcianych wiadomości);</a:t>
            </a:r>
            <a:endParaRPr lang="pl-PL"/>
          </a:p>
          <a:p>
            <a:pPr>
              <a:lnSpc>
                <a:spcPct val="110000"/>
              </a:lnSpc>
            </a:pPr>
            <a:r>
              <a:rPr lang="pl-PL" dirty="0">
                <a:ea typeface="+mn-lt"/>
                <a:cs typeface="+mn-lt"/>
              </a:rPr>
              <a:t>Zakaz wysyłania tzw. „łańcuszków szczęścia”;</a:t>
            </a:r>
            <a:endParaRPr lang="pl-PL"/>
          </a:p>
          <a:p>
            <a:pPr>
              <a:lnSpc>
                <a:spcPct val="110000"/>
              </a:lnSpc>
            </a:pPr>
            <a:r>
              <a:rPr lang="pl-PL" dirty="0">
                <a:ea typeface="+mn-lt"/>
                <a:cs typeface="+mn-lt"/>
              </a:rPr>
              <a:t>Zakaz wszczynania kłótni internetowych;</a:t>
            </a:r>
            <a:endParaRPr lang="pl-PL"/>
          </a:p>
          <a:p>
            <a:pPr>
              <a:lnSpc>
                <a:spcPct val="110000"/>
              </a:lnSpc>
            </a:pPr>
            <a:r>
              <a:rPr lang="pl-PL" dirty="0">
                <a:ea typeface="+mn-lt"/>
                <a:cs typeface="+mn-lt"/>
              </a:rPr>
              <a:t>Zakaz używania wulgarnego słownictwa, obrażania innych.</a:t>
            </a:r>
            <a:endParaRPr lang="pl-PL"/>
          </a:p>
          <a:p>
            <a:pPr>
              <a:lnSpc>
                <a:spcPct val="110000"/>
              </a:lnSpc>
            </a:pPr>
            <a:endParaRPr lang="pl-PL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C05837C-1102-4D24-9745-5D47950875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4436" y="6388259"/>
            <a:ext cx="358083" cy="368964"/>
            <a:chOff x="4135740" y="1795926"/>
            <a:chExt cx="558732" cy="575710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F6E0B0FD-D6DB-4660-A369-0B3722B237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135740" y="1795926"/>
              <a:ext cx="558732" cy="575710"/>
              <a:chOff x="1028007" y="1706560"/>
              <a:chExt cx="575710" cy="575710"/>
            </a:xfrm>
          </p:grpSpPr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449F612E-2AC0-47A5-9CAE-71263025113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5F0A1FBB-5EAE-46FC-8024-C1610192375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0"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1CDB003-27ED-43D6-887A-E9126BC784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36389" y="1946248"/>
              <a:ext cx="157434" cy="15743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6554754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B7C4707-9C68-44ED-A6DE-88FF7A50F4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69060A4-9EDF-4FB5-87A8-A9FC83E44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663" y="217714"/>
            <a:ext cx="6968018" cy="6640286"/>
          </a:xfrm>
          <a:custGeom>
            <a:avLst/>
            <a:gdLst>
              <a:gd name="connsiteX0" fmla="*/ 6352331 w 6968018"/>
              <a:gd name="connsiteY0" fmla="*/ 0 h 6643444"/>
              <a:gd name="connsiteX1" fmla="*/ 6968018 w 6968018"/>
              <a:gd name="connsiteY1" fmla="*/ 6643444 h 6643444"/>
              <a:gd name="connsiteX2" fmla="*/ 561128 w 6968018"/>
              <a:gd name="connsiteY2" fmla="*/ 6643444 h 6643444"/>
              <a:gd name="connsiteX3" fmla="*/ 0 w 6968018"/>
              <a:gd name="connsiteY3" fmla="*/ 588709 h 6643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68018" h="6643444">
                <a:moveTo>
                  <a:pt x="6352331" y="0"/>
                </a:moveTo>
                <a:lnTo>
                  <a:pt x="6968018" y="6643444"/>
                </a:lnTo>
                <a:lnTo>
                  <a:pt x="561128" y="6643444"/>
                </a:lnTo>
                <a:lnTo>
                  <a:pt x="0" y="588709"/>
                </a:lnTo>
                <a:close/>
              </a:path>
            </a:pathLst>
          </a:cu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E937A4B0-1638-4AFA-91A5-60F8BB498C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764" y="379444"/>
            <a:ext cx="6678117" cy="6490996"/>
          </a:xfrm>
          <a:custGeom>
            <a:avLst/>
            <a:gdLst>
              <a:gd name="connsiteX0" fmla="*/ 6004504 w 6647705"/>
              <a:gd name="connsiteY0" fmla="*/ 217 h 6461436"/>
              <a:gd name="connsiteX1" fmla="*/ 6043316 w 6647705"/>
              <a:gd name="connsiteY1" fmla="*/ 21512 h 6461436"/>
              <a:gd name="connsiteX2" fmla="*/ 6200652 w 6647705"/>
              <a:gd name="connsiteY2" fmla="*/ 1719217 h 6461436"/>
              <a:gd name="connsiteX3" fmla="*/ 6206825 w 6647705"/>
              <a:gd name="connsiteY3" fmla="*/ 1785827 h 6461436"/>
              <a:gd name="connsiteX4" fmla="*/ 6221227 w 6647705"/>
              <a:gd name="connsiteY4" fmla="*/ 1822016 h 6461436"/>
              <a:gd name="connsiteX5" fmla="*/ 6237305 w 6647705"/>
              <a:gd name="connsiteY5" fmla="*/ 1858891 h 6461436"/>
              <a:gd name="connsiteX6" fmla="*/ 6245339 w 6647705"/>
              <a:gd name="connsiteY6" fmla="*/ 2011010 h 6461436"/>
              <a:gd name="connsiteX7" fmla="*/ 6243065 w 6647705"/>
              <a:gd name="connsiteY7" fmla="*/ 2066060 h 6461436"/>
              <a:gd name="connsiteX8" fmla="*/ 6238739 w 6647705"/>
              <a:gd name="connsiteY8" fmla="*/ 2104210 h 6461436"/>
              <a:gd name="connsiteX9" fmla="*/ 6237021 w 6647705"/>
              <a:gd name="connsiteY9" fmla="*/ 2111648 h 6461436"/>
              <a:gd name="connsiteX10" fmla="*/ 6259718 w 6647705"/>
              <a:gd name="connsiteY10" fmla="*/ 2356556 h 6461436"/>
              <a:gd name="connsiteX11" fmla="*/ 6264060 w 6647705"/>
              <a:gd name="connsiteY11" fmla="*/ 2374375 h 6461436"/>
              <a:gd name="connsiteX12" fmla="*/ 6267041 w 6647705"/>
              <a:gd name="connsiteY12" fmla="*/ 2435573 h 6461436"/>
              <a:gd name="connsiteX13" fmla="*/ 6271496 w 6647705"/>
              <a:gd name="connsiteY13" fmla="*/ 2444087 h 6461436"/>
              <a:gd name="connsiteX14" fmla="*/ 6647705 w 6647705"/>
              <a:gd name="connsiteY14" fmla="*/ 6461436 h 6461436"/>
              <a:gd name="connsiteX15" fmla="*/ 545408 w 6647705"/>
              <a:gd name="connsiteY15" fmla="*/ 6461436 h 6461436"/>
              <a:gd name="connsiteX16" fmla="*/ 544170 w 6647705"/>
              <a:gd name="connsiteY16" fmla="*/ 6448085 h 6461436"/>
              <a:gd name="connsiteX17" fmla="*/ 533573 w 6647705"/>
              <a:gd name="connsiteY17" fmla="*/ 6434067 h 6461436"/>
              <a:gd name="connsiteX18" fmla="*/ 522439 w 6647705"/>
              <a:gd name="connsiteY18" fmla="*/ 6388375 h 6461436"/>
              <a:gd name="connsiteX19" fmla="*/ 518228 w 6647705"/>
              <a:gd name="connsiteY19" fmla="*/ 6357352 h 6461436"/>
              <a:gd name="connsiteX20" fmla="*/ 518072 w 6647705"/>
              <a:gd name="connsiteY20" fmla="*/ 6352810 h 6461436"/>
              <a:gd name="connsiteX21" fmla="*/ 523971 w 6647705"/>
              <a:gd name="connsiteY21" fmla="*/ 6314577 h 6461436"/>
              <a:gd name="connsiteX22" fmla="*/ 518934 w 6647705"/>
              <a:gd name="connsiteY22" fmla="*/ 6311532 h 6461436"/>
              <a:gd name="connsiteX23" fmla="*/ 513042 w 6647705"/>
              <a:gd name="connsiteY23" fmla="*/ 6300271 h 6461436"/>
              <a:gd name="connsiteX24" fmla="*/ 517740 w 6647705"/>
              <a:gd name="connsiteY24" fmla="*/ 6289716 h 6461436"/>
              <a:gd name="connsiteX25" fmla="*/ 523418 w 6647705"/>
              <a:gd name="connsiteY25" fmla="*/ 6241814 h 6461436"/>
              <a:gd name="connsiteX26" fmla="*/ 523922 w 6647705"/>
              <a:gd name="connsiteY26" fmla="*/ 6229603 h 6461436"/>
              <a:gd name="connsiteX27" fmla="*/ 67 w 6647705"/>
              <a:gd name="connsiteY27" fmla="*/ 577048 h 6461436"/>
              <a:gd name="connsiteX28" fmla="*/ 34408 w 6647705"/>
              <a:gd name="connsiteY28" fmla="*/ 548975 h 6461436"/>
              <a:gd name="connsiteX29" fmla="*/ 6004504 w 6647705"/>
              <a:gd name="connsiteY29" fmla="*/ 217 h 6461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647705" h="6461436">
                <a:moveTo>
                  <a:pt x="6004504" y="217"/>
                </a:moveTo>
                <a:cubicBezTo>
                  <a:pt x="6024678" y="-1575"/>
                  <a:pt x="6042004" y="7929"/>
                  <a:pt x="6043316" y="21512"/>
                </a:cubicBezTo>
                <a:lnTo>
                  <a:pt x="6200652" y="1719217"/>
                </a:lnTo>
                <a:lnTo>
                  <a:pt x="6206825" y="1785827"/>
                </a:lnTo>
                <a:lnTo>
                  <a:pt x="6221227" y="1822016"/>
                </a:lnTo>
                <a:cubicBezTo>
                  <a:pt x="6213856" y="1837795"/>
                  <a:pt x="6231996" y="1847154"/>
                  <a:pt x="6237305" y="1858891"/>
                </a:cubicBezTo>
                <a:lnTo>
                  <a:pt x="6245339" y="2011010"/>
                </a:lnTo>
                <a:lnTo>
                  <a:pt x="6243065" y="2066060"/>
                </a:lnTo>
                <a:lnTo>
                  <a:pt x="6238739" y="2104210"/>
                </a:lnTo>
                <a:lnTo>
                  <a:pt x="6237021" y="2111648"/>
                </a:lnTo>
                <a:lnTo>
                  <a:pt x="6259718" y="2356556"/>
                </a:lnTo>
                <a:lnTo>
                  <a:pt x="6264060" y="2374375"/>
                </a:lnTo>
                <a:lnTo>
                  <a:pt x="6267041" y="2435573"/>
                </a:lnTo>
                <a:lnTo>
                  <a:pt x="6271496" y="2444087"/>
                </a:lnTo>
                <a:lnTo>
                  <a:pt x="6647705" y="6461436"/>
                </a:lnTo>
                <a:lnTo>
                  <a:pt x="545408" y="6461436"/>
                </a:lnTo>
                <a:lnTo>
                  <a:pt x="544170" y="6448085"/>
                </a:lnTo>
                <a:lnTo>
                  <a:pt x="533573" y="6434067"/>
                </a:lnTo>
                <a:lnTo>
                  <a:pt x="522439" y="6388375"/>
                </a:lnTo>
                <a:lnTo>
                  <a:pt x="518228" y="6357352"/>
                </a:lnTo>
                <a:lnTo>
                  <a:pt x="518072" y="6352810"/>
                </a:lnTo>
                <a:lnTo>
                  <a:pt x="523971" y="6314577"/>
                </a:lnTo>
                <a:cubicBezTo>
                  <a:pt x="522183" y="6313865"/>
                  <a:pt x="520483" y="6312841"/>
                  <a:pt x="518934" y="6311532"/>
                </a:cubicBezTo>
                <a:lnTo>
                  <a:pt x="513042" y="6300271"/>
                </a:lnTo>
                <a:lnTo>
                  <a:pt x="517740" y="6289716"/>
                </a:lnTo>
                <a:lnTo>
                  <a:pt x="523418" y="6241814"/>
                </a:lnTo>
                <a:lnTo>
                  <a:pt x="523922" y="6229603"/>
                </a:lnTo>
                <a:lnTo>
                  <a:pt x="67" y="577048"/>
                </a:lnTo>
                <a:cubicBezTo>
                  <a:pt x="-1138" y="563427"/>
                  <a:pt x="14205" y="550882"/>
                  <a:pt x="34408" y="548975"/>
                </a:cubicBezTo>
                <a:cubicBezTo>
                  <a:pt x="2024440" y="366055"/>
                  <a:pt x="4014473" y="183136"/>
                  <a:pt x="6004504" y="217"/>
                </a:cubicBez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4" descr="Obraz zawierający tekst, computer&#10;&#10;Opis wygenerowany automatycznie">
            <a:extLst>
              <a:ext uri="{FF2B5EF4-FFF2-40B4-BE49-F238E27FC236}">
                <a16:creationId xmlns:a16="http://schemas.microsoft.com/office/drawing/2014/main" id="{46471100-2FB9-41B0-8750-00C56756CF8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84000"/>
          </a:blip>
          <a:srcRect r="9170"/>
          <a:stretch/>
        </p:blipFill>
        <p:spPr>
          <a:xfrm>
            <a:off x="457850" y="379444"/>
            <a:ext cx="6678117" cy="6490996"/>
          </a:xfrm>
          <a:custGeom>
            <a:avLst/>
            <a:gdLst/>
            <a:ahLst/>
            <a:cxnLst/>
            <a:rect l="l" t="t" r="r" b="b"/>
            <a:pathLst>
              <a:path w="6647705" h="6461436">
                <a:moveTo>
                  <a:pt x="6004504" y="217"/>
                </a:moveTo>
                <a:cubicBezTo>
                  <a:pt x="6024678" y="-1575"/>
                  <a:pt x="6042004" y="7929"/>
                  <a:pt x="6043316" y="21512"/>
                </a:cubicBezTo>
                <a:lnTo>
                  <a:pt x="6200652" y="1719217"/>
                </a:lnTo>
                <a:lnTo>
                  <a:pt x="6206825" y="1785827"/>
                </a:lnTo>
                <a:lnTo>
                  <a:pt x="6221227" y="1822016"/>
                </a:lnTo>
                <a:cubicBezTo>
                  <a:pt x="6213856" y="1837795"/>
                  <a:pt x="6231996" y="1847154"/>
                  <a:pt x="6237305" y="1858891"/>
                </a:cubicBezTo>
                <a:lnTo>
                  <a:pt x="6245339" y="2011010"/>
                </a:lnTo>
                <a:lnTo>
                  <a:pt x="6243065" y="2066060"/>
                </a:lnTo>
                <a:lnTo>
                  <a:pt x="6238739" y="2104210"/>
                </a:lnTo>
                <a:lnTo>
                  <a:pt x="6237021" y="2111648"/>
                </a:lnTo>
                <a:lnTo>
                  <a:pt x="6259718" y="2356556"/>
                </a:lnTo>
                <a:lnTo>
                  <a:pt x="6264060" y="2374375"/>
                </a:lnTo>
                <a:lnTo>
                  <a:pt x="6267041" y="2435573"/>
                </a:lnTo>
                <a:lnTo>
                  <a:pt x="6271496" y="2444087"/>
                </a:lnTo>
                <a:lnTo>
                  <a:pt x="6647705" y="6461436"/>
                </a:lnTo>
                <a:lnTo>
                  <a:pt x="545408" y="6461436"/>
                </a:lnTo>
                <a:lnTo>
                  <a:pt x="544170" y="6448085"/>
                </a:lnTo>
                <a:lnTo>
                  <a:pt x="533573" y="6434067"/>
                </a:lnTo>
                <a:lnTo>
                  <a:pt x="522439" y="6388375"/>
                </a:lnTo>
                <a:lnTo>
                  <a:pt x="518228" y="6357352"/>
                </a:lnTo>
                <a:lnTo>
                  <a:pt x="518072" y="6352810"/>
                </a:lnTo>
                <a:lnTo>
                  <a:pt x="523971" y="6314577"/>
                </a:lnTo>
                <a:cubicBezTo>
                  <a:pt x="522183" y="6313865"/>
                  <a:pt x="520483" y="6312841"/>
                  <a:pt x="518934" y="6311532"/>
                </a:cubicBezTo>
                <a:lnTo>
                  <a:pt x="513042" y="6300271"/>
                </a:lnTo>
                <a:lnTo>
                  <a:pt x="517740" y="6289716"/>
                </a:lnTo>
                <a:lnTo>
                  <a:pt x="523418" y="6241814"/>
                </a:lnTo>
                <a:lnTo>
                  <a:pt x="523922" y="6229603"/>
                </a:lnTo>
                <a:lnTo>
                  <a:pt x="67" y="577048"/>
                </a:lnTo>
                <a:cubicBezTo>
                  <a:pt x="-1138" y="563427"/>
                  <a:pt x="14205" y="550882"/>
                  <a:pt x="34408" y="548975"/>
                </a:cubicBezTo>
                <a:cubicBezTo>
                  <a:pt x="2024440" y="366055"/>
                  <a:pt x="4014473" y="183136"/>
                  <a:pt x="6004504" y="217"/>
                </a:cubicBezTo>
                <a:close/>
              </a:path>
            </a:pathLst>
          </a:cu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D3D30C4A-F896-48D4-B3F0-CF1966868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3208" y="681036"/>
            <a:ext cx="5572992" cy="1916505"/>
          </a:xfrm>
        </p:spPr>
        <p:txBody>
          <a:bodyPr>
            <a:normAutofit/>
          </a:bodyPr>
          <a:lstStyle/>
          <a:p>
            <a:r>
              <a:rPr lang="pl-PL" dirty="0"/>
              <a:t>Piractwo komputerowe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60376AD7-5814-4A2B-B3FC-395355E394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830335">
            <a:off x="463402" y="118600"/>
            <a:ext cx="444795" cy="1868387"/>
          </a:xfrm>
          <a:custGeom>
            <a:avLst/>
            <a:gdLst>
              <a:gd name="connsiteX0" fmla="*/ 0 w 444795"/>
              <a:gd name="connsiteY0" fmla="*/ 78388 h 1868387"/>
              <a:gd name="connsiteX1" fmla="*/ 39454 w 444795"/>
              <a:gd name="connsiteY1" fmla="*/ 66552 h 1868387"/>
              <a:gd name="connsiteX2" fmla="*/ 139617 w 444795"/>
              <a:gd name="connsiteY2" fmla="*/ 42263 h 1868387"/>
              <a:gd name="connsiteX3" fmla="*/ 193778 w 444795"/>
              <a:gd name="connsiteY3" fmla="*/ 51160 h 1868387"/>
              <a:gd name="connsiteX4" fmla="*/ 261389 w 444795"/>
              <a:gd name="connsiteY4" fmla="*/ 36852 h 1868387"/>
              <a:gd name="connsiteX5" fmla="*/ 274876 w 444795"/>
              <a:gd name="connsiteY5" fmla="*/ 37840 h 1868387"/>
              <a:gd name="connsiteX6" fmla="*/ 280032 w 444795"/>
              <a:gd name="connsiteY6" fmla="*/ 48921 h 1868387"/>
              <a:gd name="connsiteX7" fmla="*/ 284781 w 444795"/>
              <a:gd name="connsiteY7" fmla="*/ 50980 h 1868387"/>
              <a:gd name="connsiteX8" fmla="*/ 300007 w 444795"/>
              <a:gd name="connsiteY8" fmla="*/ 37078 h 1868387"/>
              <a:gd name="connsiteX9" fmla="*/ 375999 w 444795"/>
              <a:gd name="connsiteY9" fmla="*/ 45281 h 1868387"/>
              <a:gd name="connsiteX10" fmla="*/ 417584 w 444795"/>
              <a:gd name="connsiteY10" fmla="*/ 9727 h 1868387"/>
              <a:gd name="connsiteX11" fmla="*/ 444795 w 444795"/>
              <a:gd name="connsiteY11" fmla="*/ 0 h 1868387"/>
              <a:gd name="connsiteX12" fmla="*/ 444795 w 444795"/>
              <a:gd name="connsiteY12" fmla="*/ 1864840 h 1868387"/>
              <a:gd name="connsiteX13" fmla="*/ 430079 w 444795"/>
              <a:gd name="connsiteY13" fmla="*/ 1860813 h 1868387"/>
              <a:gd name="connsiteX14" fmla="*/ 383783 w 444795"/>
              <a:gd name="connsiteY14" fmla="*/ 1862444 h 1868387"/>
              <a:gd name="connsiteX15" fmla="*/ 370358 w 444795"/>
              <a:gd name="connsiteY15" fmla="*/ 1868387 h 1868387"/>
              <a:gd name="connsiteX16" fmla="*/ 336658 w 444795"/>
              <a:gd name="connsiteY16" fmla="*/ 1868387 h 1868387"/>
              <a:gd name="connsiteX17" fmla="*/ 306546 w 444795"/>
              <a:gd name="connsiteY17" fmla="*/ 1858526 h 1868387"/>
              <a:gd name="connsiteX18" fmla="*/ 236457 w 444795"/>
              <a:gd name="connsiteY18" fmla="*/ 1847671 h 1868387"/>
              <a:gd name="connsiteX19" fmla="*/ 205722 w 444795"/>
              <a:gd name="connsiteY19" fmla="*/ 1841430 h 1868387"/>
              <a:gd name="connsiteX20" fmla="*/ 181807 w 444795"/>
              <a:gd name="connsiteY20" fmla="*/ 1823771 h 1868387"/>
              <a:gd name="connsiteX21" fmla="*/ 178439 w 444795"/>
              <a:gd name="connsiteY21" fmla="*/ 1808957 h 1868387"/>
              <a:gd name="connsiteX22" fmla="*/ 161935 w 444795"/>
              <a:gd name="connsiteY22" fmla="*/ 1803551 h 1868387"/>
              <a:gd name="connsiteX23" fmla="*/ 158071 w 444795"/>
              <a:gd name="connsiteY23" fmla="*/ 1799541 h 1868387"/>
              <a:gd name="connsiteX24" fmla="*/ 135376 w 444795"/>
              <a:gd name="connsiteY24" fmla="*/ 1779136 h 1868387"/>
              <a:gd name="connsiteX25" fmla="*/ 132952 w 444795"/>
              <a:gd name="connsiteY25" fmla="*/ 1786380 h 1868387"/>
              <a:gd name="connsiteX26" fmla="*/ 0 w 444795"/>
              <a:gd name="connsiteY26" fmla="*/ 1663146 h 1868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44795" h="1868387">
                <a:moveTo>
                  <a:pt x="0" y="78388"/>
                </a:moveTo>
                <a:lnTo>
                  <a:pt x="39454" y="66552"/>
                </a:lnTo>
                <a:cubicBezTo>
                  <a:pt x="73377" y="59047"/>
                  <a:pt x="108602" y="54461"/>
                  <a:pt x="139617" y="42263"/>
                </a:cubicBezTo>
                <a:cubicBezTo>
                  <a:pt x="180799" y="87869"/>
                  <a:pt x="156173" y="44723"/>
                  <a:pt x="193778" y="51160"/>
                </a:cubicBezTo>
                <a:lnTo>
                  <a:pt x="261389" y="36852"/>
                </a:lnTo>
                <a:lnTo>
                  <a:pt x="274876" y="37840"/>
                </a:lnTo>
                <a:lnTo>
                  <a:pt x="280032" y="48921"/>
                </a:lnTo>
                <a:lnTo>
                  <a:pt x="284781" y="50980"/>
                </a:lnTo>
                <a:lnTo>
                  <a:pt x="300007" y="37078"/>
                </a:lnTo>
                <a:cubicBezTo>
                  <a:pt x="322467" y="29589"/>
                  <a:pt x="353078" y="47149"/>
                  <a:pt x="375999" y="45281"/>
                </a:cubicBezTo>
                <a:cubicBezTo>
                  <a:pt x="382977" y="27666"/>
                  <a:pt x="397501" y="17994"/>
                  <a:pt x="417584" y="9727"/>
                </a:cubicBezTo>
                <a:lnTo>
                  <a:pt x="444795" y="0"/>
                </a:lnTo>
                <a:lnTo>
                  <a:pt x="444795" y="1864840"/>
                </a:lnTo>
                <a:lnTo>
                  <a:pt x="430079" y="1860813"/>
                </a:lnTo>
                <a:cubicBezTo>
                  <a:pt x="411946" y="1857931"/>
                  <a:pt x="392950" y="1858479"/>
                  <a:pt x="383783" y="1862444"/>
                </a:cubicBezTo>
                <a:lnTo>
                  <a:pt x="370358" y="1868387"/>
                </a:lnTo>
                <a:lnTo>
                  <a:pt x="336658" y="1868387"/>
                </a:lnTo>
                <a:lnTo>
                  <a:pt x="306546" y="1858526"/>
                </a:lnTo>
                <a:cubicBezTo>
                  <a:pt x="280888" y="1847233"/>
                  <a:pt x="256422" y="1834783"/>
                  <a:pt x="236457" y="1847671"/>
                </a:cubicBezTo>
                <a:cubicBezTo>
                  <a:pt x="224964" y="1848497"/>
                  <a:pt x="214878" y="1845991"/>
                  <a:pt x="205722" y="1841430"/>
                </a:cubicBezTo>
                <a:lnTo>
                  <a:pt x="181807" y="1823771"/>
                </a:lnTo>
                <a:lnTo>
                  <a:pt x="178439" y="1808957"/>
                </a:lnTo>
                <a:lnTo>
                  <a:pt x="161935" y="1803551"/>
                </a:lnTo>
                <a:lnTo>
                  <a:pt x="158071" y="1799541"/>
                </a:lnTo>
                <a:cubicBezTo>
                  <a:pt x="150700" y="1791836"/>
                  <a:pt x="143295" y="1784610"/>
                  <a:pt x="135376" y="1779136"/>
                </a:cubicBezTo>
                <a:lnTo>
                  <a:pt x="132952" y="1786380"/>
                </a:lnTo>
                <a:lnTo>
                  <a:pt x="0" y="1663146"/>
                </a:lnTo>
                <a:close/>
              </a:path>
            </a:pathLst>
          </a:custGeom>
          <a:blipFill dpi="0" rotWithShape="1">
            <a:blip r:embed="rId4">
              <a:alphaModFix amt="84000"/>
            </a:blip>
            <a:srcRect/>
            <a:tile tx="0" ty="0" sx="100000" sy="100000" flip="none" algn="tl"/>
          </a:blipFill>
          <a:ln>
            <a:noFill/>
          </a:ln>
          <a:effectLst>
            <a:outerShdw blurRad="63500" dist="12700" dir="8100000" algn="tr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35659CC-4971-4D0B-99BE-0A4DB020A3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91796" y="3060862"/>
            <a:ext cx="3447012" cy="3116101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10000"/>
              </a:lnSpc>
            </a:pPr>
            <a:r>
              <a:rPr lang="pl-PL" sz="1200">
                <a:ea typeface="+mn-lt"/>
                <a:cs typeface="+mn-lt"/>
              </a:rPr>
              <a:t>Piractwo komputerowe to potoczna nazwa działań naruszających ustawę o prawie autorskim. Jest to działalność polegająca na nielegalnym kopiowaniu i posługiwaniu się własnością bez zgody autora lub producenta i bez uiszczenia odpowiednich opłat.</a:t>
            </a:r>
            <a:endParaRPr lang="pl-PL" sz="1200"/>
          </a:p>
          <a:p>
            <a:pPr>
              <a:lnSpc>
                <a:spcPct val="110000"/>
              </a:lnSpc>
            </a:pPr>
            <a:r>
              <a:rPr lang="pl-PL" sz="1200" b="1">
                <a:ea typeface="+mn-lt"/>
                <a:cs typeface="+mn-lt"/>
              </a:rPr>
              <a:t>Pamiętajmy, że autorzy piosenek, gier czy filmów wkładają ciężką pracę w ich powstanie i tylko oni mają prawo czerpać z tego korzyści materialne.</a:t>
            </a:r>
            <a:endParaRPr lang="pl-PL" sz="1200"/>
          </a:p>
          <a:p>
            <a:pPr>
              <a:lnSpc>
                <a:spcPct val="110000"/>
              </a:lnSpc>
            </a:pPr>
            <a:endParaRPr lang="pl-PL" sz="120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2D2835C-DDE9-4332-9476-94B711F053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4436" y="6388259"/>
            <a:ext cx="358083" cy="368964"/>
            <a:chOff x="4135740" y="1795926"/>
            <a:chExt cx="558732" cy="575710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37647015-EE9A-4F89-A88A-DC5786E663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135740" y="1795926"/>
              <a:ext cx="558732" cy="575710"/>
              <a:chOff x="1028007" y="1706560"/>
              <a:chExt cx="575710" cy="575710"/>
            </a:xfrm>
          </p:grpSpPr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CB275C9D-23AD-4120-B860-4A649881025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57793833-C4D8-475A-86F4-45B2FFCF4F7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0"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CBDF05EB-F6AC-4339-BC6E-8D65276856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36389" y="1946248"/>
              <a:ext cx="157434" cy="15743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4096611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8">
            <a:extLst>
              <a:ext uri="{FF2B5EF4-FFF2-40B4-BE49-F238E27FC236}">
                <a16:creationId xmlns:a16="http://schemas.microsoft.com/office/drawing/2014/main" id="{40F9F56E-5A69-4F79-A578-5963B46C14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8F24CC33-F784-4767-8E94-F687F5309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199" y="365125"/>
            <a:ext cx="5509684" cy="1578930"/>
          </a:xfrm>
        </p:spPr>
        <p:txBody>
          <a:bodyPr>
            <a:normAutofit/>
          </a:bodyPr>
          <a:lstStyle/>
          <a:p>
            <a:r>
              <a:rPr lang="pl-PL" dirty="0"/>
              <a:t>Wirusy komputerowe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2B5394A-B500-428E-A2A4-D0CD2D6D14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2331288"/>
            <a:ext cx="5509684" cy="384091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dirty="0">
                <a:ea typeface="+mn-lt"/>
                <a:cs typeface="+mn-lt"/>
              </a:rPr>
              <a:t>Bezpieczeństwo w sieci związane jest także z wirusami czyli programami, które zagrażają naszemu komputerowi a także danym jakie się na nim znajdują.</a:t>
            </a:r>
            <a:endParaRPr lang="pl-PL"/>
          </a:p>
          <a:p>
            <a:r>
              <a:rPr lang="pl-PL" dirty="0">
                <a:ea typeface="+mn-lt"/>
                <a:cs typeface="+mn-lt"/>
              </a:rPr>
              <a:t>Istnieje wiele typów wirusów i każdy z nich atakuje różne obiekty z różnymi skutkami</a:t>
            </a:r>
            <a:endParaRPr lang="pl-PL" dirty="0"/>
          </a:p>
          <a:p>
            <a:endParaRPr lang="pl-PL" dirty="0"/>
          </a:p>
        </p:txBody>
      </p:sp>
      <p:sp>
        <p:nvSpPr>
          <p:cNvPr id="24" name="Rectangle 13">
            <a:extLst>
              <a:ext uri="{FF2B5EF4-FFF2-40B4-BE49-F238E27FC236}">
                <a16:creationId xmlns:a16="http://schemas.microsoft.com/office/drawing/2014/main" id="{E99323BC-1B70-447E-A2E4-BD7851671A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54245">
            <a:off x="7357309" y="579304"/>
            <a:ext cx="4207231" cy="5687459"/>
          </a:xfrm>
          <a:custGeom>
            <a:avLst/>
            <a:gdLst>
              <a:gd name="connsiteX0" fmla="*/ 0 w 4212976"/>
              <a:gd name="connsiteY0" fmla="*/ 0 h 5687201"/>
              <a:gd name="connsiteX1" fmla="*/ 4212976 w 4212976"/>
              <a:gd name="connsiteY1" fmla="*/ 0 h 5687201"/>
              <a:gd name="connsiteX2" fmla="*/ 4212976 w 4212976"/>
              <a:gd name="connsiteY2" fmla="*/ 5687201 h 5687201"/>
              <a:gd name="connsiteX3" fmla="*/ 0 w 4212976"/>
              <a:gd name="connsiteY3" fmla="*/ 5687201 h 5687201"/>
              <a:gd name="connsiteX4" fmla="*/ 0 w 4212976"/>
              <a:gd name="connsiteY4" fmla="*/ 0 h 5687201"/>
              <a:gd name="connsiteX0" fmla="*/ 0 w 4212976"/>
              <a:gd name="connsiteY0" fmla="*/ 0 h 5687201"/>
              <a:gd name="connsiteX1" fmla="*/ 4212976 w 4212976"/>
              <a:gd name="connsiteY1" fmla="*/ 0 h 5687201"/>
              <a:gd name="connsiteX2" fmla="*/ 4212976 w 4212976"/>
              <a:gd name="connsiteY2" fmla="*/ 5687201 h 5687201"/>
              <a:gd name="connsiteX3" fmla="*/ 22981 w 4212976"/>
              <a:gd name="connsiteY3" fmla="*/ 5686169 h 5687201"/>
              <a:gd name="connsiteX4" fmla="*/ 0 w 4212976"/>
              <a:gd name="connsiteY4" fmla="*/ 0 h 5687201"/>
              <a:gd name="connsiteX0" fmla="*/ 0 w 4207231"/>
              <a:gd name="connsiteY0" fmla="*/ 0 h 5687459"/>
              <a:gd name="connsiteX1" fmla="*/ 4207231 w 4207231"/>
              <a:gd name="connsiteY1" fmla="*/ 258 h 5687459"/>
              <a:gd name="connsiteX2" fmla="*/ 4207231 w 4207231"/>
              <a:gd name="connsiteY2" fmla="*/ 5687459 h 5687459"/>
              <a:gd name="connsiteX3" fmla="*/ 17236 w 4207231"/>
              <a:gd name="connsiteY3" fmla="*/ 5686427 h 5687459"/>
              <a:gd name="connsiteX4" fmla="*/ 0 w 4207231"/>
              <a:gd name="connsiteY4" fmla="*/ 0 h 5687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07231" h="5687459">
                <a:moveTo>
                  <a:pt x="0" y="0"/>
                </a:moveTo>
                <a:lnTo>
                  <a:pt x="4207231" y="258"/>
                </a:lnTo>
                <a:lnTo>
                  <a:pt x="4207231" y="5687459"/>
                </a:lnTo>
                <a:lnTo>
                  <a:pt x="17236" y="5686427"/>
                </a:lnTo>
                <a:cubicBezTo>
                  <a:pt x="9576" y="3791037"/>
                  <a:pt x="7660" y="1895390"/>
                  <a:pt x="0" y="0"/>
                </a:cubicBezTo>
                <a:close/>
              </a:path>
            </a:pathLst>
          </a:cu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: Shape 12">
            <a:extLst>
              <a:ext uri="{FF2B5EF4-FFF2-40B4-BE49-F238E27FC236}">
                <a16:creationId xmlns:a16="http://schemas.microsoft.com/office/drawing/2014/main" id="{1FFF5263-8C19-4573-8C94-FC74D1ED10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561469">
            <a:off x="7347250" y="569415"/>
            <a:ext cx="4259614" cy="5705181"/>
          </a:xfrm>
          <a:custGeom>
            <a:avLst/>
            <a:gdLst>
              <a:gd name="connsiteX0" fmla="*/ 412307 w 4662328"/>
              <a:gd name="connsiteY0" fmla="*/ 0 h 5549975"/>
              <a:gd name="connsiteX1" fmla="*/ 3414493 w 4662328"/>
              <a:gd name="connsiteY1" fmla="*/ 171842 h 5549975"/>
              <a:gd name="connsiteX2" fmla="*/ 4243304 w 4662328"/>
              <a:gd name="connsiteY2" fmla="*/ 226950 h 5549975"/>
              <a:gd name="connsiteX3" fmla="*/ 4616498 w 4662328"/>
              <a:gd name="connsiteY3" fmla="*/ 247374 h 5549975"/>
              <a:gd name="connsiteX4" fmla="*/ 4644377 w 4662328"/>
              <a:gd name="connsiteY4" fmla="*/ 269179 h 5549975"/>
              <a:gd name="connsiteX5" fmla="*/ 4642603 w 4662328"/>
              <a:gd name="connsiteY5" fmla="*/ 300930 h 5549975"/>
              <a:gd name="connsiteX6" fmla="*/ 4645525 w 4662328"/>
              <a:gd name="connsiteY6" fmla="*/ 302647 h 5549975"/>
              <a:gd name="connsiteX7" fmla="*/ 4661951 w 4662328"/>
              <a:gd name="connsiteY7" fmla="*/ 334222 h 5549975"/>
              <a:gd name="connsiteX8" fmla="*/ 4639690 w 4662328"/>
              <a:gd name="connsiteY8" fmla="*/ 391868 h 5549975"/>
              <a:gd name="connsiteX9" fmla="*/ 4636202 w 4662328"/>
              <a:gd name="connsiteY9" fmla="*/ 415489 h 5549975"/>
              <a:gd name="connsiteX10" fmla="*/ 4631097 w 4662328"/>
              <a:gd name="connsiteY10" fmla="*/ 506828 h 5549975"/>
              <a:gd name="connsiteX11" fmla="*/ 4630447 w 4662328"/>
              <a:gd name="connsiteY11" fmla="*/ 553245 h 5549975"/>
              <a:gd name="connsiteX12" fmla="*/ 4627348 w 4662328"/>
              <a:gd name="connsiteY12" fmla="*/ 581709 h 5549975"/>
              <a:gd name="connsiteX13" fmla="*/ 4626679 w 4662328"/>
              <a:gd name="connsiteY13" fmla="*/ 585890 h 5549975"/>
              <a:gd name="connsiteX14" fmla="*/ 4613742 w 4662328"/>
              <a:gd name="connsiteY14" fmla="*/ 817404 h 5549975"/>
              <a:gd name="connsiteX15" fmla="*/ 4615455 w 4662328"/>
              <a:gd name="connsiteY15" fmla="*/ 822238 h 5549975"/>
              <a:gd name="connsiteX16" fmla="*/ 4613304 w 4662328"/>
              <a:gd name="connsiteY16" fmla="*/ 846069 h 5549975"/>
              <a:gd name="connsiteX17" fmla="*/ 4611704 w 4662328"/>
              <a:gd name="connsiteY17" fmla="*/ 853854 h 5549975"/>
              <a:gd name="connsiteX18" fmla="*/ 4605466 w 4662328"/>
              <a:gd name="connsiteY18" fmla="*/ 965485 h 5549975"/>
              <a:gd name="connsiteX19" fmla="*/ 4607543 w 4662328"/>
              <a:gd name="connsiteY19" fmla="*/ 966385 h 5549975"/>
              <a:gd name="connsiteX20" fmla="*/ 4611662 w 4662328"/>
              <a:gd name="connsiteY20" fmla="*/ 1002567 h 5549975"/>
              <a:gd name="connsiteX21" fmla="*/ 4606864 w 4662328"/>
              <a:gd name="connsiteY21" fmla="*/ 1101094 h 5549975"/>
              <a:gd name="connsiteX22" fmla="*/ 4606759 w 4662328"/>
              <a:gd name="connsiteY22" fmla="*/ 1159389 h 5549975"/>
              <a:gd name="connsiteX23" fmla="*/ 4611062 w 4662328"/>
              <a:gd name="connsiteY23" fmla="*/ 1180505 h 5549975"/>
              <a:gd name="connsiteX24" fmla="*/ 4614152 w 4662328"/>
              <a:gd name="connsiteY24" fmla="*/ 1210687 h 5549975"/>
              <a:gd name="connsiteX25" fmla="*/ 4622969 w 4662328"/>
              <a:gd name="connsiteY25" fmla="*/ 1263157 h 5549975"/>
              <a:gd name="connsiteX26" fmla="*/ 4625246 w 4662328"/>
              <a:gd name="connsiteY26" fmla="*/ 1313374 h 5549975"/>
              <a:gd name="connsiteX27" fmla="*/ 4624366 w 4662328"/>
              <a:gd name="connsiteY27" fmla="*/ 1347004 h 5549975"/>
              <a:gd name="connsiteX28" fmla="*/ 4623903 w 4662328"/>
              <a:gd name="connsiteY28" fmla="*/ 1351864 h 5549975"/>
              <a:gd name="connsiteX29" fmla="*/ 4614784 w 4662328"/>
              <a:gd name="connsiteY29" fmla="*/ 1391762 h 5549975"/>
              <a:gd name="connsiteX30" fmla="*/ 4618048 w 4662328"/>
              <a:gd name="connsiteY30" fmla="*/ 1395707 h 5549975"/>
              <a:gd name="connsiteX31" fmla="*/ 4620890 w 4662328"/>
              <a:gd name="connsiteY31" fmla="*/ 1408524 h 5549975"/>
              <a:gd name="connsiteX32" fmla="*/ 4616149 w 4662328"/>
              <a:gd name="connsiteY32" fmla="*/ 1419109 h 5549975"/>
              <a:gd name="connsiteX33" fmla="*/ 4605965 w 4662328"/>
              <a:gd name="connsiteY33" fmla="*/ 1469337 h 5549975"/>
              <a:gd name="connsiteX34" fmla="*/ 4595068 w 4662328"/>
              <a:gd name="connsiteY34" fmla="*/ 1543038 h 5549975"/>
              <a:gd name="connsiteX35" fmla="*/ 4590187 w 4662328"/>
              <a:gd name="connsiteY35" fmla="*/ 1553997 h 5549975"/>
              <a:gd name="connsiteX36" fmla="*/ 4575759 w 4662328"/>
              <a:gd name="connsiteY36" fmla="*/ 1626071 h 5549975"/>
              <a:gd name="connsiteX37" fmla="*/ 4572044 w 4662328"/>
              <a:gd name="connsiteY37" fmla="*/ 1664103 h 5549975"/>
              <a:gd name="connsiteX38" fmla="*/ 4575704 w 4662328"/>
              <a:gd name="connsiteY38" fmla="*/ 1668558 h 5549975"/>
              <a:gd name="connsiteX39" fmla="*/ 4574054 w 4662328"/>
              <a:gd name="connsiteY39" fmla="*/ 1679756 h 5549975"/>
              <a:gd name="connsiteX40" fmla="*/ 4574466 w 4662328"/>
              <a:gd name="connsiteY40" fmla="*/ 1682815 h 5549975"/>
              <a:gd name="connsiteX41" fmla="*/ 4575977 w 4662328"/>
              <a:gd name="connsiteY41" fmla="*/ 1700268 h 5549975"/>
              <a:gd name="connsiteX42" fmla="*/ 4564507 w 4662328"/>
              <a:gd name="connsiteY42" fmla="*/ 1735163 h 5549975"/>
              <a:gd name="connsiteX43" fmla="*/ 4562447 w 4662328"/>
              <a:gd name="connsiteY43" fmla="*/ 1735289 h 5549975"/>
              <a:gd name="connsiteX44" fmla="*/ 4553949 w 4662328"/>
              <a:gd name="connsiteY44" fmla="*/ 1887374 h 5549975"/>
              <a:gd name="connsiteX45" fmla="*/ 4562640 w 4662328"/>
              <a:gd name="connsiteY45" fmla="*/ 1911536 h 5549975"/>
              <a:gd name="connsiteX46" fmla="*/ 4564918 w 4662328"/>
              <a:gd name="connsiteY46" fmla="*/ 1961755 h 5549975"/>
              <a:gd name="connsiteX47" fmla="*/ 4564037 w 4662328"/>
              <a:gd name="connsiteY47" fmla="*/ 1995384 h 5549975"/>
              <a:gd name="connsiteX48" fmla="*/ 4563575 w 4662328"/>
              <a:gd name="connsiteY48" fmla="*/ 2000244 h 5549975"/>
              <a:gd name="connsiteX49" fmla="*/ 4554455 w 4662328"/>
              <a:gd name="connsiteY49" fmla="*/ 2040142 h 5549975"/>
              <a:gd name="connsiteX50" fmla="*/ 4557720 w 4662328"/>
              <a:gd name="connsiteY50" fmla="*/ 2044087 h 5549975"/>
              <a:gd name="connsiteX51" fmla="*/ 4560561 w 4662328"/>
              <a:gd name="connsiteY51" fmla="*/ 2056904 h 5549975"/>
              <a:gd name="connsiteX52" fmla="*/ 4555820 w 4662328"/>
              <a:gd name="connsiteY52" fmla="*/ 2067489 h 5549975"/>
              <a:gd name="connsiteX53" fmla="*/ 4545636 w 4662328"/>
              <a:gd name="connsiteY53" fmla="*/ 2117719 h 5549975"/>
              <a:gd name="connsiteX54" fmla="*/ 4538305 w 4662328"/>
              <a:gd name="connsiteY54" fmla="*/ 2167300 h 5549975"/>
              <a:gd name="connsiteX55" fmla="*/ 4482222 w 4662328"/>
              <a:gd name="connsiteY55" fmla="*/ 3223633 h 5549975"/>
              <a:gd name="connsiteX56" fmla="*/ 4469436 w 4662328"/>
              <a:gd name="connsiteY56" fmla="*/ 3477281 h 5549975"/>
              <a:gd name="connsiteX57" fmla="*/ 4458351 w 4662328"/>
              <a:gd name="connsiteY57" fmla="*/ 3639984 h 5549975"/>
              <a:gd name="connsiteX58" fmla="*/ 4367590 w 4662328"/>
              <a:gd name="connsiteY58" fmla="*/ 5278921 h 5549975"/>
              <a:gd name="connsiteX59" fmla="*/ 4372888 w 4662328"/>
              <a:gd name="connsiteY59" fmla="*/ 5315626 h 5549975"/>
              <a:gd name="connsiteX60" fmla="*/ 4376422 w 4662328"/>
              <a:gd name="connsiteY60" fmla="*/ 5350090 h 5549975"/>
              <a:gd name="connsiteX61" fmla="*/ 4379254 w 4662328"/>
              <a:gd name="connsiteY61" fmla="*/ 5450399 h 5549975"/>
              <a:gd name="connsiteX62" fmla="*/ 4360697 w 4662328"/>
              <a:gd name="connsiteY62" fmla="*/ 5484804 h 5549975"/>
              <a:gd name="connsiteX63" fmla="*/ 4356045 w 4662328"/>
              <a:gd name="connsiteY63" fmla="*/ 5487504 h 5549975"/>
              <a:gd name="connsiteX64" fmla="*/ 4352588 w 4662328"/>
              <a:gd name="connsiteY64" fmla="*/ 5549951 h 5549975"/>
              <a:gd name="connsiteX65" fmla="*/ 121904 w 4662328"/>
              <a:gd name="connsiteY65" fmla="*/ 5314089 h 5549975"/>
              <a:gd name="connsiteX66" fmla="*/ 125710 w 4662328"/>
              <a:gd name="connsiteY66" fmla="*/ 5243704 h 5549975"/>
              <a:gd name="connsiteX67" fmla="*/ 113205 w 4662328"/>
              <a:gd name="connsiteY67" fmla="*/ 5239903 h 5549975"/>
              <a:gd name="connsiteX68" fmla="*/ 117425 w 4662328"/>
              <a:gd name="connsiteY68" fmla="*/ 5233298 h 5549975"/>
              <a:gd name="connsiteX69" fmla="*/ 117694 w 4662328"/>
              <a:gd name="connsiteY69" fmla="*/ 5230552 h 5549975"/>
              <a:gd name="connsiteX70" fmla="*/ 117964 w 4662328"/>
              <a:gd name="connsiteY70" fmla="*/ 5227804 h 5549975"/>
              <a:gd name="connsiteX71" fmla="*/ 118501 w 4662328"/>
              <a:gd name="connsiteY71" fmla="*/ 5222308 h 5549975"/>
              <a:gd name="connsiteX72" fmla="*/ 118186 w 4662328"/>
              <a:gd name="connsiteY72" fmla="*/ 5216405 h 5549975"/>
              <a:gd name="connsiteX73" fmla="*/ 117602 w 4662328"/>
              <a:gd name="connsiteY73" fmla="*/ 5213249 h 5549975"/>
              <a:gd name="connsiteX74" fmla="*/ 117871 w 4662328"/>
              <a:gd name="connsiteY74" fmla="*/ 5210500 h 5549975"/>
              <a:gd name="connsiteX75" fmla="*/ 117555 w 4662328"/>
              <a:gd name="connsiteY75" fmla="*/ 5204597 h 5549975"/>
              <a:gd name="connsiteX76" fmla="*/ 116972 w 4662328"/>
              <a:gd name="connsiteY76" fmla="*/ 5201441 h 5549975"/>
              <a:gd name="connsiteX77" fmla="*/ 116342 w 4662328"/>
              <a:gd name="connsiteY77" fmla="*/ 5189632 h 5549975"/>
              <a:gd name="connsiteX78" fmla="*/ 115758 w 4662328"/>
              <a:gd name="connsiteY78" fmla="*/ 5186477 h 5549975"/>
              <a:gd name="connsiteX79" fmla="*/ 116026 w 4662328"/>
              <a:gd name="connsiteY79" fmla="*/ 5183728 h 5549975"/>
              <a:gd name="connsiteX80" fmla="*/ 114591 w 4662328"/>
              <a:gd name="connsiteY80" fmla="*/ 5180163 h 5549975"/>
              <a:gd name="connsiteX81" fmla="*/ 131086 w 4662328"/>
              <a:gd name="connsiteY81" fmla="*/ 5144275 h 5549975"/>
              <a:gd name="connsiteX82" fmla="*/ 152522 w 4662328"/>
              <a:gd name="connsiteY82" fmla="*/ 4747825 h 5549975"/>
              <a:gd name="connsiteX83" fmla="*/ 0 w 4662328"/>
              <a:gd name="connsiteY83" fmla="*/ 4747825 h 5549975"/>
              <a:gd name="connsiteX84" fmla="*/ 0 w 4662328"/>
              <a:gd name="connsiteY84" fmla="*/ 3811601 h 5549975"/>
              <a:gd name="connsiteX85" fmla="*/ 110031 w 4662328"/>
              <a:gd name="connsiteY85" fmla="*/ 3811601 h 5549975"/>
              <a:gd name="connsiteX0" fmla="*/ 412307 w 4662328"/>
              <a:gd name="connsiteY0" fmla="*/ 0 h 5549975"/>
              <a:gd name="connsiteX1" fmla="*/ 3414493 w 4662328"/>
              <a:gd name="connsiteY1" fmla="*/ 171842 h 5549975"/>
              <a:gd name="connsiteX2" fmla="*/ 4243304 w 4662328"/>
              <a:gd name="connsiteY2" fmla="*/ 226950 h 5549975"/>
              <a:gd name="connsiteX3" fmla="*/ 4616498 w 4662328"/>
              <a:gd name="connsiteY3" fmla="*/ 247374 h 5549975"/>
              <a:gd name="connsiteX4" fmla="*/ 4644377 w 4662328"/>
              <a:gd name="connsiteY4" fmla="*/ 269179 h 5549975"/>
              <a:gd name="connsiteX5" fmla="*/ 4642603 w 4662328"/>
              <a:gd name="connsiteY5" fmla="*/ 300930 h 5549975"/>
              <a:gd name="connsiteX6" fmla="*/ 4645525 w 4662328"/>
              <a:gd name="connsiteY6" fmla="*/ 302647 h 5549975"/>
              <a:gd name="connsiteX7" fmla="*/ 4661951 w 4662328"/>
              <a:gd name="connsiteY7" fmla="*/ 334222 h 5549975"/>
              <a:gd name="connsiteX8" fmla="*/ 4639690 w 4662328"/>
              <a:gd name="connsiteY8" fmla="*/ 391868 h 5549975"/>
              <a:gd name="connsiteX9" fmla="*/ 4636202 w 4662328"/>
              <a:gd name="connsiteY9" fmla="*/ 415489 h 5549975"/>
              <a:gd name="connsiteX10" fmla="*/ 4631097 w 4662328"/>
              <a:gd name="connsiteY10" fmla="*/ 506828 h 5549975"/>
              <a:gd name="connsiteX11" fmla="*/ 4630447 w 4662328"/>
              <a:gd name="connsiteY11" fmla="*/ 553245 h 5549975"/>
              <a:gd name="connsiteX12" fmla="*/ 4627348 w 4662328"/>
              <a:gd name="connsiteY12" fmla="*/ 581709 h 5549975"/>
              <a:gd name="connsiteX13" fmla="*/ 4626679 w 4662328"/>
              <a:gd name="connsiteY13" fmla="*/ 585890 h 5549975"/>
              <a:gd name="connsiteX14" fmla="*/ 4613742 w 4662328"/>
              <a:gd name="connsiteY14" fmla="*/ 817404 h 5549975"/>
              <a:gd name="connsiteX15" fmla="*/ 4615455 w 4662328"/>
              <a:gd name="connsiteY15" fmla="*/ 822238 h 5549975"/>
              <a:gd name="connsiteX16" fmla="*/ 4613304 w 4662328"/>
              <a:gd name="connsiteY16" fmla="*/ 846069 h 5549975"/>
              <a:gd name="connsiteX17" fmla="*/ 4611704 w 4662328"/>
              <a:gd name="connsiteY17" fmla="*/ 853854 h 5549975"/>
              <a:gd name="connsiteX18" fmla="*/ 4605466 w 4662328"/>
              <a:gd name="connsiteY18" fmla="*/ 965485 h 5549975"/>
              <a:gd name="connsiteX19" fmla="*/ 4607543 w 4662328"/>
              <a:gd name="connsiteY19" fmla="*/ 966385 h 5549975"/>
              <a:gd name="connsiteX20" fmla="*/ 4611662 w 4662328"/>
              <a:gd name="connsiteY20" fmla="*/ 1002567 h 5549975"/>
              <a:gd name="connsiteX21" fmla="*/ 4606864 w 4662328"/>
              <a:gd name="connsiteY21" fmla="*/ 1101094 h 5549975"/>
              <a:gd name="connsiteX22" fmla="*/ 4606759 w 4662328"/>
              <a:gd name="connsiteY22" fmla="*/ 1159389 h 5549975"/>
              <a:gd name="connsiteX23" fmla="*/ 4611062 w 4662328"/>
              <a:gd name="connsiteY23" fmla="*/ 1180505 h 5549975"/>
              <a:gd name="connsiteX24" fmla="*/ 4614152 w 4662328"/>
              <a:gd name="connsiteY24" fmla="*/ 1210687 h 5549975"/>
              <a:gd name="connsiteX25" fmla="*/ 4622969 w 4662328"/>
              <a:gd name="connsiteY25" fmla="*/ 1263157 h 5549975"/>
              <a:gd name="connsiteX26" fmla="*/ 4625246 w 4662328"/>
              <a:gd name="connsiteY26" fmla="*/ 1313374 h 5549975"/>
              <a:gd name="connsiteX27" fmla="*/ 4624366 w 4662328"/>
              <a:gd name="connsiteY27" fmla="*/ 1347004 h 5549975"/>
              <a:gd name="connsiteX28" fmla="*/ 4623903 w 4662328"/>
              <a:gd name="connsiteY28" fmla="*/ 1351864 h 5549975"/>
              <a:gd name="connsiteX29" fmla="*/ 4614784 w 4662328"/>
              <a:gd name="connsiteY29" fmla="*/ 1391762 h 5549975"/>
              <a:gd name="connsiteX30" fmla="*/ 4618048 w 4662328"/>
              <a:gd name="connsiteY30" fmla="*/ 1395707 h 5549975"/>
              <a:gd name="connsiteX31" fmla="*/ 4620890 w 4662328"/>
              <a:gd name="connsiteY31" fmla="*/ 1408524 h 5549975"/>
              <a:gd name="connsiteX32" fmla="*/ 4616149 w 4662328"/>
              <a:gd name="connsiteY32" fmla="*/ 1419109 h 5549975"/>
              <a:gd name="connsiteX33" fmla="*/ 4605965 w 4662328"/>
              <a:gd name="connsiteY33" fmla="*/ 1469337 h 5549975"/>
              <a:gd name="connsiteX34" fmla="*/ 4595068 w 4662328"/>
              <a:gd name="connsiteY34" fmla="*/ 1543038 h 5549975"/>
              <a:gd name="connsiteX35" fmla="*/ 4590187 w 4662328"/>
              <a:gd name="connsiteY35" fmla="*/ 1553997 h 5549975"/>
              <a:gd name="connsiteX36" fmla="*/ 4575759 w 4662328"/>
              <a:gd name="connsiteY36" fmla="*/ 1626071 h 5549975"/>
              <a:gd name="connsiteX37" fmla="*/ 4572044 w 4662328"/>
              <a:gd name="connsiteY37" fmla="*/ 1664103 h 5549975"/>
              <a:gd name="connsiteX38" fmla="*/ 4575704 w 4662328"/>
              <a:gd name="connsiteY38" fmla="*/ 1668558 h 5549975"/>
              <a:gd name="connsiteX39" fmla="*/ 4574054 w 4662328"/>
              <a:gd name="connsiteY39" fmla="*/ 1679756 h 5549975"/>
              <a:gd name="connsiteX40" fmla="*/ 4574466 w 4662328"/>
              <a:gd name="connsiteY40" fmla="*/ 1682815 h 5549975"/>
              <a:gd name="connsiteX41" fmla="*/ 4575977 w 4662328"/>
              <a:gd name="connsiteY41" fmla="*/ 1700268 h 5549975"/>
              <a:gd name="connsiteX42" fmla="*/ 4564507 w 4662328"/>
              <a:gd name="connsiteY42" fmla="*/ 1735163 h 5549975"/>
              <a:gd name="connsiteX43" fmla="*/ 4562447 w 4662328"/>
              <a:gd name="connsiteY43" fmla="*/ 1735289 h 5549975"/>
              <a:gd name="connsiteX44" fmla="*/ 4553949 w 4662328"/>
              <a:gd name="connsiteY44" fmla="*/ 1887374 h 5549975"/>
              <a:gd name="connsiteX45" fmla="*/ 4562640 w 4662328"/>
              <a:gd name="connsiteY45" fmla="*/ 1911536 h 5549975"/>
              <a:gd name="connsiteX46" fmla="*/ 4564918 w 4662328"/>
              <a:gd name="connsiteY46" fmla="*/ 1961755 h 5549975"/>
              <a:gd name="connsiteX47" fmla="*/ 4564037 w 4662328"/>
              <a:gd name="connsiteY47" fmla="*/ 1995384 h 5549975"/>
              <a:gd name="connsiteX48" fmla="*/ 4563575 w 4662328"/>
              <a:gd name="connsiteY48" fmla="*/ 2000244 h 5549975"/>
              <a:gd name="connsiteX49" fmla="*/ 4554455 w 4662328"/>
              <a:gd name="connsiteY49" fmla="*/ 2040142 h 5549975"/>
              <a:gd name="connsiteX50" fmla="*/ 4557720 w 4662328"/>
              <a:gd name="connsiteY50" fmla="*/ 2044087 h 5549975"/>
              <a:gd name="connsiteX51" fmla="*/ 4560561 w 4662328"/>
              <a:gd name="connsiteY51" fmla="*/ 2056904 h 5549975"/>
              <a:gd name="connsiteX52" fmla="*/ 4555820 w 4662328"/>
              <a:gd name="connsiteY52" fmla="*/ 2067489 h 5549975"/>
              <a:gd name="connsiteX53" fmla="*/ 4545636 w 4662328"/>
              <a:gd name="connsiteY53" fmla="*/ 2117719 h 5549975"/>
              <a:gd name="connsiteX54" fmla="*/ 4538305 w 4662328"/>
              <a:gd name="connsiteY54" fmla="*/ 2167300 h 5549975"/>
              <a:gd name="connsiteX55" fmla="*/ 4482222 w 4662328"/>
              <a:gd name="connsiteY55" fmla="*/ 3223633 h 5549975"/>
              <a:gd name="connsiteX56" fmla="*/ 4469436 w 4662328"/>
              <a:gd name="connsiteY56" fmla="*/ 3477281 h 5549975"/>
              <a:gd name="connsiteX57" fmla="*/ 4458351 w 4662328"/>
              <a:gd name="connsiteY57" fmla="*/ 3639984 h 5549975"/>
              <a:gd name="connsiteX58" fmla="*/ 4367590 w 4662328"/>
              <a:gd name="connsiteY58" fmla="*/ 5278921 h 5549975"/>
              <a:gd name="connsiteX59" fmla="*/ 4372888 w 4662328"/>
              <a:gd name="connsiteY59" fmla="*/ 5315626 h 5549975"/>
              <a:gd name="connsiteX60" fmla="*/ 4376422 w 4662328"/>
              <a:gd name="connsiteY60" fmla="*/ 5350090 h 5549975"/>
              <a:gd name="connsiteX61" fmla="*/ 4379254 w 4662328"/>
              <a:gd name="connsiteY61" fmla="*/ 5450399 h 5549975"/>
              <a:gd name="connsiteX62" fmla="*/ 4360697 w 4662328"/>
              <a:gd name="connsiteY62" fmla="*/ 5484804 h 5549975"/>
              <a:gd name="connsiteX63" fmla="*/ 4356045 w 4662328"/>
              <a:gd name="connsiteY63" fmla="*/ 5487504 h 5549975"/>
              <a:gd name="connsiteX64" fmla="*/ 4352588 w 4662328"/>
              <a:gd name="connsiteY64" fmla="*/ 5549951 h 5549975"/>
              <a:gd name="connsiteX65" fmla="*/ 121904 w 4662328"/>
              <a:gd name="connsiteY65" fmla="*/ 5314089 h 5549975"/>
              <a:gd name="connsiteX66" fmla="*/ 125710 w 4662328"/>
              <a:gd name="connsiteY66" fmla="*/ 5243704 h 5549975"/>
              <a:gd name="connsiteX67" fmla="*/ 113205 w 4662328"/>
              <a:gd name="connsiteY67" fmla="*/ 5239903 h 5549975"/>
              <a:gd name="connsiteX68" fmla="*/ 117425 w 4662328"/>
              <a:gd name="connsiteY68" fmla="*/ 5233298 h 5549975"/>
              <a:gd name="connsiteX69" fmla="*/ 117694 w 4662328"/>
              <a:gd name="connsiteY69" fmla="*/ 5230552 h 5549975"/>
              <a:gd name="connsiteX70" fmla="*/ 117964 w 4662328"/>
              <a:gd name="connsiteY70" fmla="*/ 5227804 h 5549975"/>
              <a:gd name="connsiteX71" fmla="*/ 118501 w 4662328"/>
              <a:gd name="connsiteY71" fmla="*/ 5222308 h 5549975"/>
              <a:gd name="connsiteX72" fmla="*/ 118186 w 4662328"/>
              <a:gd name="connsiteY72" fmla="*/ 5216405 h 5549975"/>
              <a:gd name="connsiteX73" fmla="*/ 117602 w 4662328"/>
              <a:gd name="connsiteY73" fmla="*/ 5213249 h 5549975"/>
              <a:gd name="connsiteX74" fmla="*/ 117871 w 4662328"/>
              <a:gd name="connsiteY74" fmla="*/ 5210500 h 5549975"/>
              <a:gd name="connsiteX75" fmla="*/ 117555 w 4662328"/>
              <a:gd name="connsiteY75" fmla="*/ 5204597 h 5549975"/>
              <a:gd name="connsiteX76" fmla="*/ 116972 w 4662328"/>
              <a:gd name="connsiteY76" fmla="*/ 5201441 h 5549975"/>
              <a:gd name="connsiteX77" fmla="*/ 116342 w 4662328"/>
              <a:gd name="connsiteY77" fmla="*/ 5189632 h 5549975"/>
              <a:gd name="connsiteX78" fmla="*/ 115758 w 4662328"/>
              <a:gd name="connsiteY78" fmla="*/ 5186477 h 5549975"/>
              <a:gd name="connsiteX79" fmla="*/ 116026 w 4662328"/>
              <a:gd name="connsiteY79" fmla="*/ 5183728 h 5549975"/>
              <a:gd name="connsiteX80" fmla="*/ 114591 w 4662328"/>
              <a:gd name="connsiteY80" fmla="*/ 5180163 h 5549975"/>
              <a:gd name="connsiteX81" fmla="*/ 131086 w 4662328"/>
              <a:gd name="connsiteY81" fmla="*/ 5144275 h 5549975"/>
              <a:gd name="connsiteX82" fmla="*/ 152522 w 4662328"/>
              <a:gd name="connsiteY82" fmla="*/ 4747825 h 5549975"/>
              <a:gd name="connsiteX83" fmla="*/ 0 w 4662328"/>
              <a:gd name="connsiteY83" fmla="*/ 4747825 h 5549975"/>
              <a:gd name="connsiteX84" fmla="*/ 110031 w 4662328"/>
              <a:gd name="connsiteY84" fmla="*/ 3811601 h 5549975"/>
              <a:gd name="connsiteX85" fmla="*/ 412307 w 4662328"/>
              <a:gd name="connsiteY85" fmla="*/ 0 h 5549975"/>
              <a:gd name="connsiteX0" fmla="*/ 302276 w 4552297"/>
              <a:gd name="connsiteY0" fmla="*/ 0 h 5549975"/>
              <a:gd name="connsiteX1" fmla="*/ 3304462 w 4552297"/>
              <a:gd name="connsiteY1" fmla="*/ 171842 h 5549975"/>
              <a:gd name="connsiteX2" fmla="*/ 4133273 w 4552297"/>
              <a:gd name="connsiteY2" fmla="*/ 226950 h 5549975"/>
              <a:gd name="connsiteX3" fmla="*/ 4506467 w 4552297"/>
              <a:gd name="connsiteY3" fmla="*/ 247374 h 5549975"/>
              <a:gd name="connsiteX4" fmla="*/ 4534346 w 4552297"/>
              <a:gd name="connsiteY4" fmla="*/ 269179 h 5549975"/>
              <a:gd name="connsiteX5" fmla="*/ 4532572 w 4552297"/>
              <a:gd name="connsiteY5" fmla="*/ 300930 h 5549975"/>
              <a:gd name="connsiteX6" fmla="*/ 4535494 w 4552297"/>
              <a:gd name="connsiteY6" fmla="*/ 302647 h 5549975"/>
              <a:gd name="connsiteX7" fmla="*/ 4551920 w 4552297"/>
              <a:gd name="connsiteY7" fmla="*/ 334222 h 5549975"/>
              <a:gd name="connsiteX8" fmla="*/ 4529659 w 4552297"/>
              <a:gd name="connsiteY8" fmla="*/ 391868 h 5549975"/>
              <a:gd name="connsiteX9" fmla="*/ 4526171 w 4552297"/>
              <a:gd name="connsiteY9" fmla="*/ 415489 h 5549975"/>
              <a:gd name="connsiteX10" fmla="*/ 4521066 w 4552297"/>
              <a:gd name="connsiteY10" fmla="*/ 506828 h 5549975"/>
              <a:gd name="connsiteX11" fmla="*/ 4520416 w 4552297"/>
              <a:gd name="connsiteY11" fmla="*/ 553245 h 5549975"/>
              <a:gd name="connsiteX12" fmla="*/ 4517317 w 4552297"/>
              <a:gd name="connsiteY12" fmla="*/ 581709 h 5549975"/>
              <a:gd name="connsiteX13" fmla="*/ 4516648 w 4552297"/>
              <a:gd name="connsiteY13" fmla="*/ 585890 h 5549975"/>
              <a:gd name="connsiteX14" fmla="*/ 4503711 w 4552297"/>
              <a:gd name="connsiteY14" fmla="*/ 817404 h 5549975"/>
              <a:gd name="connsiteX15" fmla="*/ 4505424 w 4552297"/>
              <a:gd name="connsiteY15" fmla="*/ 822238 h 5549975"/>
              <a:gd name="connsiteX16" fmla="*/ 4503273 w 4552297"/>
              <a:gd name="connsiteY16" fmla="*/ 846069 h 5549975"/>
              <a:gd name="connsiteX17" fmla="*/ 4501673 w 4552297"/>
              <a:gd name="connsiteY17" fmla="*/ 853854 h 5549975"/>
              <a:gd name="connsiteX18" fmla="*/ 4495435 w 4552297"/>
              <a:gd name="connsiteY18" fmla="*/ 965485 h 5549975"/>
              <a:gd name="connsiteX19" fmla="*/ 4497512 w 4552297"/>
              <a:gd name="connsiteY19" fmla="*/ 966385 h 5549975"/>
              <a:gd name="connsiteX20" fmla="*/ 4501631 w 4552297"/>
              <a:gd name="connsiteY20" fmla="*/ 1002567 h 5549975"/>
              <a:gd name="connsiteX21" fmla="*/ 4496833 w 4552297"/>
              <a:gd name="connsiteY21" fmla="*/ 1101094 h 5549975"/>
              <a:gd name="connsiteX22" fmla="*/ 4496728 w 4552297"/>
              <a:gd name="connsiteY22" fmla="*/ 1159389 h 5549975"/>
              <a:gd name="connsiteX23" fmla="*/ 4501031 w 4552297"/>
              <a:gd name="connsiteY23" fmla="*/ 1180505 h 5549975"/>
              <a:gd name="connsiteX24" fmla="*/ 4504121 w 4552297"/>
              <a:gd name="connsiteY24" fmla="*/ 1210687 h 5549975"/>
              <a:gd name="connsiteX25" fmla="*/ 4512938 w 4552297"/>
              <a:gd name="connsiteY25" fmla="*/ 1263157 h 5549975"/>
              <a:gd name="connsiteX26" fmla="*/ 4515215 w 4552297"/>
              <a:gd name="connsiteY26" fmla="*/ 1313374 h 5549975"/>
              <a:gd name="connsiteX27" fmla="*/ 4514335 w 4552297"/>
              <a:gd name="connsiteY27" fmla="*/ 1347004 h 5549975"/>
              <a:gd name="connsiteX28" fmla="*/ 4513872 w 4552297"/>
              <a:gd name="connsiteY28" fmla="*/ 1351864 h 5549975"/>
              <a:gd name="connsiteX29" fmla="*/ 4504753 w 4552297"/>
              <a:gd name="connsiteY29" fmla="*/ 1391762 h 5549975"/>
              <a:gd name="connsiteX30" fmla="*/ 4508017 w 4552297"/>
              <a:gd name="connsiteY30" fmla="*/ 1395707 h 5549975"/>
              <a:gd name="connsiteX31" fmla="*/ 4510859 w 4552297"/>
              <a:gd name="connsiteY31" fmla="*/ 1408524 h 5549975"/>
              <a:gd name="connsiteX32" fmla="*/ 4506118 w 4552297"/>
              <a:gd name="connsiteY32" fmla="*/ 1419109 h 5549975"/>
              <a:gd name="connsiteX33" fmla="*/ 4495934 w 4552297"/>
              <a:gd name="connsiteY33" fmla="*/ 1469337 h 5549975"/>
              <a:gd name="connsiteX34" fmla="*/ 4485037 w 4552297"/>
              <a:gd name="connsiteY34" fmla="*/ 1543038 h 5549975"/>
              <a:gd name="connsiteX35" fmla="*/ 4480156 w 4552297"/>
              <a:gd name="connsiteY35" fmla="*/ 1553997 h 5549975"/>
              <a:gd name="connsiteX36" fmla="*/ 4465728 w 4552297"/>
              <a:gd name="connsiteY36" fmla="*/ 1626071 h 5549975"/>
              <a:gd name="connsiteX37" fmla="*/ 4462013 w 4552297"/>
              <a:gd name="connsiteY37" fmla="*/ 1664103 h 5549975"/>
              <a:gd name="connsiteX38" fmla="*/ 4465673 w 4552297"/>
              <a:gd name="connsiteY38" fmla="*/ 1668558 h 5549975"/>
              <a:gd name="connsiteX39" fmla="*/ 4464023 w 4552297"/>
              <a:gd name="connsiteY39" fmla="*/ 1679756 h 5549975"/>
              <a:gd name="connsiteX40" fmla="*/ 4464435 w 4552297"/>
              <a:gd name="connsiteY40" fmla="*/ 1682815 h 5549975"/>
              <a:gd name="connsiteX41" fmla="*/ 4465946 w 4552297"/>
              <a:gd name="connsiteY41" fmla="*/ 1700268 h 5549975"/>
              <a:gd name="connsiteX42" fmla="*/ 4454476 w 4552297"/>
              <a:gd name="connsiteY42" fmla="*/ 1735163 h 5549975"/>
              <a:gd name="connsiteX43" fmla="*/ 4452416 w 4552297"/>
              <a:gd name="connsiteY43" fmla="*/ 1735289 h 5549975"/>
              <a:gd name="connsiteX44" fmla="*/ 4443918 w 4552297"/>
              <a:gd name="connsiteY44" fmla="*/ 1887374 h 5549975"/>
              <a:gd name="connsiteX45" fmla="*/ 4452609 w 4552297"/>
              <a:gd name="connsiteY45" fmla="*/ 1911536 h 5549975"/>
              <a:gd name="connsiteX46" fmla="*/ 4454887 w 4552297"/>
              <a:gd name="connsiteY46" fmla="*/ 1961755 h 5549975"/>
              <a:gd name="connsiteX47" fmla="*/ 4454006 w 4552297"/>
              <a:gd name="connsiteY47" fmla="*/ 1995384 h 5549975"/>
              <a:gd name="connsiteX48" fmla="*/ 4453544 w 4552297"/>
              <a:gd name="connsiteY48" fmla="*/ 2000244 h 5549975"/>
              <a:gd name="connsiteX49" fmla="*/ 4444424 w 4552297"/>
              <a:gd name="connsiteY49" fmla="*/ 2040142 h 5549975"/>
              <a:gd name="connsiteX50" fmla="*/ 4447689 w 4552297"/>
              <a:gd name="connsiteY50" fmla="*/ 2044087 h 5549975"/>
              <a:gd name="connsiteX51" fmla="*/ 4450530 w 4552297"/>
              <a:gd name="connsiteY51" fmla="*/ 2056904 h 5549975"/>
              <a:gd name="connsiteX52" fmla="*/ 4445789 w 4552297"/>
              <a:gd name="connsiteY52" fmla="*/ 2067489 h 5549975"/>
              <a:gd name="connsiteX53" fmla="*/ 4435605 w 4552297"/>
              <a:gd name="connsiteY53" fmla="*/ 2117719 h 5549975"/>
              <a:gd name="connsiteX54" fmla="*/ 4428274 w 4552297"/>
              <a:gd name="connsiteY54" fmla="*/ 2167300 h 5549975"/>
              <a:gd name="connsiteX55" fmla="*/ 4372191 w 4552297"/>
              <a:gd name="connsiteY55" fmla="*/ 3223633 h 5549975"/>
              <a:gd name="connsiteX56" fmla="*/ 4359405 w 4552297"/>
              <a:gd name="connsiteY56" fmla="*/ 3477281 h 5549975"/>
              <a:gd name="connsiteX57" fmla="*/ 4348320 w 4552297"/>
              <a:gd name="connsiteY57" fmla="*/ 3639984 h 5549975"/>
              <a:gd name="connsiteX58" fmla="*/ 4257559 w 4552297"/>
              <a:gd name="connsiteY58" fmla="*/ 5278921 h 5549975"/>
              <a:gd name="connsiteX59" fmla="*/ 4262857 w 4552297"/>
              <a:gd name="connsiteY59" fmla="*/ 5315626 h 5549975"/>
              <a:gd name="connsiteX60" fmla="*/ 4266391 w 4552297"/>
              <a:gd name="connsiteY60" fmla="*/ 5350090 h 5549975"/>
              <a:gd name="connsiteX61" fmla="*/ 4269223 w 4552297"/>
              <a:gd name="connsiteY61" fmla="*/ 5450399 h 5549975"/>
              <a:gd name="connsiteX62" fmla="*/ 4250666 w 4552297"/>
              <a:gd name="connsiteY62" fmla="*/ 5484804 h 5549975"/>
              <a:gd name="connsiteX63" fmla="*/ 4246014 w 4552297"/>
              <a:gd name="connsiteY63" fmla="*/ 5487504 h 5549975"/>
              <a:gd name="connsiteX64" fmla="*/ 4242557 w 4552297"/>
              <a:gd name="connsiteY64" fmla="*/ 5549951 h 5549975"/>
              <a:gd name="connsiteX65" fmla="*/ 11873 w 4552297"/>
              <a:gd name="connsiteY65" fmla="*/ 5314089 h 5549975"/>
              <a:gd name="connsiteX66" fmla="*/ 15679 w 4552297"/>
              <a:gd name="connsiteY66" fmla="*/ 5243704 h 5549975"/>
              <a:gd name="connsiteX67" fmla="*/ 3174 w 4552297"/>
              <a:gd name="connsiteY67" fmla="*/ 5239903 h 5549975"/>
              <a:gd name="connsiteX68" fmla="*/ 7394 w 4552297"/>
              <a:gd name="connsiteY68" fmla="*/ 5233298 h 5549975"/>
              <a:gd name="connsiteX69" fmla="*/ 7663 w 4552297"/>
              <a:gd name="connsiteY69" fmla="*/ 5230552 h 5549975"/>
              <a:gd name="connsiteX70" fmla="*/ 7933 w 4552297"/>
              <a:gd name="connsiteY70" fmla="*/ 5227804 h 5549975"/>
              <a:gd name="connsiteX71" fmla="*/ 8470 w 4552297"/>
              <a:gd name="connsiteY71" fmla="*/ 5222308 h 5549975"/>
              <a:gd name="connsiteX72" fmla="*/ 8155 w 4552297"/>
              <a:gd name="connsiteY72" fmla="*/ 5216405 h 5549975"/>
              <a:gd name="connsiteX73" fmla="*/ 7571 w 4552297"/>
              <a:gd name="connsiteY73" fmla="*/ 5213249 h 5549975"/>
              <a:gd name="connsiteX74" fmla="*/ 7840 w 4552297"/>
              <a:gd name="connsiteY74" fmla="*/ 5210500 h 5549975"/>
              <a:gd name="connsiteX75" fmla="*/ 7524 w 4552297"/>
              <a:gd name="connsiteY75" fmla="*/ 5204597 h 5549975"/>
              <a:gd name="connsiteX76" fmla="*/ 6941 w 4552297"/>
              <a:gd name="connsiteY76" fmla="*/ 5201441 h 5549975"/>
              <a:gd name="connsiteX77" fmla="*/ 6311 w 4552297"/>
              <a:gd name="connsiteY77" fmla="*/ 5189632 h 5549975"/>
              <a:gd name="connsiteX78" fmla="*/ 5727 w 4552297"/>
              <a:gd name="connsiteY78" fmla="*/ 5186477 h 5549975"/>
              <a:gd name="connsiteX79" fmla="*/ 5995 w 4552297"/>
              <a:gd name="connsiteY79" fmla="*/ 5183728 h 5549975"/>
              <a:gd name="connsiteX80" fmla="*/ 4560 w 4552297"/>
              <a:gd name="connsiteY80" fmla="*/ 5180163 h 5549975"/>
              <a:gd name="connsiteX81" fmla="*/ 21055 w 4552297"/>
              <a:gd name="connsiteY81" fmla="*/ 5144275 h 5549975"/>
              <a:gd name="connsiteX82" fmla="*/ 42491 w 4552297"/>
              <a:gd name="connsiteY82" fmla="*/ 4747825 h 5549975"/>
              <a:gd name="connsiteX83" fmla="*/ 0 w 4552297"/>
              <a:gd name="connsiteY83" fmla="*/ 3811601 h 5549975"/>
              <a:gd name="connsiteX84" fmla="*/ 302276 w 4552297"/>
              <a:gd name="connsiteY84" fmla="*/ 0 h 5549975"/>
              <a:gd name="connsiteX0" fmla="*/ 299102 w 4549123"/>
              <a:gd name="connsiteY0" fmla="*/ 0 h 5549975"/>
              <a:gd name="connsiteX1" fmla="*/ 3301288 w 4549123"/>
              <a:gd name="connsiteY1" fmla="*/ 171842 h 5549975"/>
              <a:gd name="connsiteX2" fmla="*/ 4130099 w 4549123"/>
              <a:gd name="connsiteY2" fmla="*/ 226950 h 5549975"/>
              <a:gd name="connsiteX3" fmla="*/ 4503293 w 4549123"/>
              <a:gd name="connsiteY3" fmla="*/ 247374 h 5549975"/>
              <a:gd name="connsiteX4" fmla="*/ 4531172 w 4549123"/>
              <a:gd name="connsiteY4" fmla="*/ 269179 h 5549975"/>
              <a:gd name="connsiteX5" fmla="*/ 4529398 w 4549123"/>
              <a:gd name="connsiteY5" fmla="*/ 300930 h 5549975"/>
              <a:gd name="connsiteX6" fmla="*/ 4532320 w 4549123"/>
              <a:gd name="connsiteY6" fmla="*/ 302647 h 5549975"/>
              <a:gd name="connsiteX7" fmla="*/ 4548746 w 4549123"/>
              <a:gd name="connsiteY7" fmla="*/ 334222 h 5549975"/>
              <a:gd name="connsiteX8" fmla="*/ 4526485 w 4549123"/>
              <a:gd name="connsiteY8" fmla="*/ 391868 h 5549975"/>
              <a:gd name="connsiteX9" fmla="*/ 4522997 w 4549123"/>
              <a:gd name="connsiteY9" fmla="*/ 415489 h 5549975"/>
              <a:gd name="connsiteX10" fmla="*/ 4517892 w 4549123"/>
              <a:gd name="connsiteY10" fmla="*/ 506828 h 5549975"/>
              <a:gd name="connsiteX11" fmla="*/ 4517242 w 4549123"/>
              <a:gd name="connsiteY11" fmla="*/ 553245 h 5549975"/>
              <a:gd name="connsiteX12" fmla="*/ 4514143 w 4549123"/>
              <a:gd name="connsiteY12" fmla="*/ 581709 h 5549975"/>
              <a:gd name="connsiteX13" fmla="*/ 4513474 w 4549123"/>
              <a:gd name="connsiteY13" fmla="*/ 585890 h 5549975"/>
              <a:gd name="connsiteX14" fmla="*/ 4500537 w 4549123"/>
              <a:gd name="connsiteY14" fmla="*/ 817404 h 5549975"/>
              <a:gd name="connsiteX15" fmla="*/ 4502250 w 4549123"/>
              <a:gd name="connsiteY15" fmla="*/ 822238 h 5549975"/>
              <a:gd name="connsiteX16" fmla="*/ 4500099 w 4549123"/>
              <a:gd name="connsiteY16" fmla="*/ 846069 h 5549975"/>
              <a:gd name="connsiteX17" fmla="*/ 4498499 w 4549123"/>
              <a:gd name="connsiteY17" fmla="*/ 853854 h 5549975"/>
              <a:gd name="connsiteX18" fmla="*/ 4492261 w 4549123"/>
              <a:gd name="connsiteY18" fmla="*/ 965485 h 5549975"/>
              <a:gd name="connsiteX19" fmla="*/ 4494338 w 4549123"/>
              <a:gd name="connsiteY19" fmla="*/ 966385 h 5549975"/>
              <a:gd name="connsiteX20" fmla="*/ 4498457 w 4549123"/>
              <a:gd name="connsiteY20" fmla="*/ 1002567 h 5549975"/>
              <a:gd name="connsiteX21" fmla="*/ 4493659 w 4549123"/>
              <a:gd name="connsiteY21" fmla="*/ 1101094 h 5549975"/>
              <a:gd name="connsiteX22" fmla="*/ 4493554 w 4549123"/>
              <a:gd name="connsiteY22" fmla="*/ 1159389 h 5549975"/>
              <a:gd name="connsiteX23" fmla="*/ 4497857 w 4549123"/>
              <a:gd name="connsiteY23" fmla="*/ 1180505 h 5549975"/>
              <a:gd name="connsiteX24" fmla="*/ 4500947 w 4549123"/>
              <a:gd name="connsiteY24" fmla="*/ 1210687 h 5549975"/>
              <a:gd name="connsiteX25" fmla="*/ 4509764 w 4549123"/>
              <a:gd name="connsiteY25" fmla="*/ 1263157 h 5549975"/>
              <a:gd name="connsiteX26" fmla="*/ 4512041 w 4549123"/>
              <a:gd name="connsiteY26" fmla="*/ 1313374 h 5549975"/>
              <a:gd name="connsiteX27" fmla="*/ 4511161 w 4549123"/>
              <a:gd name="connsiteY27" fmla="*/ 1347004 h 5549975"/>
              <a:gd name="connsiteX28" fmla="*/ 4510698 w 4549123"/>
              <a:gd name="connsiteY28" fmla="*/ 1351864 h 5549975"/>
              <a:gd name="connsiteX29" fmla="*/ 4501579 w 4549123"/>
              <a:gd name="connsiteY29" fmla="*/ 1391762 h 5549975"/>
              <a:gd name="connsiteX30" fmla="*/ 4504843 w 4549123"/>
              <a:gd name="connsiteY30" fmla="*/ 1395707 h 5549975"/>
              <a:gd name="connsiteX31" fmla="*/ 4507685 w 4549123"/>
              <a:gd name="connsiteY31" fmla="*/ 1408524 h 5549975"/>
              <a:gd name="connsiteX32" fmla="*/ 4502944 w 4549123"/>
              <a:gd name="connsiteY32" fmla="*/ 1419109 h 5549975"/>
              <a:gd name="connsiteX33" fmla="*/ 4492760 w 4549123"/>
              <a:gd name="connsiteY33" fmla="*/ 1469337 h 5549975"/>
              <a:gd name="connsiteX34" fmla="*/ 4481863 w 4549123"/>
              <a:gd name="connsiteY34" fmla="*/ 1543038 h 5549975"/>
              <a:gd name="connsiteX35" fmla="*/ 4476982 w 4549123"/>
              <a:gd name="connsiteY35" fmla="*/ 1553997 h 5549975"/>
              <a:gd name="connsiteX36" fmla="*/ 4462554 w 4549123"/>
              <a:gd name="connsiteY36" fmla="*/ 1626071 h 5549975"/>
              <a:gd name="connsiteX37" fmla="*/ 4458839 w 4549123"/>
              <a:gd name="connsiteY37" fmla="*/ 1664103 h 5549975"/>
              <a:gd name="connsiteX38" fmla="*/ 4462499 w 4549123"/>
              <a:gd name="connsiteY38" fmla="*/ 1668558 h 5549975"/>
              <a:gd name="connsiteX39" fmla="*/ 4460849 w 4549123"/>
              <a:gd name="connsiteY39" fmla="*/ 1679756 h 5549975"/>
              <a:gd name="connsiteX40" fmla="*/ 4461261 w 4549123"/>
              <a:gd name="connsiteY40" fmla="*/ 1682815 h 5549975"/>
              <a:gd name="connsiteX41" fmla="*/ 4462772 w 4549123"/>
              <a:gd name="connsiteY41" fmla="*/ 1700268 h 5549975"/>
              <a:gd name="connsiteX42" fmla="*/ 4451302 w 4549123"/>
              <a:gd name="connsiteY42" fmla="*/ 1735163 h 5549975"/>
              <a:gd name="connsiteX43" fmla="*/ 4449242 w 4549123"/>
              <a:gd name="connsiteY43" fmla="*/ 1735289 h 5549975"/>
              <a:gd name="connsiteX44" fmla="*/ 4440744 w 4549123"/>
              <a:gd name="connsiteY44" fmla="*/ 1887374 h 5549975"/>
              <a:gd name="connsiteX45" fmla="*/ 4449435 w 4549123"/>
              <a:gd name="connsiteY45" fmla="*/ 1911536 h 5549975"/>
              <a:gd name="connsiteX46" fmla="*/ 4451713 w 4549123"/>
              <a:gd name="connsiteY46" fmla="*/ 1961755 h 5549975"/>
              <a:gd name="connsiteX47" fmla="*/ 4450832 w 4549123"/>
              <a:gd name="connsiteY47" fmla="*/ 1995384 h 5549975"/>
              <a:gd name="connsiteX48" fmla="*/ 4450370 w 4549123"/>
              <a:gd name="connsiteY48" fmla="*/ 2000244 h 5549975"/>
              <a:gd name="connsiteX49" fmla="*/ 4441250 w 4549123"/>
              <a:gd name="connsiteY49" fmla="*/ 2040142 h 5549975"/>
              <a:gd name="connsiteX50" fmla="*/ 4444515 w 4549123"/>
              <a:gd name="connsiteY50" fmla="*/ 2044087 h 5549975"/>
              <a:gd name="connsiteX51" fmla="*/ 4447356 w 4549123"/>
              <a:gd name="connsiteY51" fmla="*/ 2056904 h 5549975"/>
              <a:gd name="connsiteX52" fmla="*/ 4442615 w 4549123"/>
              <a:gd name="connsiteY52" fmla="*/ 2067489 h 5549975"/>
              <a:gd name="connsiteX53" fmla="*/ 4432431 w 4549123"/>
              <a:gd name="connsiteY53" fmla="*/ 2117719 h 5549975"/>
              <a:gd name="connsiteX54" fmla="*/ 4425100 w 4549123"/>
              <a:gd name="connsiteY54" fmla="*/ 2167300 h 5549975"/>
              <a:gd name="connsiteX55" fmla="*/ 4369017 w 4549123"/>
              <a:gd name="connsiteY55" fmla="*/ 3223633 h 5549975"/>
              <a:gd name="connsiteX56" fmla="*/ 4356231 w 4549123"/>
              <a:gd name="connsiteY56" fmla="*/ 3477281 h 5549975"/>
              <a:gd name="connsiteX57" fmla="*/ 4345146 w 4549123"/>
              <a:gd name="connsiteY57" fmla="*/ 3639984 h 5549975"/>
              <a:gd name="connsiteX58" fmla="*/ 4254385 w 4549123"/>
              <a:gd name="connsiteY58" fmla="*/ 5278921 h 5549975"/>
              <a:gd name="connsiteX59" fmla="*/ 4259683 w 4549123"/>
              <a:gd name="connsiteY59" fmla="*/ 5315626 h 5549975"/>
              <a:gd name="connsiteX60" fmla="*/ 4263217 w 4549123"/>
              <a:gd name="connsiteY60" fmla="*/ 5350090 h 5549975"/>
              <a:gd name="connsiteX61" fmla="*/ 4266049 w 4549123"/>
              <a:gd name="connsiteY61" fmla="*/ 5450399 h 5549975"/>
              <a:gd name="connsiteX62" fmla="*/ 4247492 w 4549123"/>
              <a:gd name="connsiteY62" fmla="*/ 5484804 h 5549975"/>
              <a:gd name="connsiteX63" fmla="*/ 4242840 w 4549123"/>
              <a:gd name="connsiteY63" fmla="*/ 5487504 h 5549975"/>
              <a:gd name="connsiteX64" fmla="*/ 4239383 w 4549123"/>
              <a:gd name="connsiteY64" fmla="*/ 5549951 h 5549975"/>
              <a:gd name="connsiteX65" fmla="*/ 8699 w 4549123"/>
              <a:gd name="connsiteY65" fmla="*/ 5314089 h 5549975"/>
              <a:gd name="connsiteX66" fmla="*/ 12505 w 4549123"/>
              <a:gd name="connsiteY66" fmla="*/ 5243704 h 5549975"/>
              <a:gd name="connsiteX67" fmla="*/ 0 w 4549123"/>
              <a:gd name="connsiteY67" fmla="*/ 5239903 h 5549975"/>
              <a:gd name="connsiteX68" fmla="*/ 4220 w 4549123"/>
              <a:gd name="connsiteY68" fmla="*/ 5233298 h 5549975"/>
              <a:gd name="connsiteX69" fmla="*/ 4489 w 4549123"/>
              <a:gd name="connsiteY69" fmla="*/ 5230552 h 5549975"/>
              <a:gd name="connsiteX70" fmla="*/ 4759 w 4549123"/>
              <a:gd name="connsiteY70" fmla="*/ 5227804 h 5549975"/>
              <a:gd name="connsiteX71" fmla="*/ 5296 w 4549123"/>
              <a:gd name="connsiteY71" fmla="*/ 5222308 h 5549975"/>
              <a:gd name="connsiteX72" fmla="*/ 4981 w 4549123"/>
              <a:gd name="connsiteY72" fmla="*/ 5216405 h 5549975"/>
              <a:gd name="connsiteX73" fmla="*/ 4397 w 4549123"/>
              <a:gd name="connsiteY73" fmla="*/ 5213249 h 5549975"/>
              <a:gd name="connsiteX74" fmla="*/ 4666 w 4549123"/>
              <a:gd name="connsiteY74" fmla="*/ 5210500 h 5549975"/>
              <a:gd name="connsiteX75" fmla="*/ 4350 w 4549123"/>
              <a:gd name="connsiteY75" fmla="*/ 5204597 h 5549975"/>
              <a:gd name="connsiteX76" fmla="*/ 3767 w 4549123"/>
              <a:gd name="connsiteY76" fmla="*/ 5201441 h 5549975"/>
              <a:gd name="connsiteX77" fmla="*/ 3137 w 4549123"/>
              <a:gd name="connsiteY77" fmla="*/ 5189632 h 5549975"/>
              <a:gd name="connsiteX78" fmla="*/ 2553 w 4549123"/>
              <a:gd name="connsiteY78" fmla="*/ 5186477 h 5549975"/>
              <a:gd name="connsiteX79" fmla="*/ 2821 w 4549123"/>
              <a:gd name="connsiteY79" fmla="*/ 5183728 h 5549975"/>
              <a:gd name="connsiteX80" fmla="*/ 1386 w 4549123"/>
              <a:gd name="connsiteY80" fmla="*/ 5180163 h 5549975"/>
              <a:gd name="connsiteX81" fmla="*/ 17881 w 4549123"/>
              <a:gd name="connsiteY81" fmla="*/ 5144275 h 5549975"/>
              <a:gd name="connsiteX82" fmla="*/ 39317 w 4549123"/>
              <a:gd name="connsiteY82" fmla="*/ 4747825 h 5549975"/>
              <a:gd name="connsiteX83" fmla="*/ 218499 w 4549123"/>
              <a:gd name="connsiteY83" fmla="*/ 3822685 h 5549975"/>
              <a:gd name="connsiteX84" fmla="*/ 299102 w 4549123"/>
              <a:gd name="connsiteY84" fmla="*/ 0 h 5549975"/>
              <a:gd name="connsiteX0" fmla="*/ 299102 w 4549123"/>
              <a:gd name="connsiteY0" fmla="*/ 0 h 5549975"/>
              <a:gd name="connsiteX1" fmla="*/ 3301288 w 4549123"/>
              <a:gd name="connsiteY1" fmla="*/ 171842 h 5549975"/>
              <a:gd name="connsiteX2" fmla="*/ 4130099 w 4549123"/>
              <a:gd name="connsiteY2" fmla="*/ 226950 h 5549975"/>
              <a:gd name="connsiteX3" fmla="*/ 4503293 w 4549123"/>
              <a:gd name="connsiteY3" fmla="*/ 247374 h 5549975"/>
              <a:gd name="connsiteX4" fmla="*/ 4531172 w 4549123"/>
              <a:gd name="connsiteY4" fmla="*/ 269179 h 5549975"/>
              <a:gd name="connsiteX5" fmla="*/ 4529398 w 4549123"/>
              <a:gd name="connsiteY5" fmla="*/ 300930 h 5549975"/>
              <a:gd name="connsiteX6" fmla="*/ 4532320 w 4549123"/>
              <a:gd name="connsiteY6" fmla="*/ 302647 h 5549975"/>
              <a:gd name="connsiteX7" fmla="*/ 4548746 w 4549123"/>
              <a:gd name="connsiteY7" fmla="*/ 334222 h 5549975"/>
              <a:gd name="connsiteX8" fmla="*/ 4526485 w 4549123"/>
              <a:gd name="connsiteY8" fmla="*/ 391868 h 5549975"/>
              <a:gd name="connsiteX9" fmla="*/ 4522997 w 4549123"/>
              <a:gd name="connsiteY9" fmla="*/ 415489 h 5549975"/>
              <a:gd name="connsiteX10" fmla="*/ 4517892 w 4549123"/>
              <a:gd name="connsiteY10" fmla="*/ 506828 h 5549975"/>
              <a:gd name="connsiteX11" fmla="*/ 4517242 w 4549123"/>
              <a:gd name="connsiteY11" fmla="*/ 553245 h 5549975"/>
              <a:gd name="connsiteX12" fmla="*/ 4514143 w 4549123"/>
              <a:gd name="connsiteY12" fmla="*/ 581709 h 5549975"/>
              <a:gd name="connsiteX13" fmla="*/ 4513474 w 4549123"/>
              <a:gd name="connsiteY13" fmla="*/ 585890 h 5549975"/>
              <a:gd name="connsiteX14" fmla="*/ 4500537 w 4549123"/>
              <a:gd name="connsiteY14" fmla="*/ 817404 h 5549975"/>
              <a:gd name="connsiteX15" fmla="*/ 4502250 w 4549123"/>
              <a:gd name="connsiteY15" fmla="*/ 822238 h 5549975"/>
              <a:gd name="connsiteX16" fmla="*/ 4500099 w 4549123"/>
              <a:gd name="connsiteY16" fmla="*/ 846069 h 5549975"/>
              <a:gd name="connsiteX17" fmla="*/ 4498499 w 4549123"/>
              <a:gd name="connsiteY17" fmla="*/ 853854 h 5549975"/>
              <a:gd name="connsiteX18" fmla="*/ 4492261 w 4549123"/>
              <a:gd name="connsiteY18" fmla="*/ 965485 h 5549975"/>
              <a:gd name="connsiteX19" fmla="*/ 4494338 w 4549123"/>
              <a:gd name="connsiteY19" fmla="*/ 966385 h 5549975"/>
              <a:gd name="connsiteX20" fmla="*/ 4498457 w 4549123"/>
              <a:gd name="connsiteY20" fmla="*/ 1002567 h 5549975"/>
              <a:gd name="connsiteX21" fmla="*/ 4493659 w 4549123"/>
              <a:gd name="connsiteY21" fmla="*/ 1101094 h 5549975"/>
              <a:gd name="connsiteX22" fmla="*/ 4493554 w 4549123"/>
              <a:gd name="connsiteY22" fmla="*/ 1159389 h 5549975"/>
              <a:gd name="connsiteX23" fmla="*/ 4497857 w 4549123"/>
              <a:gd name="connsiteY23" fmla="*/ 1180505 h 5549975"/>
              <a:gd name="connsiteX24" fmla="*/ 4500947 w 4549123"/>
              <a:gd name="connsiteY24" fmla="*/ 1210687 h 5549975"/>
              <a:gd name="connsiteX25" fmla="*/ 4509764 w 4549123"/>
              <a:gd name="connsiteY25" fmla="*/ 1263157 h 5549975"/>
              <a:gd name="connsiteX26" fmla="*/ 4512041 w 4549123"/>
              <a:gd name="connsiteY26" fmla="*/ 1313374 h 5549975"/>
              <a:gd name="connsiteX27" fmla="*/ 4511161 w 4549123"/>
              <a:gd name="connsiteY27" fmla="*/ 1347004 h 5549975"/>
              <a:gd name="connsiteX28" fmla="*/ 4510698 w 4549123"/>
              <a:gd name="connsiteY28" fmla="*/ 1351864 h 5549975"/>
              <a:gd name="connsiteX29" fmla="*/ 4501579 w 4549123"/>
              <a:gd name="connsiteY29" fmla="*/ 1391762 h 5549975"/>
              <a:gd name="connsiteX30" fmla="*/ 4504843 w 4549123"/>
              <a:gd name="connsiteY30" fmla="*/ 1395707 h 5549975"/>
              <a:gd name="connsiteX31" fmla="*/ 4507685 w 4549123"/>
              <a:gd name="connsiteY31" fmla="*/ 1408524 h 5549975"/>
              <a:gd name="connsiteX32" fmla="*/ 4502944 w 4549123"/>
              <a:gd name="connsiteY32" fmla="*/ 1419109 h 5549975"/>
              <a:gd name="connsiteX33" fmla="*/ 4492760 w 4549123"/>
              <a:gd name="connsiteY33" fmla="*/ 1469337 h 5549975"/>
              <a:gd name="connsiteX34" fmla="*/ 4481863 w 4549123"/>
              <a:gd name="connsiteY34" fmla="*/ 1543038 h 5549975"/>
              <a:gd name="connsiteX35" fmla="*/ 4476982 w 4549123"/>
              <a:gd name="connsiteY35" fmla="*/ 1553997 h 5549975"/>
              <a:gd name="connsiteX36" fmla="*/ 4462554 w 4549123"/>
              <a:gd name="connsiteY36" fmla="*/ 1626071 h 5549975"/>
              <a:gd name="connsiteX37" fmla="*/ 4458839 w 4549123"/>
              <a:gd name="connsiteY37" fmla="*/ 1664103 h 5549975"/>
              <a:gd name="connsiteX38" fmla="*/ 4462499 w 4549123"/>
              <a:gd name="connsiteY38" fmla="*/ 1668558 h 5549975"/>
              <a:gd name="connsiteX39" fmla="*/ 4460849 w 4549123"/>
              <a:gd name="connsiteY39" fmla="*/ 1679756 h 5549975"/>
              <a:gd name="connsiteX40" fmla="*/ 4461261 w 4549123"/>
              <a:gd name="connsiteY40" fmla="*/ 1682815 h 5549975"/>
              <a:gd name="connsiteX41" fmla="*/ 4462772 w 4549123"/>
              <a:gd name="connsiteY41" fmla="*/ 1700268 h 5549975"/>
              <a:gd name="connsiteX42" fmla="*/ 4451302 w 4549123"/>
              <a:gd name="connsiteY42" fmla="*/ 1735163 h 5549975"/>
              <a:gd name="connsiteX43" fmla="*/ 4449242 w 4549123"/>
              <a:gd name="connsiteY43" fmla="*/ 1735289 h 5549975"/>
              <a:gd name="connsiteX44" fmla="*/ 4440744 w 4549123"/>
              <a:gd name="connsiteY44" fmla="*/ 1887374 h 5549975"/>
              <a:gd name="connsiteX45" fmla="*/ 4449435 w 4549123"/>
              <a:gd name="connsiteY45" fmla="*/ 1911536 h 5549975"/>
              <a:gd name="connsiteX46" fmla="*/ 4451713 w 4549123"/>
              <a:gd name="connsiteY46" fmla="*/ 1961755 h 5549975"/>
              <a:gd name="connsiteX47" fmla="*/ 4450832 w 4549123"/>
              <a:gd name="connsiteY47" fmla="*/ 1995384 h 5549975"/>
              <a:gd name="connsiteX48" fmla="*/ 4450370 w 4549123"/>
              <a:gd name="connsiteY48" fmla="*/ 2000244 h 5549975"/>
              <a:gd name="connsiteX49" fmla="*/ 4441250 w 4549123"/>
              <a:gd name="connsiteY49" fmla="*/ 2040142 h 5549975"/>
              <a:gd name="connsiteX50" fmla="*/ 4444515 w 4549123"/>
              <a:gd name="connsiteY50" fmla="*/ 2044087 h 5549975"/>
              <a:gd name="connsiteX51" fmla="*/ 4447356 w 4549123"/>
              <a:gd name="connsiteY51" fmla="*/ 2056904 h 5549975"/>
              <a:gd name="connsiteX52" fmla="*/ 4442615 w 4549123"/>
              <a:gd name="connsiteY52" fmla="*/ 2067489 h 5549975"/>
              <a:gd name="connsiteX53" fmla="*/ 4432431 w 4549123"/>
              <a:gd name="connsiteY53" fmla="*/ 2117719 h 5549975"/>
              <a:gd name="connsiteX54" fmla="*/ 4425100 w 4549123"/>
              <a:gd name="connsiteY54" fmla="*/ 2167300 h 5549975"/>
              <a:gd name="connsiteX55" fmla="*/ 4369017 w 4549123"/>
              <a:gd name="connsiteY55" fmla="*/ 3223633 h 5549975"/>
              <a:gd name="connsiteX56" fmla="*/ 4356231 w 4549123"/>
              <a:gd name="connsiteY56" fmla="*/ 3477281 h 5549975"/>
              <a:gd name="connsiteX57" fmla="*/ 4345146 w 4549123"/>
              <a:gd name="connsiteY57" fmla="*/ 3639984 h 5549975"/>
              <a:gd name="connsiteX58" fmla="*/ 4254385 w 4549123"/>
              <a:gd name="connsiteY58" fmla="*/ 5278921 h 5549975"/>
              <a:gd name="connsiteX59" fmla="*/ 4259683 w 4549123"/>
              <a:gd name="connsiteY59" fmla="*/ 5315626 h 5549975"/>
              <a:gd name="connsiteX60" fmla="*/ 4263217 w 4549123"/>
              <a:gd name="connsiteY60" fmla="*/ 5350090 h 5549975"/>
              <a:gd name="connsiteX61" fmla="*/ 4266049 w 4549123"/>
              <a:gd name="connsiteY61" fmla="*/ 5450399 h 5549975"/>
              <a:gd name="connsiteX62" fmla="*/ 4247492 w 4549123"/>
              <a:gd name="connsiteY62" fmla="*/ 5484804 h 5549975"/>
              <a:gd name="connsiteX63" fmla="*/ 4242840 w 4549123"/>
              <a:gd name="connsiteY63" fmla="*/ 5487504 h 5549975"/>
              <a:gd name="connsiteX64" fmla="*/ 4239383 w 4549123"/>
              <a:gd name="connsiteY64" fmla="*/ 5549951 h 5549975"/>
              <a:gd name="connsiteX65" fmla="*/ 8699 w 4549123"/>
              <a:gd name="connsiteY65" fmla="*/ 5314089 h 5549975"/>
              <a:gd name="connsiteX66" fmla="*/ 12505 w 4549123"/>
              <a:gd name="connsiteY66" fmla="*/ 5243704 h 5549975"/>
              <a:gd name="connsiteX67" fmla="*/ 0 w 4549123"/>
              <a:gd name="connsiteY67" fmla="*/ 5239903 h 5549975"/>
              <a:gd name="connsiteX68" fmla="*/ 4220 w 4549123"/>
              <a:gd name="connsiteY68" fmla="*/ 5233298 h 5549975"/>
              <a:gd name="connsiteX69" fmla="*/ 4489 w 4549123"/>
              <a:gd name="connsiteY69" fmla="*/ 5230552 h 5549975"/>
              <a:gd name="connsiteX70" fmla="*/ 4759 w 4549123"/>
              <a:gd name="connsiteY70" fmla="*/ 5227804 h 5549975"/>
              <a:gd name="connsiteX71" fmla="*/ 5296 w 4549123"/>
              <a:gd name="connsiteY71" fmla="*/ 5222308 h 5549975"/>
              <a:gd name="connsiteX72" fmla="*/ 4981 w 4549123"/>
              <a:gd name="connsiteY72" fmla="*/ 5216405 h 5549975"/>
              <a:gd name="connsiteX73" fmla="*/ 4397 w 4549123"/>
              <a:gd name="connsiteY73" fmla="*/ 5213249 h 5549975"/>
              <a:gd name="connsiteX74" fmla="*/ 4666 w 4549123"/>
              <a:gd name="connsiteY74" fmla="*/ 5210500 h 5549975"/>
              <a:gd name="connsiteX75" fmla="*/ 4350 w 4549123"/>
              <a:gd name="connsiteY75" fmla="*/ 5204597 h 5549975"/>
              <a:gd name="connsiteX76" fmla="*/ 3767 w 4549123"/>
              <a:gd name="connsiteY76" fmla="*/ 5201441 h 5549975"/>
              <a:gd name="connsiteX77" fmla="*/ 3137 w 4549123"/>
              <a:gd name="connsiteY77" fmla="*/ 5189632 h 5549975"/>
              <a:gd name="connsiteX78" fmla="*/ 2553 w 4549123"/>
              <a:gd name="connsiteY78" fmla="*/ 5186477 h 5549975"/>
              <a:gd name="connsiteX79" fmla="*/ 2821 w 4549123"/>
              <a:gd name="connsiteY79" fmla="*/ 5183728 h 5549975"/>
              <a:gd name="connsiteX80" fmla="*/ 1386 w 4549123"/>
              <a:gd name="connsiteY80" fmla="*/ 5180163 h 5549975"/>
              <a:gd name="connsiteX81" fmla="*/ 17881 w 4549123"/>
              <a:gd name="connsiteY81" fmla="*/ 5144275 h 5549975"/>
              <a:gd name="connsiteX82" fmla="*/ 39317 w 4549123"/>
              <a:gd name="connsiteY82" fmla="*/ 4747825 h 5549975"/>
              <a:gd name="connsiteX83" fmla="*/ 74412 w 4549123"/>
              <a:gd name="connsiteY83" fmla="*/ 3839310 h 5549975"/>
              <a:gd name="connsiteX84" fmla="*/ 299102 w 4549123"/>
              <a:gd name="connsiteY84" fmla="*/ 0 h 5549975"/>
              <a:gd name="connsiteX0" fmla="*/ 299102 w 4549123"/>
              <a:gd name="connsiteY0" fmla="*/ 0 h 5549975"/>
              <a:gd name="connsiteX1" fmla="*/ 3301288 w 4549123"/>
              <a:gd name="connsiteY1" fmla="*/ 171842 h 5549975"/>
              <a:gd name="connsiteX2" fmla="*/ 4130099 w 4549123"/>
              <a:gd name="connsiteY2" fmla="*/ 226950 h 5549975"/>
              <a:gd name="connsiteX3" fmla="*/ 4503293 w 4549123"/>
              <a:gd name="connsiteY3" fmla="*/ 247374 h 5549975"/>
              <a:gd name="connsiteX4" fmla="*/ 4531172 w 4549123"/>
              <a:gd name="connsiteY4" fmla="*/ 269179 h 5549975"/>
              <a:gd name="connsiteX5" fmla="*/ 4529398 w 4549123"/>
              <a:gd name="connsiteY5" fmla="*/ 300930 h 5549975"/>
              <a:gd name="connsiteX6" fmla="*/ 4532320 w 4549123"/>
              <a:gd name="connsiteY6" fmla="*/ 302647 h 5549975"/>
              <a:gd name="connsiteX7" fmla="*/ 4548746 w 4549123"/>
              <a:gd name="connsiteY7" fmla="*/ 334222 h 5549975"/>
              <a:gd name="connsiteX8" fmla="*/ 4526485 w 4549123"/>
              <a:gd name="connsiteY8" fmla="*/ 391868 h 5549975"/>
              <a:gd name="connsiteX9" fmla="*/ 4522997 w 4549123"/>
              <a:gd name="connsiteY9" fmla="*/ 415489 h 5549975"/>
              <a:gd name="connsiteX10" fmla="*/ 4517892 w 4549123"/>
              <a:gd name="connsiteY10" fmla="*/ 506828 h 5549975"/>
              <a:gd name="connsiteX11" fmla="*/ 4517242 w 4549123"/>
              <a:gd name="connsiteY11" fmla="*/ 553245 h 5549975"/>
              <a:gd name="connsiteX12" fmla="*/ 4514143 w 4549123"/>
              <a:gd name="connsiteY12" fmla="*/ 581709 h 5549975"/>
              <a:gd name="connsiteX13" fmla="*/ 4513474 w 4549123"/>
              <a:gd name="connsiteY13" fmla="*/ 585890 h 5549975"/>
              <a:gd name="connsiteX14" fmla="*/ 4500537 w 4549123"/>
              <a:gd name="connsiteY14" fmla="*/ 817404 h 5549975"/>
              <a:gd name="connsiteX15" fmla="*/ 4502250 w 4549123"/>
              <a:gd name="connsiteY15" fmla="*/ 822238 h 5549975"/>
              <a:gd name="connsiteX16" fmla="*/ 4500099 w 4549123"/>
              <a:gd name="connsiteY16" fmla="*/ 846069 h 5549975"/>
              <a:gd name="connsiteX17" fmla="*/ 4498499 w 4549123"/>
              <a:gd name="connsiteY17" fmla="*/ 853854 h 5549975"/>
              <a:gd name="connsiteX18" fmla="*/ 4492261 w 4549123"/>
              <a:gd name="connsiteY18" fmla="*/ 965485 h 5549975"/>
              <a:gd name="connsiteX19" fmla="*/ 4494338 w 4549123"/>
              <a:gd name="connsiteY19" fmla="*/ 966385 h 5549975"/>
              <a:gd name="connsiteX20" fmla="*/ 4498457 w 4549123"/>
              <a:gd name="connsiteY20" fmla="*/ 1002567 h 5549975"/>
              <a:gd name="connsiteX21" fmla="*/ 4493659 w 4549123"/>
              <a:gd name="connsiteY21" fmla="*/ 1101094 h 5549975"/>
              <a:gd name="connsiteX22" fmla="*/ 4493554 w 4549123"/>
              <a:gd name="connsiteY22" fmla="*/ 1159389 h 5549975"/>
              <a:gd name="connsiteX23" fmla="*/ 4497857 w 4549123"/>
              <a:gd name="connsiteY23" fmla="*/ 1180505 h 5549975"/>
              <a:gd name="connsiteX24" fmla="*/ 4500947 w 4549123"/>
              <a:gd name="connsiteY24" fmla="*/ 1210687 h 5549975"/>
              <a:gd name="connsiteX25" fmla="*/ 4509764 w 4549123"/>
              <a:gd name="connsiteY25" fmla="*/ 1263157 h 5549975"/>
              <a:gd name="connsiteX26" fmla="*/ 4512041 w 4549123"/>
              <a:gd name="connsiteY26" fmla="*/ 1313374 h 5549975"/>
              <a:gd name="connsiteX27" fmla="*/ 4511161 w 4549123"/>
              <a:gd name="connsiteY27" fmla="*/ 1347004 h 5549975"/>
              <a:gd name="connsiteX28" fmla="*/ 4510698 w 4549123"/>
              <a:gd name="connsiteY28" fmla="*/ 1351864 h 5549975"/>
              <a:gd name="connsiteX29" fmla="*/ 4501579 w 4549123"/>
              <a:gd name="connsiteY29" fmla="*/ 1391762 h 5549975"/>
              <a:gd name="connsiteX30" fmla="*/ 4504843 w 4549123"/>
              <a:gd name="connsiteY30" fmla="*/ 1395707 h 5549975"/>
              <a:gd name="connsiteX31" fmla="*/ 4507685 w 4549123"/>
              <a:gd name="connsiteY31" fmla="*/ 1408524 h 5549975"/>
              <a:gd name="connsiteX32" fmla="*/ 4502944 w 4549123"/>
              <a:gd name="connsiteY32" fmla="*/ 1419109 h 5549975"/>
              <a:gd name="connsiteX33" fmla="*/ 4492760 w 4549123"/>
              <a:gd name="connsiteY33" fmla="*/ 1469337 h 5549975"/>
              <a:gd name="connsiteX34" fmla="*/ 4481863 w 4549123"/>
              <a:gd name="connsiteY34" fmla="*/ 1543038 h 5549975"/>
              <a:gd name="connsiteX35" fmla="*/ 4476982 w 4549123"/>
              <a:gd name="connsiteY35" fmla="*/ 1553997 h 5549975"/>
              <a:gd name="connsiteX36" fmla="*/ 4462554 w 4549123"/>
              <a:gd name="connsiteY36" fmla="*/ 1626071 h 5549975"/>
              <a:gd name="connsiteX37" fmla="*/ 4458839 w 4549123"/>
              <a:gd name="connsiteY37" fmla="*/ 1664103 h 5549975"/>
              <a:gd name="connsiteX38" fmla="*/ 4462499 w 4549123"/>
              <a:gd name="connsiteY38" fmla="*/ 1668558 h 5549975"/>
              <a:gd name="connsiteX39" fmla="*/ 4460849 w 4549123"/>
              <a:gd name="connsiteY39" fmla="*/ 1679756 h 5549975"/>
              <a:gd name="connsiteX40" fmla="*/ 4461261 w 4549123"/>
              <a:gd name="connsiteY40" fmla="*/ 1682815 h 5549975"/>
              <a:gd name="connsiteX41" fmla="*/ 4462772 w 4549123"/>
              <a:gd name="connsiteY41" fmla="*/ 1700268 h 5549975"/>
              <a:gd name="connsiteX42" fmla="*/ 4451302 w 4549123"/>
              <a:gd name="connsiteY42" fmla="*/ 1735163 h 5549975"/>
              <a:gd name="connsiteX43" fmla="*/ 4449242 w 4549123"/>
              <a:gd name="connsiteY43" fmla="*/ 1735289 h 5549975"/>
              <a:gd name="connsiteX44" fmla="*/ 4440744 w 4549123"/>
              <a:gd name="connsiteY44" fmla="*/ 1887374 h 5549975"/>
              <a:gd name="connsiteX45" fmla="*/ 4449435 w 4549123"/>
              <a:gd name="connsiteY45" fmla="*/ 1911536 h 5549975"/>
              <a:gd name="connsiteX46" fmla="*/ 4451713 w 4549123"/>
              <a:gd name="connsiteY46" fmla="*/ 1961755 h 5549975"/>
              <a:gd name="connsiteX47" fmla="*/ 4450832 w 4549123"/>
              <a:gd name="connsiteY47" fmla="*/ 1995384 h 5549975"/>
              <a:gd name="connsiteX48" fmla="*/ 4450370 w 4549123"/>
              <a:gd name="connsiteY48" fmla="*/ 2000244 h 5549975"/>
              <a:gd name="connsiteX49" fmla="*/ 4441250 w 4549123"/>
              <a:gd name="connsiteY49" fmla="*/ 2040142 h 5549975"/>
              <a:gd name="connsiteX50" fmla="*/ 4444515 w 4549123"/>
              <a:gd name="connsiteY50" fmla="*/ 2044087 h 5549975"/>
              <a:gd name="connsiteX51" fmla="*/ 4447356 w 4549123"/>
              <a:gd name="connsiteY51" fmla="*/ 2056904 h 5549975"/>
              <a:gd name="connsiteX52" fmla="*/ 4442615 w 4549123"/>
              <a:gd name="connsiteY52" fmla="*/ 2067489 h 5549975"/>
              <a:gd name="connsiteX53" fmla="*/ 4432431 w 4549123"/>
              <a:gd name="connsiteY53" fmla="*/ 2117719 h 5549975"/>
              <a:gd name="connsiteX54" fmla="*/ 4425100 w 4549123"/>
              <a:gd name="connsiteY54" fmla="*/ 2167300 h 5549975"/>
              <a:gd name="connsiteX55" fmla="*/ 4369017 w 4549123"/>
              <a:gd name="connsiteY55" fmla="*/ 3223633 h 5549975"/>
              <a:gd name="connsiteX56" fmla="*/ 4356231 w 4549123"/>
              <a:gd name="connsiteY56" fmla="*/ 3477281 h 5549975"/>
              <a:gd name="connsiteX57" fmla="*/ 4345146 w 4549123"/>
              <a:gd name="connsiteY57" fmla="*/ 3639984 h 5549975"/>
              <a:gd name="connsiteX58" fmla="*/ 4254385 w 4549123"/>
              <a:gd name="connsiteY58" fmla="*/ 5278921 h 5549975"/>
              <a:gd name="connsiteX59" fmla="*/ 4259683 w 4549123"/>
              <a:gd name="connsiteY59" fmla="*/ 5315626 h 5549975"/>
              <a:gd name="connsiteX60" fmla="*/ 4263217 w 4549123"/>
              <a:gd name="connsiteY60" fmla="*/ 5350090 h 5549975"/>
              <a:gd name="connsiteX61" fmla="*/ 4266049 w 4549123"/>
              <a:gd name="connsiteY61" fmla="*/ 5450399 h 5549975"/>
              <a:gd name="connsiteX62" fmla="*/ 4247492 w 4549123"/>
              <a:gd name="connsiteY62" fmla="*/ 5484804 h 5549975"/>
              <a:gd name="connsiteX63" fmla="*/ 4242840 w 4549123"/>
              <a:gd name="connsiteY63" fmla="*/ 5487504 h 5549975"/>
              <a:gd name="connsiteX64" fmla="*/ 4239383 w 4549123"/>
              <a:gd name="connsiteY64" fmla="*/ 5549951 h 5549975"/>
              <a:gd name="connsiteX65" fmla="*/ 8699 w 4549123"/>
              <a:gd name="connsiteY65" fmla="*/ 5314089 h 5549975"/>
              <a:gd name="connsiteX66" fmla="*/ 12505 w 4549123"/>
              <a:gd name="connsiteY66" fmla="*/ 5243704 h 5549975"/>
              <a:gd name="connsiteX67" fmla="*/ 0 w 4549123"/>
              <a:gd name="connsiteY67" fmla="*/ 5239903 h 5549975"/>
              <a:gd name="connsiteX68" fmla="*/ 4220 w 4549123"/>
              <a:gd name="connsiteY68" fmla="*/ 5233298 h 5549975"/>
              <a:gd name="connsiteX69" fmla="*/ 4489 w 4549123"/>
              <a:gd name="connsiteY69" fmla="*/ 5230552 h 5549975"/>
              <a:gd name="connsiteX70" fmla="*/ 4759 w 4549123"/>
              <a:gd name="connsiteY70" fmla="*/ 5227804 h 5549975"/>
              <a:gd name="connsiteX71" fmla="*/ 5296 w 4549123"/>
              <a:gd name="connsiteY71" fmla="*/ 5222308 h 5549975"/>
              <a:gd name="connsiteX72" fmla="*/ 4981 w 4549123"/>
              <a:gd name="connsiteY72" fmla="*/ 5216405 h 5549975"/>
              <a:gd name="connsiteX73" fmla="*/ 4397 w 4549123"/>
              <a:gd name="connsiteY73" fmla="*/ 5213249 h 5549975"/>
              <a:gd name="connsiteX74" fmla="*/ 4666 w 4549123"/>
              <a:gd name="connsiteY74" fmla="*/ 5210500 h 5549975"/>
              <a:gd name="connsiteX75" fmla="*/ 4350 w 4549123"/>
              <a:gd name="connsiteY75" fmla="*/ 5204597 h 5549975"/>
              <a:gd name="connsiteX76" fmla="*/ 3767 w 4549123"/>
              <a:gd name="connsiteY76" fmla="*/ 5201441 h 5549975"/>
              <a:gd name="connsiteX77" fmla="*/ 3137 w 4549123"/>
              <a:gd name="connsiteY77" fmla="*/ 5189632 h 5549975"/>
              <a:gd name="connsiteX78" fmla="*/ 2553 w 4549123"/>
              <a:gd name="connsiteY78" fmla="*/ 5186477 h 5549975"/>
              <a:gd name="connsiteX79" fmla="*/ 2821 w 4549123"/>
              <a:gd name="connsiteY79" fmla="*/ 5183728 h 5549975"/>
              <a:gd name="connsiteX80" fmla="*/ 1386 w 4549123"/>
              <a:gd name="connsiteY80" fmla="*/ 5180163 h 5549975"/>
              <a:gd name="connsiteX81" fmla="*/ 17881 w 4549123"/>
              <a:gd name="connsiteY81" fmla="*/ 5144275 h 5549975"/>
              <a:gd name="connsiteX82" fmla="*/ 74412 w 4549123"/>
              <a:gd name="connsiteY82" fmla="*/ 3839310 h 5549975"/>
              <a:gd name="connsiteX83" fmla="*/ 299102 w 4549123"/>
              <a:gd name="connsiteY83" fmla="*/ 0 h 5549975"/>
              <a:gd name="connsiteX0" fmla="*/ 299102 w 4549123"/>
              <a:gd name="connsiteY0" fmla="*/ 0 h 5549975"/>
              <a:gd name="connsiteX1" fmla="*/ 3301288 w 4549123"/>
              <a:gd name="connsiteY1" fmla="*/ 171842 h 5549975"/>
              <a:gd name="connsiteX2" fmla="*/ 4130099 w 4549123"/>
              <a:gd name="connsiteY2" fmla="*/ 226950 h 5549975"/>
              <a:gd name="connsiteX3" fmla="*/ 4503293 w 4549123"/>
              <a:gd name="connsiteY3" fmla="*/ 247374 h 5549975"/>
              <a:gd name="connsiteX4" fmla="*/ 4531172 w 4549123"/>
              <a:gd name="connsiteY4" fmla="*/ 269179 h 5549975"/>
              <a:gd name="connsiteX5" fmla="*/ 4529398 w 4549123"/>
              <a:gd name="connsiteY5" fmla="*/ 300930 h 5549975"/>
              <a:gd name="connsiteX6" fmla="*/ 4532320 w 4549123"/>
              <a:gd name="connsiteY6" fmla="*/ 302647 h 5549975"/>
              <a:gd name="connsiteX7" fmla="*/ 4548746 w 4549123"/>
              <a:gd name="connsiteY7" fmla="*/ 334222 h 5549975"/>
              <a:gd name="connsiteX8" fmla="*/ 4526485 w 4549123"/>
              <a:gd name="connsiteY8" fmla="*/ 391868 h 5549975"/>
              <a:gd name="connsiteX9" fmla="*/ 4522997 w 4549123"/>
              <a:gd name="connsiteY9" fmla="*/ 415489 h 5549975"/>
              <a:gd name="connsiteX10" fmla="*/ 4517892 w 4549123"/>
              <a:gd name="connsiteY10" fmla="*/ 506828 h 5549975"/>
              <a:gd name="connsiteX11" fmla="*/ 4517242 w 4549123"/>
              <a:gd name="connsiteY11" fmla="*/ 553245 h 5549975"/>
              <a:gd name="connsiteX12" fmla="*/ 4514143 w 4549123"/>
              <a:gd name="connsiteY12" fmla="*/ 581709 h 5549975"/>
              <a:gd name="connsiteX13" fmla="*/ 4513474 w 4549123"/>
              <a:gd name="connsiteY13" fmla="*/ 585890 h 5549975"/>
              <a:gd name="connsiteX14" fmla="*/ 4500537 w 4549123"/>
              <a:gd name="connsiteY14" fmla="*/ 817404 h 5549975"/>
              <a:gd name="connsiteX15" fmla="*/ 4502250 w 4549123"/>
              <a:gd name="connsiteY15" fmla="*/ 822238 h 5549975"/>
              <a:gd name="connsiteX16" fmla="*/ 4500099 w 4549123"/>
              <a:gd name="connsiteY16" fmla="*/ 846069 h 5549975"/>
              <a:gd name="connsiteX17" fmla="*/ 4498499 w 4549123"/>
              <a:gd name="connsiteY17" fmla="*/ 853854 h 5549975"/>
              <a:gd name="connsiteX18" fmla="*/ 4492261 w 4549123"/>
              <a:gd name="connsiteY18" fmla="*/ 965485 h 5549975"/>
              <a:gd name="connsiteX19" fmla="*/ 4494338 w 4549123"/>
              <a:gd name="connsiteY19" fmla="*/ 966385 h 5549975"/>
              <a:gd name="connsiteX20" fmla="*/ 4498457 w 4549123"/>
              <a:gd name="connsiteY20" fmla="*/ 1002567 h 5549975"/>
              <a:gd name="connsiteX21" fmla="*/ 4493659 w 4549123"/>
              <a:gd name="connsiteY21" fmla="*/ 1101094 h 5549975"/>
              <a:gd name="connsiteX22" fmla="*/ 4493554 w 4549123"/>
              <a:gd name="connsiteY22" fmla="*/ 1159389 h 5549975"/>
              <a:gd name="connsiteX23" fmla="*/ 4497857 w 4549123"/>
              <a:gd name="connsiteY23" fmla="*/ 1180505 h 5549975"/>
              <a:gd name="connsiteX24" fmla="*/ 4500947 w 4549123"/>
              <a:gd name="connsiteY24" fmla="*/ 1210687 h 5549975"/>
              <a:gd name="connsiteX25" fmla="*/ 4509764 w 4549123"/>
              <a:gd name="connsiteY25" fmla="*/ 1263157 h 5549975"/>
              <a:gd name="connsiteX26" fmla="*/ 4512041 w 4549123"/>
              <a:gd name="connsiteY26" fmla="*/ 1313374 h 5549975"/>
              <a:gd name="connsiteX27" fmla="*/ 4511161 w 4549123"/>
              <a:gd name="connsiteY27" fmla="*/ 1347004 h 5549975"/>
              <a:gd name="connsiteX28" fmla="*/ 4510698 w 4549123"/>
              <a:gd name="connsiteY28" fmla="*/ 1351864 h 5549975"/>
              <a:gd name="connsiteX29" fmla="*/ 4501579 w 4549123"/>
              <a:gd name="connsiteY29" fmla="*/ 1391762 h 5549975"/>
              <a:gd name="connsiteX30" fmla="*/ 4504843 w 4549123"/>
              <a:gd name="connsiteY30" fmla="*/ 1395707 h 5549975"/>
              <a:gd name="connsiteX31" fmla="*/ 4507685 w 4549123"/>
              <a:gd name="connsiteY31" fmla="*/ 1408524 h 5549975"/>
              <a:gd name="connsiteX32" fmla="*/ 4502944 w 4549123"/>
              <a:gd name="connsiteY32" fmla="*/ 1419109 h 5549975"/>
              <a:gd name="connsiteX33" fmla="*/ 4492760 w 4549123"/>
              <a:gd name="connsiteY33" fmla="*/ 1469337 h 5549975"/>
              <a:gd name="connsiteX34" fmla="*/ 4481863 w 4549123"/>
              <a:gd name="connsiteY34" fmla="*/ 1543038 h 5549975"/>
              <a:gd name="connsiteX35" fmla="*/ 4476982 w 4549123"/>
              <a:gd name="connsiteY35" fmla="*/ 1553997 h 5549975"/>
              <a:gd name="connsiteX36" fmla="*/ 4462554 w 4549123"/>
              <a:gd name="connsiteY36" fmla="*/ 1626071 h 5549975"/>
              <a:gd name="connsiteX37" fmla="*/ 4458839 w 4549123"/>
              <a:gd name="connsiteY37" fmla="*/ 1664103 h 5549975"/>
              <a:gd name="connsiteX38" fmla="*/ 4462499 w 4549123"/>
              <a:gd name="connsiteY38" fmla="*/ 1668558 h 5549975"/>
              <a:gd name="connsiteX39" fmla="*/ 4460849 w 4549123"/>
              <a:gd name="connsiteY39" fmla="*/ 1679756 h 5549975"/>
              <a:gd name="connsiteX40" fmla="*/ 4461261 w 4549123"/>
              <a:gd name="connsiteY40" fmla="*/ 1682815 h 5549975"/>
              <a:gd name="connsiteX41" fmla="*/ 4462772 w 4549123"/>
              <a:gd name="connsiteY41" fmla="*/ 1700268 h 5549975"/>
              <a:gd name="connsiteX42" fmla="*/ 4451302 w 4549123"/>
              <a:gd name="connsiteY42" fmla="*/ 1735163 h 5549975"/>
              <a:gd name="connsiteX43" fmla="*/ 4449242 w 4549123"/>
              <a:gd name="connsiteY43" fmla="*/ 1735289 h 5549975"/>
              <a:gd name="connsiteX44" fmla="*/ 4440744 w 4549123"/>
              <a:gd name="connsiteY44" fmla="*/ 1887374 h 5549975"/>
              <a:gd name="connsiteX45" fmla="*/ 4449435 w 4549123"/>
              <a:gd name="connsiteY45" fmla="*/ 1911536 h 5549975"/>
              <a:gd name="connsiteX46" fmla="*/ 4451713 w 4549123"/>
              <a:gd name="connsiteY46" fmla="*/ 1961755 h 5549975"/>
              <a:gd name="connsiteX47" fmla="*/ 4450832 w 4549123"/>
              <a:gd name="connsiteY47" fmla="*/ 1995384 h 5549975"/>
              <a:gd name="connsiteX48" fmla="*/ 4450370 w 4549123"/>
              <a:gd name="connsiteY48" fmla="*/ 2000244 h 5549975"/>
              <a:gd name="connsiteX49" fmla="*/ 4441250 w 4549123"/>
              <a:gd name="connsiteY49" fmla="*/ 2040142 h 5549975"/>
              <a:gd name="connsiteX50" fmla="*/ 4444515 w 4549123"/>
              <a:gd name="connsiteY50" fmla="*/ 2044087 h 5549975"/>
              <a:gd name="connsiteX51" fmla="*/ 4447356 w 4549123"/>
              <a:gd name="connsiteY51" fmla="*/ 2056904 h 5549975"/>
              <a:gd name="connsiteX52" fmla="*/ 4442615 w 4549123"/>
              <a:gd name="connsiteY52" fmla="*/ 2067489 h 5549975"/>
              <a:gd name="connsiteX53" fmla="*/ 4432431 w 4549123"/>
              <a:gd name="connsiteY53" fmla="*/ 2117719 h 5549975"/>
              <a:gd name="connsiteX54" fmla="*/ 4425100 w 4549123"/>
              <a:gd name="connsiteY54" fmla="*/ 2167300 h 5549975"/>
              <a:gd name="connsiteX55" fmla="*/ 4369017 w 4549123"/>
              <a:gd name="connsiteY55" fmla="*/ 3223633 h 5549975"/>
              <a:gd name="connsiteX56" fmla="*/ 4356231 w 4549123"/>
              <a:gd name="connsiteY56" fmla="*/ 3477281 h 5549975"/>
              <a:gd name="connsiteX57" fmla="*/ 4345146 w 4549123"/>
              <a:gd name="connsiteY57" fmla="*/ 3639984 h 5549975"/>
              <a:gd name="connsiteX58" fmla="*/ 4254385 w 4549123"/>
              <a:gd name="connsiteY58" fmla="*/ 5278921 h 5549975"/>
              <a:gd name="connsiteX59" fmla="*/ 4259683 w 4549123"/>
              <a:gd name="connsiteY59" fmla="*/ 5315626 h 5549975"/>
              <a:gd name="connsiteX60" fmla="*/ 4263217 w 4549123"/>
              <a:gd name="connsiteY60" fmla="*/ 5350090 h 5549975"/>
              <a:gd name="connsiteX61" fmla="*/ 4266049 w 4549123"/>
              <a:gd name="connsiteY61" fmla="*/ 5450399 h 5549975"/>
              <a:gd name="connsiteX62" fmla="*/ 4247492 w 4549123"/>
              <a:gd name="connsiteY62" fmla="*/ 5484804 h 5549975"/>
              <a:gd name="connsiteX63" fmla="*/ 4242840 w 4549123"/>
              <a:gd name="connsiteY63" fmla="*/ 5487504 h 5549975"/>
              <a:gd name="connsiteX64" fmla="*/ 4239383 w 4549123"/>
              <a:gd name="connsiteY64" fmla="*/ 5549951 h 5549975"/>
              <a:gd name="connsiteX65" fmla="*/ 8699 w 4549123"/>
              <a:gd name="connsiteY65" fmla="*/ 5314089 h 5549975"/>
              <a:gd name="connsiteX66" fmla="*/ 12505 w 4549123"/>
              <a:gd name="connsiteY66" fmla="*/ 5243704 h 5549975"/>
              <a:gd name="connsiteX67" fmla="*/ 0 w 4549123"/>
              <a:gd name="connsiteY67" fmla="*/ 5239903 h 5549975"/>
              <a:gd name="connsiteX68" fmla="*/ 4220 w 4549123"/>
              <a:gd name="connsiteY68" fmla="*/ 5233298 h 5549975"/>
              <a:gd name="connsiteX69" fmla="*/ 4489 w 4549123"/>
              <a:gd name="connsiteY69" fmla="*/ 5230552 h 5549975"/>
              <a:gd name="connsiteX70" fmla="*/ 4759 w 4549123"/>
              <a:gd name="connsiteY70" fmla="*/ 5227804 h 5549975"/>
              <a:gd name="connsiteX71" fmla="*/ 5296 w 4549123"/>
              <a:gd name="connsiteY71" fmla="*/ 5222308 h 5549975"/>
              <a:gd name="connsiteX72" fmla="*/ 4981 w 4549123"/>
              <a:gd name="connsiteY72" fmla="*/ 5216405 h 5549975"/>
              <a:gd name="connsiteX73" fmla="*/ 4397 w 4549123"/>
              <a:gd name="connsiteY73" fmla="*/ 5213249 h 5549975"/>
              <a:gd name="connsiteX74" fmla="*/ 4666 w 4549123"/>
              <a:gd name="connsiteY74" fmla="*/ 5210500 h 5549975"/>
              <a:gd name="connsiteX75" fmla="*/ 4350 w 4549123"/>
              <a:gd name="connsiteY75" fmla="*/ 5204597 h 5549975"/>
              <a:gd name="connsiteX76" fmla="*/ 3767 w 4549123"/>
              <a:gd name="connsiteY76" fmla="*/ 5201441 h 5549975"/>
              <a:gd name="connsiteX77" fmla="*/ 3137 w 4549123"/>
              <a:gd name="connsiteY77" fmla="*/ 5189632 h 5549975"/>
              <a:gd name="connsiteX78" fmla="*/ 2553 w 4549123"/>
              <a:gd name="connsiteY78" fmla="*/ 5186477 h 5549975"/>
              <a:gd name="connsiteX79" fmla="*/ 2821 w 4549123"/>
              <a:gd name="connsiteY79" fmla="*/ 5183728 h 5549975"/>
              <a:gd name="connsiteX80" fmla="*/ 1386 w 4549123"/>
              <a:gd name="connsiteY80" fmla="*/ 5180163 h 5549975"/>
              <a:gd name="connsiteX81" fmla="*/ 6798 w 4549123"/>
              <a:gd name="connsiteY81" fmla="*/ 5116566 h 5549975"/>
              <a:gd name="connsiteX82" fmla="*/ 74412 w 4549123"/>
              <a:gd name="connsiteY82" fmla="*/ 3839310 h 5549975"/>
              <a:gd name="connsiteX83" fmla="*/ 299102 w 4549123"/>
              <a:gd name="connsiteY83" fmla="*/ 0 h 5549975"/>
              <a:gd name="connsiteX0" fmla="*/ 304427 w 4554448"/>
              <a:gd name="connsiteY0" fmla="*/ 0 h 5549970"/>
              <a:gd name="connsiteX1" fmla="*/ 3306613 w 4554448"/>
              <a:gd name="connsiteY1" fmla="*/ 171842 h 5549970"/>
              <a:gd name="connsiteX2" fmla="*/ 4135424 w 4554448"/>
              <a:gd name="connsiteY2" fmla="*/ 226950 h 5549970"/>
              <a:gd name="connsiteX3" fmla="*/ 4508618 w 4554448"/>
              <a:gd name="connsiteY3" fmla="*/ 247374 h 5549970"/>
              <a:gd name="connsiteX4" fmla="*/ 4536497 w 4554448"/>
              <a:gd name="connsiteY4" fmla="*/ 269179 h 5549970"/>
              <a:gd name="connsiteX5" fmla="*/ 4534723 w 4554448"/>
              <a:gd name="connsiteY5" fmla="*/ 300930 h 5549970"/>
              <a:gd name="connsiteX6" fmla="*/ 4537645 w 4554448"/>
              <a:gd name="connsiteY6" fmla="*/ 302647 h 5549970"/>
              <a:gd name="connsiteX7" fmla="*/ 4554071 w 4554448"/>
              <a:gd name="connsiteY7" fmla="*/ 334222 h 5549970"/>
              <a:gd name="connsiteX8" fmla="*/ 4531810 w 4554448"/>
              <a:gd name="connsiteY8" fmla="*/ 391868 h 5549970"/>
              <a:gd name="connsiteX9" fmla="*/ 4528322 w 4554448"/>
              <a:gd name="connsiteY9" fmla="*/ 415489 h 5549970"/>
              <a:gd name="connsiteX10" fmla="*/ 4523217 w 4554448"/>
              <a:gd name="connsiteY10" fmla="*/ 506828 h 5549970"/>
              <a:gd name="connsiteX11" fmla="*/ 4522567 w 4554448"/>
              <a:gd name="connsiteY11" fmla="*/ 553245 h 5549970"/>
              <a:gd name="connsiteX12" fmla="*/ 4519468 w 4554448"/>
              <a:gd name="connsiteY12" fmla="*/ 581709 h 5549970"/>
              <a:gd name="connsiteX13" fmla="*/ 4518799 w 4554448"/>
              <a:gd name="connsiteY13" fmla="*/ 585890 h 5549970"/>
              <a:gd name="connsiteX14" fmla="*/ 4505862 w 4554448"/>
              <a:gd name="connsiteY14" fmla="*/ 817404 h 5549970"/>
              <a:gd name="connsiteX15" fmla="*/ 4507575 w 4554448"/>
              <a:gd name="connsiteY15" fmla="*/ 822238 h 5549970"/>
              <a:gd name="connsiteX16" fmla="*/ 4505424 w 4554448"/>
              <a:gd name="connsiteY16" fmla="*/ 846069 h 5549970"/>
              <a:gd name="connsiteX17" fmla="*/ 4503824 w 4554448"/>
              <a:gd name="connsiteY17" fmla="*/ 853854 h 5549970"/>
              <a:gd name="connsiteX18" fmla="*/ 4497586 w 4554448"/>
              <a:gd name="connsiteY18" fmla="*/ 965485 h 5549970"/>
              <a:gd name="connsiteX19" fmla="*/ 4499663 w 4554448"/>
              <a:gd name="connsiteY19" fmla="*/ 966385 h 5549970"/>
              <a:gd name="connsiteX20" fmla="*/ 4503782 w 4554448"/>
              <a:gd name="connsiteY20" fmla="*/ 1002567 h 5549970"/>
              <a:gd name="connsiteX21" fmla="*/ 4498984 w 4554448"/>
              <a:gd name="connsiteY21" fmla="*/ 1101094 h 5549970"/>
              <a:gd name="connsiteX22" fmla="*/ 4498879 w 4554448"/>
              <a:gd name="connsiteY22" fmla="*/ 1159389 h 5549970"/>
              <a:gd name="connsiteX23" fmla="*/ 4503182 w 4554448"/>
              <a:gd name="connsiteY23" fmla="*/ 1180505 h 5549970"/>
              <a:gd name="connsiteX24" fmla="*/ 4506272 w 4554448"/>
              <a:gd name="connsiteY24" fmla="*/ 1210687 h 5549970"/>
              <a:gd name="connsiteX25" fmla="*/ 4515089 w 4554448"/>
              <a:gd name="connsiteY25" fmla="*/ 1263157 h 5549970"/>
              <a:gd name="connsiteX26" fmla="*/ 4517366 w 4554448"/>
              <a:gd name="connsiteY26" fmla="*/ 1313374 h 5549970"/>
              <a:gd name="connsiteX27" fmla="*/ 4516486 w 4554448"/>
              <a:gd name="connsiteY27" fmla="*/ 1347004 h 5549970"/>
              <a:gd name="connsiteX28" fmla="*/ 4516023 w 4554448"/>
              <a:gd name="connsiteY28" fmla="*/ 1351864 h 5549970"/>
              <a:gd name="connsiteX29" fmla="*/ 4506904 w 4554448"/>
              <a:gd name="connsiteY29" fmla="*/ 1391762 h 5549970"/>
              <a:gd name="connsiteX30" fmla="*/ 4510168 w 4554448"/>
              <a:gd name="connsiteY30" fmla="*/ 1395707 h 5549970"/>
              <a:gd name="connsiteX31" fmla="*/ 4513010 w 4554448"/>
              <a:gd name="connsiteY31" fmla="*/ 1408524 h 5549970"/>
              <a:gd name="connsiteX32" fmla="*/ 4508269 w 4554448"/>
              <a:gd name="connsiteY32" fmla="*/ 1419109 h 5549970"/>
              <a:gd name="connsiteX33" fmla="*/ 4498085 w 4554448"/>
              <a:gd name="connsiteY33" fmla="*/ 1469337 h 5549970"/>
              <a:gd name="connsiteX34" fmla="*/ 4487188 w 4554448"/>
              <a:gd name="connsiteY34" fmla="*/ 1543038 h 5549970"/>
              <a:gd name="connsiteX35" fmla="*/ 4482307 w 4554448"/>
              <a:gd name="connsiteY35" fmla="*/ 1553997 h 5549970"/>
              <a:gd name="connsiteX36" fmla="*/ 4467879 w 4554448"/>
              <a:gd name="connsiteY36" fmla="*/ 1626071 h 5549970"/>
              <a:gd name="connsiteX37" fmla="*/ 4464164 w 4554448"/>
              <a:gd name="connsiteY37" fmla="*/ 1664103 h 5549970"/>
              <a:gd name="connsiteX38" fmla="*/ 4467824 w 4554448"/>
              <a:gd name="connsiteY38" fmla="*/ 1668558 h 5549970"/>
              <a:gd name="connsiteX39" fmla="*/ 4466174 w 4554448"/>
              <a:gd name="connsiteY39" fmla="*/ 1679756 h 5549970"/>
              <a:gd name="connsiteX40" fmla="*/ 4466586 w 4554448"/>
              <a:gd name="connsiteY40" fmla="*/ 1682815 h 5549970"/>
              <a:gd name="connsiteX41" fmla="*/ 4468097 w 4554448"/>
              <a:gd name="connsiteY41" fmla="*/ 1700268 h 5549970"/>
              <a:gd name="connsiteX42" fmla="*/ 4456627 w 4554448"/>
              <a:gd name="connsiteY42" fmla="*/ 1735163 h 5549970"/>
              <a:gd name="connsiteX43" fmla="*/ 4454567 w 4554448"/>
              <a:gd name="connsiteY43" fmla="*/ 1735289 h 5549970"/>
              <a:gd name="connsiteX44" fmla="*/ 4446069 w 4554448"/>
              <a:gd name="connsiteY44" fmla="*/ 1887374 h 5549970"/>
              <a:gd name="connsiteX45" fmla="*/ 4454760 w 4554448"/>
              <a:gd name="connsiteY45" fmla="*/ 1911536 h 5549970"/>
              <a:gd name="connsiteX46" fmla="*/ 4457038 w 4554448"/>
              <a:gd name="connsiteY46" fmla="*/ 1961755 h 5549970"/>
              <a:gd name="connsiteX47" fmla="*/ 4456157 w 4554448"/>
              <a:gd name="connsiteY47" fmla="*/ 1995384 h 5549970"/>
              <a:gd name="connsiteX48" fmla="*/ 4455695 w 4554448"/>
              <a:gd name="connsiteY48" fmla="*/ 2000244 h 5549970"/>
              <a:gd name="connsiteX49" fmla="*/ 4446575 w 4554448"/>
              <a:gd name="connsiteY49" fmla="*/ 2040142 h 5549970"/>
              <a:gd name="connsiteX50" fmla="*/ 4449840 w 4554448"/>
              <a:gd name="connsiteY50" fmla="*/ 2044087 h 5549970"/>
              <a:gd name="connsiteX51" fmla="*/ 4452681 w 4554448"/>
              <a:gd name="connsiteY51" fmla="*/ 2056904 h 5549970"/>
              <a:gd name="connsiteX52" fmla="*/ 4447940 w 4554448"/>
              <a:gd name="connsiteY52" fmla="*/ 2067489 h 5549970"/>
              <a:gd name="connsiteX53" fmla="*/ 4437756 w 4554448"/>
              <a:gd name="connsiteY53" fmla="*/ 2117719 h 5549970"/>
              <a:gd name="connsiteX54" fmla="*/ 4430425 w 4554448"/>
              <a:gd name="connsiteY54" fmla="*/ 2167300 h 5549970"/>
              <a:gd name="connsiteX55" fmla="*/ 4374342 w 4554448"/>
              <a:gd name="connsiteY55" fmla="*/ 3223633 h 5549970"/>
              <a:gd name="connsiteX56" fmla="*/ 4361556 w 4554448"/>
              <a:gd name="connsiteY56" fmla="*/ 3477281 h 5549970"/>
              <a:gd name="connsiteX57" fmla="*/ 4350471 w 4554448"/>
              <a:gd name="connsiteY57" fmla="*/ 3639984 h 5549970"/>
              <a:gd name="connsiteX58" fmla="*/ 4259710 w 4554448"/>
              <a:gd name="connsiteY58" fmla="*/ 5278921 h 5549970"/>
              <a:gd name="connsiteX59" fmla="*/ 4265008 w 4554448"/>
              <a:gd name="connsiteY59" fmla="*/ 5315626 h 5549970"/>
              <a:gd name="connsiteX60" fmla="*/ 4268542 w 4554448"/>
              <a:gd name="connsiteY60" fmla="*/ 5350090 h 5549970"/>
              <a:gd name="connsiteX61" fmla="*/ 4271374 w 4554448"/>
              <a:gd name="connsiteY61" fmla="*/ 5450399 h 5549970"/>
              <a:gd name="connsiteX62" fmla="*/ 4252817 w 4554448"/>
              <a:gd name="connsiteY62" fmla="*/ 5484804 h 5549970"/>
              <a:gd name="connsiteX63" fmla="*/ 4248165 w 4554448"/>
              <a:gd name="connsiteY63" fmla="*/ 5487504 h 5549970"/>
              <a:gd name="connsiteX64" fmla="*/ 4244708 w 4554448"/>
              <a:gd name="connsiteY64" fmla="*/ 5549951 h 5549970"/>
              <a:gd name="connsiteX65" fmla="*/ 0 w 4554448"/>
              <a:gd name="connsiteY65" fmla="*/ 5272016 h 5549970"/>
              <a:gd name="connsiteX66" fmla="*/ 17830 w 4554448"/>
              <a:gd name="connsiteY66" fmla="*/ 5243704 h 5549970"/>
              <a:gd name="connsiteX67" fmla="*/ 5325 w 4554448"/>
              <a:gd name="connsiteY67" fmla="*/ 5239903 h 5549970"/>
              <a:gd name="connsiteX68" fmla="*/ 9545 w 4554448"/>
              <a:gd name="connsiteY68" fmla="*/ 5233298 h 5549970"/>
              <a:gd name="connsiteX69" fmla="*/ 9814 w 4554448"/>
              <a:gd name="connsiteY69" fmla="*/ 5230552 h 5549970"/>
              <a:gd name="connsiteX70" fmla="*/ 10084 w 4554448"/>
              <a:gd name="connsiteY70" fmla="*/ 5227804 h 5549970"/>
              <a:gd name="connsiteX71" fmla="*/ 10621 w 4554448"/>
              <a:gd name="connsiteY71" fmla="*/ 5222308 h 5549970"/>
              <a:gd name="connsiteX72" fmla="*/ 10306 w 4554448"/>
              <a:gd name="connsiteY72" fmla="*/ 5216405 h 5549970"/>
              <a:gd name="connsiteX73" fmla="*/ 9722 w 4554448"/>
              <a:gd name="connsiteY73" fmla="*/ 5213249 h 5549970"/>
              <a:gd name="connsiteX74" fmla="*/ 9991 w 4554448"/>
              <a:gd name="connsiteY74" fmla="*/ 5210500 h 5549970"/>
              <a:gd name="connsiteX75" fmla="*/ 9675 w 4554448"/>
              <a:gd name="connsiteY75" fmla="*/ 5204597 h 5549970"/>
              <a:gd name="connsiteX76" fmla="*/ 9092 w 4554448"/>
              <a:gd name="connsiteY76" fmla="*/ 5201441 h 5549970"/>
              <a:gd name="connsiteX77" fmla="*/ 8462 w 4554448"/>
              <a:gd name="connsiteY77" fmla="*/ 5189632 h 5549970"/>
              <a:gd name="connsiteX78" fmla="*/ 7878 w 4554448"/>
              <a:gd name="connsiteY78" fmla="*/ 5186477 h 5549970"/>
              <a:gd name="connsiteX79" fmla="*/ 8146 w 4554448"/>
              <a:gd name="connsiteY79" fmla="*/ 5183728 h 5549970"/>
              <a:gd name="connsiteX80" fmla="*/ 6711 w 4554448"/>
              <a:gd name="connsiteY80" fmla="*/ 5180163 h 5549970"/>
              <a:gd name="connsiteX81" fmla="*/ 12123 w 4554448"/>
              <a:gd name="connsiteY81" fmla="*/ 5116566 h 5549970"/>
              <a:gd name="connsiteX82" fmla="*/ 79737 w 4554448"/>
              <a:gd name="connsiteY82" fmla="*/ 3839310 h 5549970"/>
              <a:gd name="connsiteX83" fmla="*/ 304427 w 4554448"/>
              <a:gd name="connsiteY83" fmla="*/ 0 h 5549970"/>
              <a:gd name="connsiteX0" fmla="*/ 338086 w 4588107"/>
              <a:gd name="connsiteY0" fmla="*/ 0 h 5549995"/>
              <a:gd name="connsiteX1" fmla="*/ 3340272 w 4588107"/>
              <a:gd name="connsiteY1" fmla="*/ 171842 h 5549995"/>
              <a:gd name="connsiteX2" fmla="*/ 4169083 w 4588107"/>
              <a:gd name="connsiteY2" fmla="*/ 226950 h 5549995"/>
              <a:gd name="connsiteX3" fmla="*/ 4542277 w 4588107"/>
              <a:gd name="connsiteY3" fmla="*/ 247374 h 5549995"/>
              <a:gd name="connsiteX4" fmla="*/ 4570156 w 4588107"/>
              <a:gd name="connsiteY4" fmla="*/ 269179 h 5549995"/>
              <a:gd name="connsiteX5" fmla="*/ 4568382 w 4588107"/>
              <a:gd name="connsiteY5" fmla="*/ 300930 h 5549995"/>
              <a:gd name="connsiteX6" fmla="*/ 4571304 w 4588107"/>
              <a:gd name="connsiteY6" fmla="*/ 302647 h 5549995"/>
              <a:gd name="connsiteX7" fmla="*/ 4587730 w 4588107"/>
              <a:gd name="connsiteY7" fmla="*/ 334222 h 5549995"/>
              <a:gd name="connsiteX8" fmla="*/ 4565469 w 4588107"/>
              <a:gd name="connsiteY8" fmla="*/ 391868 h 5549995"/>
              <a:gd name="connsiteX9" fmla="*/ 4561981 w 4588107"/>
              <a:gd name="connsiteY9" fmla="*/ 415489 h 5549995"/>
              <a:gd name="connsiteX10" fmla="*/ 4556876 w 4588107"/>
              <a:gd name="connsiteY10" fmla="*/ 506828 h 5549995"/>
              <a:gd name="connsiteX11" fmla="*/ 4556226 w 4588107"/>
              <a:gd name="connsiteY11" fmla="*/ 553245 h 5549995"/>
              <a:gd name="connsiteX12" fmla="*/ 4553127 w 4588107"/>
              <a:gd name="connsiteY12" fmla="*/ 581709 h 5549995"/>
              <a:gd name="connsiteX13" fmla="*/ 4552458 w 4588107"/>
              <a:gd name="connsiteY13" fmla="*/ 585890 h 5549995"/>
              <a:gd name="connsiteX14" fmla="*/ 4539521 w 4588107"/>
              <a:gd name="connsiteY14" fmla="*/ 817404 h 5549995"/>
              <a:gd name="connsiteX15" fmla="*/ 4541234 w 4588107"/>
              <a:gd name="connsiteY15" fmla="*/ 822238 h 5549995"/>
              <a:gd name="connsiteX16" fmla="*/ 4539083 w 4588107"/>
              <a:gd name="connsiteY16" fmla="*/ 846069 h 5549995"/>
              <a:gd name="connsiteX17" fmla="*/ 4537483 w 4588107"/>
              <a:gd name="connsiteY17" fmla="*/ 853854 h 5549995"/>
              <a:gd name="connsiteX18" fmla="*/ 4531245 w 4588107"/>
              <a:gd name="connsiteY18" fmla="*/ 965485 h 5549995"/>
              <a:gd name="connsiteX19" fmla="*/ 4533322 w 4588107"/>
              <a:gd name="connsiteY19" fmla="*/ 966385 h 5549995"/>
              <a:gd name="connsiteX20" fmla="*/ 4537441 w 4588107"/>
              <a:gd name="connsiteY20" fmla="*/ 1002567 h 5549995"/>
              <a:gd name="connsiteX21" fmla="*/ 4532643 w 4588107"/>
              <a:gd name="connsiteY21" fmla="*/ 1101094 h 5549995"/>
              <a:gd name="connsiteX22" fmla="*/ 4532538 w 4588107"/>
              <a:gd name="connsiteY22" fmla="*/ 1159389 h 5549995"/>
              <a:gd name="connsiteX23" fmla="*/ 4536841 w 4588107"/>
              <a:gd name="connsiteY23" fmla="*/ 1180505 h 5549995"/>
              <a:gd name="connsiteX24" fmla="*/ 4539931 w 4588107"/>
              <a:gd name="connsiteY24" fmla="*/ 1210687 h 5549995"/>
              <a:gd name="connsiteX25" fmla="*/ 4548748 w 4588107"/>
              <a:gd name="connsiteY25" fmla="*/ 1263157 h 5549995"/>
              <a:gd name="connsiteX26" fmla="*/ 4551025 w 4588107"/>
              <a:gd name="connsiteY26" fmla="*/ 1313374 h 5549995"/>
              <a:gd name="connsiteX27" fmla="*/ 4550145 w 4588107"/>
              <a:gd name="connsiteY27" fmla="*/ 1347004 h 5549995"/>
              <a:gd name="connsiteX28" fmla="*/ 4549682 w 4588107"/>
              <a:gd name="connsiteY28" fmla="*/ 1351864 h 5549995"/>
              <a:gd name="connsiteX29" fmla="*/ 4540563 w 4588107"/>
              <a:gd name="connsiteY29" fmla="*/ 1391762 h 5549995"/>
              <a:gd name="connsiteX30" fmla="*/ 4543827 w 4588107"/>
              <a:gd name="connsiteY30" fmla="*/ 1395707 h 5549995"/>
              <a:gd name="connsiteX31" fmla="*/ 4546669 w 4588107"/>
              <a:gd name="connsiteY31" fmla="*/ 1408524 h 5549995"/>
              <a:gd name="connsiteX32" fmla="*/ 4541928 w 4588107"/>
              <a:gd name="connsiteY32" fmla="*/ 1419109 h 5549995"/>
              <a:gd name="connsiteX33" fmla="*/ 4531744 w 4588107"/>
              <a:gd name="connsiteY33" fmla="*/ 1469337 h 5549995"/>
              <a:gd name="connsiteX34" fmla="*/ 4520847 w 4588107"/>
              <a:gd name="connsiteY34" fmla="*/ 1543038 h 5549995"/>
              <a:gd name="connsiteX35" fmla="*/ 4515966 w 4588107"/>
              <a:gd name="connsiteY35" fmla="*/ 1553997 h 5549995"/>
              <a:gd name="connsiteX36" fmla="*/ 4501538 w 4588107"/>
              <a:gd name="connsiteY36" fmla="*/ 1626071 h 5549995"/>
              <a:gd name="connsiteX37" fmla="*/ 4497823 w 4588107"/>
              <a:gd name="connsiteY37" fmla="*/ 1664103 h 5549995"/>
              <a:gd name="connsiteX38" fmla="*/ 4501483 w 4588107"/>
              <a:gd name="connsiteY38" fmla="*/ 1668558 h 5549995"/>
              <a:gd name="connsiteX39" fmla="*/ 4499833 w 4588107"/>
              <a:gd name="connsiteY39" fmla="*/ 1679756 h 5549995"/>
              <a:gd name="connsiteX40" fmla="*/ 4500245 w 4588107"/>
              <a:gd name="connsiteY40" fmla="*/ 1682815 h 5549995"/>
              <a:gd name="connsiteX41" fmla="*/ 4501756 w 4588107"/>
              <a:gd name="connsiteY41" fmla="*/ 1700268 h 5549995"/>
              <a:gd name="connsiteX42" fmla="*/ 4490286 w 4588107"/>
              <a:gd name="connsiteY42" fmla="*/ 1735163 h 5549995"/>
              <a:gd name="connsiteX43" fmla="*/ 4488226 w 4588107"/>
              <a:gd name="connsiteY43" fmla="*/ 1735289 h 5549995"/>
              <a:gd name="connsiteX44" fmla="*/ 4479728 w 4588107"/>
              <a:gd name="connsiteY44" fmla="*/ 1887374 h 5549995"/>
              <a:gd name="connsiteX45" fmla="*/ 4488419 w 4588107"/>
              <a:gd name="connsiteY45" fmla="*/ 1911536 h 5549995"/>
              <a:gd name="connsiteX46" fmla="*/ 4490697 w 4588107"/>
              <a:gd name="connsiteY46" fmla="*/ 1961755 h 5549995"/>
              <a:gd name="connsiteX47" fmla="*/ 4489816 w 4588107"/>
              <a:gd name="connsiteY47" fmla="*/ 1995384 h 5549995"/>
              <a:gd name="connsiteX48" fmla="*/ 4489354 w 4588107"/>
              <a:gd name="connsiteY48" fmla="*/ 2000244 h 5549995"/>
              <a:gd name="connsiteX49" fmla="*/ 4480234 w 4588107"/>
              <a:gd name="connsiteY49" fmla="*/ 2040142 h 5549995"/>
              <a:gd name="connsiteX50" fmla="*/ 4483499 w 4588107"/>
              <a:gd name="connsiteY50" fmla="*/ 2044087 h 5549995"/>
              <a:gd name="connsiteX51" fmla="*/ 4486340 w 4588107"/>
              <a:gd name="connsiteY51" fmla="*/ 2056904 h 5549995"/>
              <a:gd name="connsiteX52" fmla="*/ 4481599 w 4588107"/>
              <a:gd name="connsiteY52" fmla="*/ 2067489 h 5549995"/>
              <a:gd name="connsiteX53" fmla="*/ 4471415 w 4588107"/>
              <a:gd name="connsiteY53" fmla="*/ 2117719 h 5549995"/>
              <a:gd name="connsiteX54" fmla="*/ 4464084 w 4588107"/>
              <a:gd name="connsiteY54" fmla="*/ 2167300 h 5549995"/>
              <a:gd name="connsiteX55" fmla="*/ 4408001 w 4588107"/>
              <a:gd name="connsiteY55" fmla="*/ 3223633 h 5549995"/>
              <a:gd name="connsiteX56" fmla="*/ 4395215 w 4588107"/>
              <a:gd name="connsiteY56" fmla="*/ 3477281 h 5549995"/>
              <a:gd name="connsiteX57" fmla="*/ 4384130 w 4588107"/>
              <a:gd name="connsiteY57" fmla="*/ 3639984 h 5549995"/>
              <a:gd name="connsiteX58" fmla="*/ 4293369 w 4588107"/>
              <a:gd name="connsiteY58" fmla="*/ 5278921 h 5549995"/>
              <a:gd name="connsiteX59" fmla="*/ 4298667 w 4588107"/>
              <a:gd name="connsiteY59" fmla="*/ 5315626 h 5549995"/>
              <a:gd name="connsiteX60" fmla="*/ 4302201 w 4588107"/>
              <a:gd name="connsiteY60" fmla="*/ 5350090 h 5549995"/>
              <a:gd name="connsiteX61" fmla="*/ 4305033 w 4588107"/>
              <a:gd name="connsiteY61" fmla="*/ 5450399 h 5549995"/>
              <a:gd name="connsiteX62" fmla="*/ 4286476 w 4588107"/>
              <a:gd name="connsiteY62" fmla="*/ 5484804 h 5549995"/>
              <a:gd name="connsiteX63" fmla="*/ 4281824 w 4588107"/>
              <a:gd name="connsiteY63" fmla="*/ 5487504 h 5549995"/>
              <a:gd name="connsiteX64" fmla="*/ 4278367 w 4588107"/>
              <a:gd name="connsiteY64" fmla="*/ 5549951 h 5549995"/>
              <a:gd name="connsiteX65" fmla="*/ 0 w 4588107"/>
              <a:gd name="connsiteY65" fmla="*/ 5387017 h 5549995"/>
              <a:gd name="connsiteX66" fmla="*/ 51489 w 4588107"/>
              <a:gd name="connsiteY66" fmla="*/ 5243704 h 5549995"/>
              <a:gd name="connsiteX67" fmla="*/ 38984 w 4588107"/>
              <a:gd name="connsiteY67" fmla="*/ 5239903 h 5549995"/>
              <a:gd name="connsiteX68" fmla="*/ 43204 w 4588107"/>
              <a:gd name="connsiteY68" fmla="*/ 5233298 h 5549995"/>
              <a:gd name="connsiteX69" fmla="*/ 43473 w 4588107"/>
              <a:gd name="connsiteY69" fmla="*/ 5230552 h 5549995"/>
              <a:gd name="connsiteX70" fmla="*/ 43743 w 4588107"/>
              <a:gd name="connsiteY70" fmla="*/ 5227804 h 5549995"/>
              <a:gd name="connsiteX71" fmla="*/ 44280 w 4588107"/>
              <a:gd name="connsiteY71" fmla="*/ 5222308 h 5549995"/>
              <a:gd name="connsiteX72" fmla="*/ 43965 w 4588107"/>
              <a:gd name="connsiteY72" fmla="*/ 5216405 h 5549995"/>
              <a:gd name="connsiteX73" fmla="*/ 43381 w 4588107"/>
              <a:gd name="connsiteY73" fmla="*/ 5213249 h 5549995"/>
              <a:gd name="connsiteX74" fmla="*/ 43650 w 4588107"/>
              <a:gd name="connsiteY74" fmla="*/ 5210500 h 5549995"/>
              <a:gd name="connsiteX75" fmla="*/ 43334 w 4588107"/>
              <a:gd name="connsiteY75" fmla="*/ 5204597 h 5549995"/>
              <a:gd name="connsiteX76" fmla="*/ 42751 w 4588107"/>
              <a:gd name="connsiteY76" fmla="*/ 5201441 h 5549995"/>
              <a:gd name="connsiteX77" fmla="*/ 42121 w 4588107"/>
              <a:gd name="connsiteY77" fmla="*/ 5189632 h 5549995"/>
              <a:gd name="connsiteX78" fmla="*/ 41537 w 4588107"/>
              <a:gd name="connsiteY78" fmla="*/ 5186477 h 5549995"/>
              <a:gd name="connsiteX79" fmla="*/ 41805 w 4588107"/>
              <a:gd name="connsiteY79" fmla="*/ 5183728 h 5549995"/>
              <a:gd name="connsiteX80" fmla="*/ 40370 w 4588107"/>
              <a:gd name="connsiteY80" fmla="*/ 5180163 h 5549995"/>
              <a:gd name="connsiteX81" fmla="*/ 45782 w 4588107"/>
              <a:gd name="connsiteY81" fmla="*/ 5116566 h 5549995"/>
              <a:gd name="connsiteX82" fmla="*/ 113396 w 4588107"/>
              <a:gd name="connsiteY82" fmla="*/ 3839310 h 5549995"/>
              <a:gd name="connsiteX83" fmla="*/ 338086 w 4588107"/>
              <a:gd name="connsiteY83" fmla="*/ 0 h 5549995"/>
              <a:gd name="connsiteX0" fmla="*/ 299102 w 4549123"/>
              <a:gd name="connsiteY0" fmla="*/ 0 h 5549966"/>
              <a:gd name="connsiteX1" fmla="*/ 3301288 w 4549123"/>
              <a:gd name="connsiteY1" fmla="*/ 171842 h 5549966"/>
              <a:gd name="connsiteX2" fmla="*/ 4130099 w 4549123"/>
              <a:gd name="connsiteY2" fmla="*/ 226950 h 5549966"/>
              <a:gd name="connsiteX3" fmla="*/ 4503293 w 4549123"/>
              <a:gd name="connsiteY3" fmla="*/ 247374 h 5549966"/>
              <a:gd name="connsiteX4" fmla="*/ 4531172 w 4549123"/>
              <a:gd name="connsiteY4" fmla="*/ 269179 h 5549966"/>
              <a:gd name="connsiteX5" fmla="*/ 4529398 w 4549123"/>
              <a:gd name="connsiteY5" fmla="*/ 300930 h 5549966"/>
              <a:gd name="connsiteX6" fmla="*/ 4532320 w 4549123"/>
              <a:gd name="connsiteY6" fmla="*/ 302647 h 5549966"/>
              <a:gd name="connsiteX7" fmla="*/ 4548746 w 4549123"/>
              <a:gd name="connsiteY7" fmla="*/ 334222 h 5549966"/>
              <a:gd name="connsiteX8" fmla="*/ 4526485 w 4549123"/>
              <a:gd name="connsiteY8" fmla="*/ 391868 h 5549966"/>
              <a:gd name="connsiteX9" fmla="*/ 4522997 w 4549123"/>
              <a:gd name="connsiteY9" fmla="*/ 415489 h 5549966"/>
              <a:gd name="connsiteX10" fmla="*/ 4517892 w 4549123"/>
              <a:gd name="connsiteY10" fmla="*/ 506828 h 5549966"/>
              <a:gd name="connsiteX11" fmla="*/ 4517242 w 4549123"/>
              <a:gd name="connsiteY11" fmla="*/ 553245 h 5549966"/>
              <a:gd name="connsiteX12" fmla="*/ 4514143 w 4549123"/>
              <a:gd name="connsiteY12" fmla="*/ 581709 h 5549966"/>
              <a:gd name="connsiteX13" fmla="*/ 4513474 w 4549123"/>
              <a:gd name="connsiteY13" fmla="*/ 585890 h 5549966"/>
              <a:gd name="connsiteX14" fmla="*/ 4500537 w 4549123"/>
              <a:gd name="connsiteY14" fmla="*/ 817404 h 5549966"/>
              <a:gd name="connsiteX15" fmla="*/ 4502250 w 4549123"/>
              <a:gd name="connsiteY15" fmla="*/ 822238 h 5549966"/>
              <a:gd name="connsiteX16" fmla="*/ 4500099 w 4549123"/>
              <a:gd name="connsiteY16" fmla="*/ 846069 h 5549966"/>
              <a:gd name="connsiteX17" fmla="*/ 4498499 w 4549123"/>
              <a:gd name="connsiteY17" fmla="*/ 853854 h 5549966"/>
              <a:gd name="connsiteX18" fmla="*/ 4492261 w 4549123"/>
              <a:gd name="connsiteY18" fmla="*/ 965485 h 5549966"/>
              <a:gd name="connsiteX19" fmla="*/ 4494338 w 4549123"/>
              <a:gd name="connsiteY19" fmla="*/ 966385 h 5549966"/>
              <a:gd name="connsiteX20" fmla="*/ 4498457 w 4549123"/>
              <a:gd name="connsiteY20" fmla="*/ 1002567 h 5549966"/>
              <a:gd name="connsiteX21" fmla="*/ 4493659 w 4549123"/>
              <a:gd name="connsiteY21" fmla="*/ 1101094 h 5549966"/>
              <a:gd name="connsiteX22" fmla="*/ 4493554 w 4549123"/>
              <a:gd name="connsiteY22" fmla="*/ 1159389 h 5549966"/>
              <a:gd name="connsiteX23" fmla="*/ 4497857 w 4549123"/>
              <a:gd name="connsiteY23" fmla="*/ 1180505 h 5549966"/>
              <a:gd name="connsiteX24" fmla="*/ 4500947 w 4549123"/>
              <a:gd name="connsiteY24" fmla="*/ 1210687 h 5549966"/>
              <a:gd name="connsiteX25" fmla="*/ 4509764 w 4549123"/>
              <a:gd name="connsiteY25" fmla="*/ 1263157 h 5549966"/>
              <a:gd name="connsiteX26" fmla="*/ 4512041 w 4549123"/>
              <a:gd name="connsiteY26" fmla="*/ 1313374 h 5549966"/>
              <a:gd name="connsiteX27" fmla="*/ 4511161 w 4549123"/>
              <a:gd name="connsiteY27" fmla="*/ 1347004 h 5549966"/>
              <a:gd name="connsiteX28" fmla="*/ 4510698 w 4549123"/>
              <a:gd name="connsiteY28" fmla="*/ 1351864 h 5549966"/>
              <a:gd name="connsiteX29" fmla="*/ 4501579 w 4549123"/>
              <a:gd name="connsiteY29" fmla="*/ 1391762 h 5549966"/>
              <a:gd name="connsiteX30" fmla="*/ 4504843 w 4549123"/>
              <a:gd name="connsiteY30" fmla="*/ 1395707 h 5549966"/>
              <a:gd name="connsiteX31" fmla="*/ 4507685 w 4549123"/>
              <a:gd name="connsiteY31" fmla="*/ 1408524 h 5549966"/>
              <a:gd name="connsiteX32" fmla="*/ 4502944 w 4549123"/>
              <a:gd name="connsiteY32" fmla="*/ 1419109 h 5549966"/>
              <a:gd name="connsiteX33" fmla="*/ 4492760 w 4549123"/>
              <a:gd name="connsiteY33" fmla="*/ 1469337 h 5549966"/>
              <a:gd name="connsiteX34" fmla="*/ 4481863 w 4549123"/>
              <a:gd name="connsiteY34" fmla="*/ 1543038 h 5549966"/>
              <a:gd name="connsiteX35" fmla="*/ 4476982 w 4549123"/>
              <a:gd name="connsiteY35" fmla="*/ 1553997 h 5549966"/>
              <a:gd name="connsiteX36" fmla="*/ 4462554 w 4549123"/>
              <a:gd name="connsiteY36" fmla="*/ 1626071 h 5549966"/>
              <a:gd name="connsiteX37" fmla="*/ 4458839 w 4549123"/>
              <a:gd name="connsiteY37" fmla="*/ 1664103 h 5549966"/>
              <a:gd name="connsiteX38" fmla="*/ 4462499 w 4549123"/>
              <a:gd name="connsiteY38" fmla="*/ 1668558 h 5549966"/>
              <a:gd name="connsiteX39" fmla="*/ 4460849 w 4549123"/>
              <a:gd name="connsiteY39" fmla="*/ 1679756 h 5549966"/>
              <a:gd name="connsiteX40" fmla="*/ 4461261 w 4549123"/>
              <a:gd name="connsiteY40" fmla="*/ 1682815 h 5549966"/>
              <a:gd name="connsiteX41" fmla="*/ 4462772 w 4549123"/>
              <a:gd name="connsiteY41" fmla="*/ 1700268 h 5549966"/>
              <a:gd name="connsiteX42" fmla="*/ 4451302 w 4549123"/>
              <a:gd name="connsiteY42" fmla="*/ 1735163 h 5549966"/>
              <a:gd name="connsiteX43" fmla="*/ 4449242 w 4549123"/>
              <a:gd name="connsiteY43" fmla="*/ 1735289 h 5549966"/>
              <a:gd name="connsiteX44" fmla="*/ 4440744 w 4549123"/>
              <a:gd name="connsiteY44" fmla="*/ 1887374 h 5549966"/>
              <a:gd name="connsiteX45" fmla="*/ 4449435 w 4549123"/>
              <a:gd name="connsiteY45" fmla="*/ 1911536 h 5549966"/>
              <a:gd name="connsiteX46" fmla="*/ 4451713 w 4549123"/>
              <a:gd name="connsiteY46" fmla="*/ 1961755 h 5549966"/>
              <a:gd name="connsiteX47" fmla="*/ 4450832 w 4549123"/>
              <a:gd name="connsiteY47" fmla="*/ 1995384 h 5549966"/>
              <a:gd name="connsiteX48" fmla="*/ 4450370 w 4549123"/>
              <a:gd name="connsiteY48" fmla="*/ 2000244 h 5549966"/>
              <a:gd name="connsiteX49" fmla="*/ 4441250 w 4549123"/>
              <a:gd name="connsiteY49" fmla="*/ 2040142 h 5549966"/>
              <a:gd name="connsiteX50" fmla="*/ 4444515 w 4549123"/>
              <a:gd name="connsiteY50" fmla="*/ 2044087 h 5549966"/>
              <a:gd name="connsiteX51" fmla="*/ 4447356 w 4549123"/>
              <a:gd name="connsiteY51" fmla="*/ 2056904 h 5549966"/>
              <a:gd name="connsiteX52" fmla="*/ 4442615 w 4549123"/>
              <a:gd name="connsiteY52" fmla="*/ 2067489 h 5549966"/>
              <a:gd name="connsiteX53" fmla="*/ 4432431 w 4549123"/>
              <a:gd name="connsiteY53" fmla="*/ 2117719 h 5549966"/>
              <a:gd name="connsiteX54" fmla="*/ 4425100 w 4549123"/>
              <a:gd name="connsiteY54" fmla="*/ 2167300 h 5549966"/>
              <a:gd name="connsiteX55" fmla="*/ 4369017 w 4549123"/>
              <a:gd name="connsiteY55" fmla="*/ 3223633 h 5549966"/>
              <a:gd name="connsiteX56" fmla="*/ 4356231 w 4549123"/>
              <a:gd name="connsiteY56" fmla="*/ 3477281 h 5549966"/>
              <a:gd name="connsiteX57" fmla="*/ 4345146 w 4549123"/>
              <a:gd name="connsiteY57" fmla="*/ 3639984 h 5549966"/>
              <a:gd name="connsiteX58" fmla="*/ 4254385 w 4549123"/>
              <a:gd name="connsiteY58" fmla="*/ 5278921 h 5549966"/>
              <a:gd name="connsiteX59" fmla="*/ 4259683 w 4549123"/>
              <a:gd name="connsiteY59" fmla="*/ 5315626 h 5549966"/>
              <a:gd name="connsiteX60" fmla="*/ 4263217 w 4549123"/>
              <a:gd name="connsiteY60" fmla="*/ 5350090 h 5549966"/>
              <a:gd name="connsiteX61" fmla="*/ 4266049 w 4549123"/>
              <a:gd name="connsiteY61" fmla="*/ 5450399 h 5549966"/>
              <a:gd name="connsiteX62" fmla="*/ 4247492 w 4549123"/>
              <a:gd name="connsiteY62" fmla="*/ 5484804 h 5549966"/>
              <a:gd name="connsiteX63" fmla="*/ 4242840 w 4549123"/>
              <a:gd name="connsiteY63" fmla="*/ 5487504 h 5549966"/>
              <a:gd name="connsiteX64" fmla="*/ 4239383 w 4549123"/>
              <a:gd name="connsiteY64" fmla="*/ 5549951 h 5549966"/>
              <a:gd name="connsiteX65" fmla="*/ 266751 w 4549123"/>
              <a:gd name="connsiteY65" fmla="*/ 5218723 h 5549966"/>
              <a:gd name="connsiteX66" fmla="*/ 12505 w 4549123"/>
              <a:gd name="connsiteY66" fmla="*/ 5243704 h 5549966"/>
              <a:gd name="connsiteX67" fmla="*/ 0 w 4549123"/>
              <a:gd name="connsiteY67" fmla="*/ 5239903 h 5549966"/>
              <a:gd name="connsiteX68" fmla="*/ 4220 w 4549123"/>
              <a:gd name="connsiteY68" fmla="*/ 5233298 h 5549966"/>
              <a:gd name="connsiteX69" fmla="*/ 4489 w 4549123"/>
              <a:gd name="connsiteY69" fmla="*/ 5230552 h 5549966"/>
              <a:gd name="connsiteX70" fmla="*/ 4759 w 4549123"/>
              <a:gd name="connsiteY70" fmla="*/ 5227804 h 5549966"/>
              <a:gd name="connsiteX71" fmla="*/ 5296 w 4549123"/>
              <a:gd name="connsiteY71" fmla="*/ 5222308 h 5549966"/>
              <a:gd name="connsiteX72" fmla="*/ 4981 w 4549123"/>
              <a:gd name="connsiteY72" fmla="*/ 5216405 h 5549966"/>
              <a:gd name="connsiteX73" fmla="*/ 4397 w 4549123"/>
              <a:gd name="connsiteY73" fmla="*/ 5213249 h 5549966"/>
              <a:gd name="connsiteX74" fmla="*/ 4666 w 4549123"/>
              <a:gd name="connsiteY74" fmla="*/ 5210500 h 5549966"/>
              <a:gd name="connsiteX75" fmla="*/ 4350 w 4549123"/>
              <a:gd name="connsiteY75" fmla="*/ 5204597 h 5549966"/>
              <a:gd name="connsiteX76" fmla="*/ 3767 w 4549123"/>
              <a:gd name="connsiteY76" fmla="*/ 5201441 h 5549966"/>
              <a:gd name="connsiteX77" fmla="*/ 3137 w 4549123"/>
              <a:gd name="connsiteY77" fmla="*/ 5189632 h 5549966"/>
              <a:gd name="connsiteX78" fmla="*/ 2553 w 4549123"/>
              <a:gd name="connsiteY78" fmla="*/ 5186477 h 5549966"/>
              <a:gd name="connsiteX79" fmla="*/ 2821 w 4549123"/>
              <a:gd name="connsiteY79" fmla="*/ 5183728 h 5549966"/>
              <a:gd name="connsiteX80" fmla="*/ 1386 w 4549123"/>
              <a:gd name="connsiteY80" fmla="*/ 5180163 h 5549966"/>
              <a:gd name="connsiteX81" fmla="*/ 6798 w 4549123"/>
              <a:gd name="connsiteY81" fmla="*/ 5116566 h 5549966"/>
              <a:gd name="connsiteX82" fmla="*/ 74412 w 4549123"/>
              <a:gd name="connsiteY82" fmla="*/ 3839310 h 5549966"/>
              <a:gd name="connsiteX83" fmla="*/ 299102 w 4549123"/>
              <a:gd name="connsiteY83" fmla="*/ 0 h 5549966"/>
              <a:gd name="connsiteX0" fmla="*/ 303426 w 4553447"/>
              <a:gd name="connsiteY0" fmla="*/ 0 h 5549966"/>
              <a:gd name="connsiteX1" fmla="*/ 3305612 w 4553447"/>
              <a:gd name="connsiteY1" fmla="*/ 171842 h 5549966"/>
              <a:gd name="connsiteX2" fmla="*/ 4134423 w 4553447"/>
              <a:gd name="connsiteY2" fmla="*/ 226950 h 5549966"/>
              <a:gd name="connsiteX3" fmla="*/ 4507617 w 4553447"/>
              <a:gd name="connsiteY3" fmla="*/ 247374 h 5549966"/>
              <a:gd name="connsiteX4" fmla="*/ 4535496 w 4553447"/>
              <a:gd name="connsiteY4" fmla="*/ 269179 h 5549966"/>
              <a:gd name="connsiteX5" fmla="*/ 4533722 w 4553447"/>
              <a:gd name="connsiteY5" fmla="*/ 300930 h 5549966"/>
              <a:gd name="connsiteX6" fmla="*/ 4536644 w 4553447"/>
              <a:gd name="connsiteY6" fmla="*/ 302647 h 5549966"/>
              <a:gd name="connsiteX7" fmla="*/ 4553070 w 4553447"/>
              <a:gd name="connsiteY7" fmla="*/ 334222 h 5549966"/>
              <a:gd name="connsiteX8" fmla="*/ 4530809 w 4553447"/>
              <a:gd name="connsiteY8" fmla="*/ 391868 h 5549966"/>
              <a:gd name="connsiteX9" fmla="*/ 4527321 w 4553447"/>
              <a:gd name="connsiteY9" fmla="*/ 415489 h 5549966"/>
              <a:gd name="connsiteX10" fmla="*/ 4522216 w 4553447"/>
              <a:gd name="connsiteY10" fmla="*/ 506828 h 5549966"/>
              <a:gd name="connsiteX11" fmla="*/ 4521566 w 4553447"/>
              <a:gd name="connsiteY11" fmla="*/ 553245 h 5549966"/>
              <a:gd name="connsiteX12" fmla="*/ 4518467 w 4553447"/>
              <a:gd name="connsiteY12" fmla="*/ 581709 h 5549966"/>
              <a:gd name="connsiteX13" fmla="*/ 4517798 w 4553447"/>
              <a:gd name="connsiteY13" fmla="*/ 585890 h 5549966"/>
              <a:gd name="connsiteX14" fmla="*/ 4504861 w 4553447"/>
              <a:gd name="connsiteY14" fmla="*/ 817404 h 5549966"/>
              <a:gd name="connsiteX15" fmla="*/ 4506574 w 4553447"/>
              <a:gd name="connsiteY15" fmla="*/ 822238 h 5549966"/>
              <a:gd name="connsiteX16" fmla="*/ 4504423 w 4553447"/>
              <a:gd name="connsiteY16" fmla="*/ 846069 h 5549966"/>
              <a:gd name="connsiteX17" fmla="*/ 4502823 w 4553447"/>
              <a:gd name="connsiteY17" fmla="*/ 853854 h 5549966"/>
              <a:gd name="connsiteX18" fmla="*/ 4496585 w 4553447"/>
              <a:gd name="connsiteY18" fmla="*/ 965485 h 5549966"/>
              <a:gd name="connsiteX19" fmla="*/ 4498662 w 4553447"/>
              <a:gd name="connsiteY19" fmla="*/ 966385 h 5549966"/>
              <a:gd name="connsiteX20" fmla="*/ 4502781 w 4553447"/>
              <a:gd name="connsiteY20" fmla="*/ 1002567 h 5549966"/>
              <a:gd name="connsiteX21" fmla="*/ 4497983 w 4553447"/>
              <a:gd name="connsiteY21" fmla="*/ 1101094 h 5549966"/>
              <a:gd name="connsiteX22" fmla="*/ 4497878 w 4553447"/>
              <a:gd name="connsiteY22" fmla="*/ 1159389 h 5549966"/>
              <a:gd name="connsiteX23" fmla="*/ 4502181 w 4553447"/>
              <a:gd name="connsiteY23" fmla="*/ 1180505 h 5549966"/>
              <a:gd name="connsiteX24" fmla="*/ 4505271 w 4553447"/>
              <a:gd name="connsiteY24" fmla="*/ 1210687 h 5549966"/>
              <a:gd name="connsiteX25" fmla="*/ 4514088 w 4553447"/>
              <a:gd name="connsiteY25" fmla="*/ 1263157 h 5549966"/>
              <a:gd name="connsiteX26" fmla="*/ 4516365 w 4553447"/>
              <a:gd name="connsiteY26" fmla="*/ 1313374 h 5549966"/>
              <a:gd name="connsiteX27" fmla="*/ 4515485 w 4553447"/>
              <a:gd name="connsiteY27" fmla="*/ 1347004 h 5549966"/>
              <a:gd name="connsiteX28" fmla="*/ 4515022 w 4553447"/>
              <a:gd name="connsiteY28" fmla="*/ 1351864 h 5549966"/>
              <a:gd name="connsiteX29" fmla="*/ 4505903 w 4553447"/>
              <a:gd name="connsiteY29" fmla="*/ 1391762 h 5549966"/>
              <a:gd name="connsiteX30" fmla="*/ 4509167 w 4553447"/>
              <a:gd name="connsiteY30" fmla="*/ 1395707 h 5549966"/>
              <a:gd name="connsiteX31" fmla="*/ 4512009 w 4553447"/>
              <a:gd name="connsiteY31" fmla="*/ 1408524 h 5549966"/>
              <a:gd name="connsiteX32" fmla="*/ 4507268 w 4553447"/>
              <a:gd name="connsiteY32" fmla="*/ 1419109 h 5549966"/>
              <a:gd name="connsiteX33" fmla="*/ 4497084 w 4553447"/>
              <a:gd name="connsiteY33" fmla="*/ 1469337 h 5549966"/>
              <a:gd name="connsiteX34" fmla="*/ 4486187 w 4553447"/>
              <a:gd name="connsiteY34" fmla="*/ 1543038 h 5549966"/>
              <a:gd name="connsiteX35" fmla="*/ 4481306 w 4553447"/>
              <a:gd name="connsiteY35" fmla="*/ 1553997 h 5549966"/>
              <a:gd name="connsiteX36" fmla="*/ 4466878 w 4553447"/>
              <a:gd name="connsiteY36" fmla="*/ 1626071 h 5549966"/>
              <a:gd name="connsiteX37" fmla="*/ 4463163 w 4553447"/>
              <a:gd name="connsiteY37" fmla="*/ 1664103 h 5549966"/>
              <a:gd name="connsiteX38" fmla="*/ 4466823 w 4553447"/>
              <a:gd name="connsiteY38" fmla="*/ 1668558 h 5549966"/>
              <a:gd name="connsiteX39" fmla="*/ 4465173 w 4553447"/>
              <a:gd name="connsiteY39" fmla="*/ 1679756 h 5549966"/>
              <a:gd name="connsiteX40" fmla="*/ 4465585 w 4553447"/>
              <a:gd name="connsiteY40" fmla="*/ 1682815 h 5549966"/>
              <a:gd name="connsiteX41" fmla="*/ 4467096 w 4553447"/>
              <a:gd name="connsiteY41" fmla="*/ 1700268 h 5549966"/>
              <a:gd name="connsiteX42" fmla="*/ 4455626 w 4553447"/>
              <a:gd name="connsiteY42" fmla="*/ 1735163 h 5549966"/>
              <a:gd name="connsiteX43" fmla="*/ 4453566 w 4553447"/>
              <a:gd name="connsiteY43" fmla="*/ 1735289 h 5549966"/>
              <a:gd name="connsiteX44" fmla="*/ 4445068 w 4553447"/>
              <a:gd name="connsiteY44" fmla="*/ 1887374 h 5549966"/>
              <a:gd name="connsiteX45" fmla="*/ 4453759 w 4553447"/>
              <a:gd name="connsiteY45" fmla="*/ 1911536 h 5549966"/>
              <a:gd name="connsiteX46" fmla="*/ 4456037 w 4553447"/>
              <a:gd name="connsiteY46" fmla="*/ 1961755 h 5549966"/>
              <a:gd name="connsiteX47" fmla="*/ 4455156 w 4553447"/>
              <a:gd name="connsiteY47" fmla="*/ 1995384 h 5549966"/>
              <a:gd name="connsiteX48" fmla="*/ 4454694 w 4553447"/>
              <a:gd name="connsiteY48" fmla="*/ 2000244 h 5549966"/>
              <a:gd name="connsiteX49" fmla="*/ 4445574 w 4553447"/>
              <a:gd name="connsiteY49" fmla="*/ 2040142 h 5549966"/>
              <a:gd name="connsiteX50" fmla="*/ 4448839 w 4553447"/>
              <a:gd name="connsiteY50" fmla="*/ 2044087 h 5549966"/>
              <a:gd name="connsiteX51" fmla="*/ 4451680 w 4553447"/>
              <a:gd name="connsiteY51" fmla="*/ 2056904 h 5549966"/>
              <a:gd name="connsiteX52" fmla="*/ 4446939 w 4553447"/>
              <a:gd name="connsiteY52" fmla="*/ 2067489 h 5549966"/>
              <a:gd name="connsiteX53" fmla="*/ 4436755 w 4553447"/>
              <a:gd name="connsiteY53" fmla="*/ 2117719 h 5549966"/>
              <a:gd name="connsiteX54" fmla="*/ 4429424 w 4553447"/>
              <a:gd name="connsiteY54" fmla="*/ 2167300 h 5549966"/>
              <a:gd name="connsiteX55" fmla="*/ 4373341 w 4553447"/>
              <a:gd name="connsiteY55" fmla="*/ 3223633 h 5549966"/>
              <a:gd name="connsiteX56" fmla="*/ 4360555 w 4553447"/>
              <a:gd name="connsiteY56" fmla="*/ 3477281 h 5549966"/>
              <a:gd name="connsiteX57" fmla="*/ 4349470 w 4553447"/>
              <a:gd name="connsiteY57" fmla="*/ 3639984 h 5549966"/>
              <a:gd name="connsiteX58" fmla="*/ 4258709 w 4553447"/>
              <a:gd name="connsiteY58" fmla="*/ 5278921 h 5549966"/>
              <a:gd name="connsiteX59" fmla="*/ 4264007 w 4553447"/>
              <a:gd name="connsiteY59" fmla="*/ 5315626 h 5549966"/>
              <a:gd name="connsiteX60" fmla="*/ 4267541 w 4553447"/>
              <a:gd name="connsiteY60" fmla="*/ 5350090 h 5549966"/>
              <a:gd name="connsiteX61" fmla="*/ 4270373 w 4553447"/>
              <a:gd name="connsiteY61" fmla="*/ 5450399 h 5549966"/>
              <a:gd name="connsiteX62" fmla="*/ 4251816 w 4553447"/>
              <a:gd name="connsiteY62" fmla="*/ 5484804 h 5549966"/>
              <a:gd name="connsiteX63" fmla="*/ 4247164 w 4553447"/>
              <a:gd name="connsiteY63" fmla="*/ 5487504 h 5549966"/>
              <a:gd name="connsiteX64" fmla="*/ 4243707 w 4553447"/>
              <a:gd name="connsiteY64" fmla="*/ 5549951 h 5549966"/>
              <a:gd name="connsiteX65" fmla="*/ 271075 w 4553447"/>
              <a:gd name="connsiteY65" fmla="*/ 5218723 h 5549966"/>
              <a:gd name="connsiteX66" fmla="*/ 0 w 4553447"/>
              <a:gd name="connsiteY66" fmla="*/ 5280167 h 5549966"/>
              <a:gd name="connsiteX67" fmla="*/ 4324 w 4553447"/>
              <a:gd name="connsiteY67" fmla="*/ 5239903 h 5549966"/>
              <a:gd name="connsiteX68" fmla="*/ 8544 w 4553447"/>
              <a:gd name="connsiteY68" fmla="*/ 5233298 h 5549966"/>
              <a:gd name="connsiteX69" fmla="*/ 8813 w 4553447"/>
              <a:gd name="connsiteY69" fmla="*/ 5230552 h 5549966"/>
              <a:gd name="connsiteX70" fmla="*/ 9083 w 4553447"/>
              <a:gd name="connsiteY70" fmla="*/ 5227804 h 5549966"/>
              <a:gd name="connsiteX71" fmla="*/ 9620 w 4553447"/>
              <a:gd name="connsiteY71" fmla="*/ 5222308 h 5549966"/>
              <a:gd name="connsiteX72" fmla="*/ 9305 w 4553447"/>
              <a:gd name="connsiteY72" fmla="*/ 5216405 h 5549966"/>
              <a:gd name="connsiteX73" fmla="*/ 8721 w 4553447"/>
              <a:gd name="connsiteY73" fmla="*/ 5213249 h 5549966"/>
              <a:gd name="connsiteX74" fmla="*/ 8990 w 4553447"/>
              <a:gd name="connsiteY74" fmla="*/ 5210500 h 5549966"/>
              <a:gd name="connsiteX75" fmla="*/ 8674 w 4553447"/>
              <a:gd name="connsiteY75" fmla="*/ 5204597 h 5549966"/>
              <a:gd name="connsiteX76" fmla="*/ 8091 w 4553447"/>
              <a:gd name="connsiteY76" fmla="*/ 5201441 h 5549966"/>
              <a:gd name="connsiteX77" fmla="*/ 7461 w 4553447"/>
              <a:gd name="connsiteY77" fmla="*/ 5189632 h 5549966"/>
              <a:gd name="connsiteX78" fmla="*/ 6877 w 4553447"/>
              <a:gd name="connsiteY78" fmla="*/ 5186477 h 5549966"/>
              <a:gd name="connsiteX79" fmla="*/ 7145 w 4553447"/>
              <a:gd name="connsiteY79" fmla="*/ 5183728 h 5549966"/>
              <a:gd name="connsiteX80" fmla="*/ 5710 w 4553447"/>
              <a:gd name="connsiteY80" fmla="*/ 5180163 h 5549966"/>
              <a:gd name="connsiteX81" fmla="*/ 11122 w 4553447"/>
              <a:gd name="connsiteY81" fmla="*/ 5116566 h 5549966"/>
              <a:gd name="connsiteX82" fmla="*/ 78736 w 4553447"/>
              <a:gd name="connsiteY82" fmla="*/ 3839310 h 5549966"/>
              <a:gd name="connsiteX83" fmla="*/ 303426 w 4553447"/>
              <a:gd name="connsiteY83" fmla="*/ 0 h 5549966"/>
              <a:gd name="connsiteX0" fmla="*/ 303426 w 4553447"/>
              <a:gd name="connsiteY0" fmla="*/ 0 h 5549973"/>
              <a:gd name="connsiteX1" fmla="*/ 3305612 w 4553447"/>
              <a:gd name="connsiteY1" fmla="*/ 171842 h 5549973"/>
              <a:gd name="connsiteX2" fmla="*/ 4134423 w 4553447"/>
              <a:gd name="connsiteY2" fmla="*/ 226950 h 5549973"/>
              <a:gd name="connsiteX3" fmla="*/ 4507617 w 4553447"/>
              <a:gd name="connsiteY3" fmla="*/ 247374 h 5549973"/>
              <a:gd name="connsiteX4" fmla="*/ 4535496 w 4553447"/>
              <a:gd name="connsiteY4" fmla="*/ 269179 h 5549973"/>
              <a:gd name="connsiteX5" fmla="*/ 4533722 w 4553447"/>
              <a:gd name="connsiteY5" fmla="*/ 300930 h 5549973"/>
              <a:gd name="connsiteX6" fmla="*/ 4536644 w 4553447"/>
              <a:gd name="connsiteY6" fmla="*/ 302647 h 5549973"/>
              <a:gd name="connsiteX7" fmla="*/ 4553070 w 4553447"/>
              <a:gd name="connsiteY7" fmla="*/ 334222 h 5549973"/>
              <a:gd name="connsiteX8" fmla="*/ 4530809 w 4553447"/>
              <a:gd name="connsiteY8" fmla="*/ 391868 h 5549973"/>
              <a:gd name="connsiteX9" fmla="*/ 4527321 w 4553447"/>
              <a:gd name="connsiteY9" fmla="*/ 415489 h 5549973"/>
              <a:gd name="connsiteX10" fmla="*/ 4522216 w 4553447"/>
              <a:gd name="connsiteY10" fmla="*/ 506828 h 5549973"/>
              <a:gd name="connsiteX11" fmla="*/ 4521566 w 4553447"/>
              <a:gd name="connsiteY11" fmla="*/ 553245 h 5549973"/>
              <a:gd name="connsiteX12" fmla="*/ 4518467 w 4553447"/>
              <a:gd name="connsiteY12" fmla="*/ 581709 h 5549973"/>
              <a:gd name="connsiteX13" fmla="*/ 4517798 w 4553447"/>
              <a:gd name="connsiteY13" fmla="*/ 585890 h 5549973"/>
              <a:gd name="connsiteX14" fmla="*/ 4504861 w 4553447"/>
              <a:gd name="connsiteY14" fmla="*/ 817404 h 5549973"/>
              <a:gd name="connsiteX15" fmla="*/ 4506574 w 4553447"/>
              <a:gd name="connsiteY15" fmla="*/ 822238 h 5549973"/>
              <a:gd name="connsiteX16" fmla="*/ 4504423 w 4553447"/>
              <a:gd name="connsiteY16" fmla="*/ 846069 h 5549973"/>
              <a:gd name="connsiteX17" fmla="*/ 4502823 w 4553447"/>
              <a:gd name="connsiteY17" fmla="*/ 853854 h 5549973"/>
              <a:gd name="connsiteX18" fmla="*/ 4496585 w 4553447"/>
              <a:gd name="connsiteY18" fmla="*/ 965485 h 5549973"/>
              <a:gd name="connsiteX19" fmla="*/ 4498662 w 4553447"/>
              <a:gd name="connsiteY19" fmla="*/ 966385 h 5549973"/>
              <a:gd name="connsiteX20" fmla="*/ 4502781 w 4553447"/>
              <a:gd name="connsiteY20" fmla="*/ 1002567 h 5549973"/>
              <a:gd name="connsiteX21" fmla="*/ 4497983 w 4553447"/>
              <a:gd name="connsiteY21" fmla="*/ 1101094 h 5549973"/>
              <a:gd name="connsiteX22" fmla="*/ 4497878 w 4553447"/>
              <a:gd name="connsiteY22" fmla="*/ 1159389 h 5549973"/>
              <a:gd name="connsiteX23" fmla="*/ 4502181 w 4553447"/>
              <a:gd name="connsiteY23" fmla="*/ 1180505 h 5549973"/>
              <a:gd name="connsiteX24" fmla="*/ 4505271 w 4553447"/>
              <a:gd name="connsiteY24" fmla="*/ 1210687 h 5549973"/>
              <a:gd name="connsiteX25" fmla="*/ 4514088 w 4553447"/>
              <a:gd name="connsiteY25" fmla="*/ 1263157 h 5549973"/>
              <a:gd name="connsiteX26" fmla="*/ 4516365 w 4553447"/>
              <a:gd name="connsiteY26" fmla="*/ 1313374 h 5549973"/>
              <a:gd name="connsiteX27" fmla="*/ 4515485 w 4553447"/>
              <a:gd name="connsiteY27" fmla="*/ 1347004 h 5549973"/>
              <a:gd name="connsiteX28" fmla="*/ 4515022 w 4553447"/>
              <a:gd name="connsiteY28" fmla="*/ 1351864 h 5549973"/>
              <a:gd name="connsiteX29" fmla="*/ 4505903 w 4553447"/>
              <a:gd name="connsiteY29" fmla="*/ 1391762 h 5549973"/>
              <a:gd name="connsiteX30" fmla="*/ 4509167 w 4553447"/>
              <a:gd name="connsiteY30" fmla="*/ 1395707 h 5549973"/>
              <a:gd name="connsiteX31" fmla="*/ 4512009 w 4553447"/>
              <a:gd name="connsiteY31" fmla="*/ 1408524 h 5549973"/>
              <a:gd name="connsiteX32" fmla="*/ 4507268 w 4553447"/>
              <a:gd name="connsiteY32" fmla="*/ 1419109 h 5549973"/>
              <a:gd name="connsiteX33" fmla="*/ 4497084 w 4553447"/>
              <a:gd name="connsiteY33" fmla="*/ 1469337 h 5549973"/>
              <a:gd name="connsiteX34" fmla="*/ 4486187 w 4553447"/>
              <a:gd name="connsiteY34" fmla="*/ 1543038 h 5549973"/>
              <a:gd name="connsiteX35" fmla="*/ 4481306 w 4553447"/>
              <a:gd name="connsiteY35" fmla="*/ 1553997 h 5549973"/>
              <a:gd name="connsiteX36" fmla="*/ 4466878 w 4553447"/>
              <a:gd name="connsiteY36" fmla="*/ 1626071 h 5549973"/>
              <a:gd name="connsiteX37" fmla="*/ 4463163 w 4553447"/>
              <a:gd name="connsiteY37" fmla="*/ 1664103 h 5549973"/>
              <a:gd name="connsiteX38" fmla="*/ 4466823 w 4553447"/>
              <a:gd name="connsiteY38" fmla="*/ 1668558 h 5549973"/>
              <a:gd name="connsiteX39" fmla="*/ 4465173 w 4553447"/>
              <a:gd name="connsiteY39" fmla="*/ 1679756 h 5549973"/>
              <a:gd name="connsiteX40" fmla="*/ 4465585 w 4553447"/>
              <a:gd name="connsiteY40" fmla="*/ 1682815 h 5549973"/>
              <a:gd name="connsiteX41" fmla="*/ 4467096 w 4553447"/>
              <a:gd name="connsiteY41" fmla="*/ 1700268 h 5549973"/>
              <a:gd name="connsiteX42" fmla="*/ 4455626 w 4553447"/>
              <a:gd name="connsiteY42" fmla="*/ 1735163 h 5549973"/>
              <a:gd name="connsiteX43" fmla="*/ 4453566 w 4553447"/>
              <a:gd name="connsiteY43" fmla="*/ 1735289 h 5549973"/>
              <a:gd name="connsiteX44" fmla="*/ 4445068 w 4553447"/>
              <a:gd name="connsiteY44" fmla="*/ 1887374 h 5549973"/>
              <a:gd name="connsiteX45" fmla="*/ 4453759 w 4553447"/>
              <a:gd name="connsiteY45" fmla="*/ 1911536 h 5549973"/>
              <a:gd name="connsiteX46" fmla="*/ 4456037 w 4553447"/>
              <a:gd name="connsiteY46" fmla="*/ 1961755 h 5549973"/>
              <a:gd name="connsiteX47" fmla="*/ 4455156 w 4553447"/>
              <a:gd name="connsiteY47" fmla="*/ 1995384 h 5549973"/>
              <a:gd name="connsiteX48" fmla="*/ 4454694 w 4553447"/>
              <a:gd name="connsiteY48" fmla="*/ 2000244 h 5549973"/>
              <a:gd name="connsiteX49" fmla="*/ 4445574 w 4553447"/>
              <a:gd name="connsiteY49" fmla="*/ 2040142 h 5549973"/>
              <a:gd name="connsiteX50" fmla="*/ 4448839 w 4553447"/>
              <a:gd name="connsiteY50" fmla="*/ 2044087 h 5549973"/>
              <a:gd name="connsiteX51" fmla="*/ 4451680 w 4553447"/>
              <a:gd name="connsiteY51" fmla="*/ 2056904 h 5549973"/>
              <a:gd name="connsiteX52" fmla="*/ 4446939 w 4553447"/>
              <a:gd name="connsiteY52" fmla="*/ 2067489 h 5549973"/>
              <a:gd name="connsiteX53" fmla="*/ 4436755 w 4553447"/>
              <a:gd name="connsiteY53" fmla="*/ 2117719 h 5549973"/>
              <a:gd name="connsiteX54" fmla="*/ 4429424 w 4553447"/>
              <a:gd name="connsiteY54" fmla="*/ 2167300 h 5549973"/>
              <a:gd name="connsiteX55" fmla="*/ 4373341 w 4553447"/>
              <a:gd name="connsiteY55" fmla="*/ 3223633 h 5549973"/>
              <a:gd name="connsiteX56" fmla="*/ 4360555 w 4553447"/>
              <a:gd name="connsiteY56" fmla="*/ 3477281 h 5549973"/>
              <a:gd name="connsiteX57" fmla="*/ 4349470 w 4553447"/>
              <a:gd name="connsiteY57" fmla="*/ 3639984 h 5549973"/>
              <a:gd name="connsiteX58" fmla="*/ 4258709 w 4553447"/>
              <a:gd name="connsiteY58" fmla="*/ 5278921 h 5549973"/>
              <a:gd name="connsiteX59" fmla="*/ 4264007 w 4553447"/>
              <a:gd name="connsiteY59" fmla="*/ 5315626 h 5549973"/>
              <a:gd name="connsiteX60" fmla="*/ 4267541 w 4553447"/>
              <a:gd name="connsiteY60" fmla="*/ 5350090 h 5549973"/>
              <a:gd name="connsiteX61" fmla="*/ 4270373 w 4553447"/>
              <a:gd name="connsiteY61" fmla="*/ 5450399 h 5549973"/>
              <a:gd name="connsiteX62" fmla="*/ 4251816 w 4553447"/>
              <a:gd name="connsiteY62" fmla="*/ 5484804 h 5549973"/>
              <a:gd name="connsiteX63" fmla="*/ 4247164 w 4553447"/>
              <a:gd name="connsiteY63" fmla="*/ 5487504 h 5549973"/>
              <a:gd name="connsiteX64" fmla="*/ 4243707 w 4553447"/>
              <a:gd name="connsiteY64" fmla="*/ 5549951 h 5549973"/>
              <a:gd name="connsiteX65" fmla="*/ 310344 w 4553447"/>
              <a:gd name="connsiteY65" fmla="*/ 5297261 h 5549973"/>
              <a:gd name="connsiteX66" fmla="*/ 0 w 4553447"/>
              <a:gd name="connsiteY66" fmla="*/ 5280167 h 5549973"/>
              <a:gd name="connsiteX67" fmla="*/ 4324 w 4553447"/>
              <a:gd name="connsiteY67" fmla="*/ 5239903 h 5549973"/>
              <a:gd name="connsiteX68" fmla="*/ 8544 w 4553447"/>
              <a:gd name="connsiteY68" fmla="*/ 5233298 h 5549973"/>
              <a:gd name="connsiteX69" fmla="*/ 8813 w 4553447"/>
              <a:gd name="connsiteY69" fmla="*/ 5230552 h 5549973"/>
              <a:gd name="connsiteX70" fmla="*/ 9083 w 4553447"/>
              <a:gd name="connsiteY70" fmla="*/ 5227804 h 5549973"/>
              <a:gd name="connsiteX71" fmla="*/ 9620 w 4553447"/>
              <a:gd name="connsiteY71" fmla="*/ 5222308 h 5549973"/>
              <a:gd name="connsiteX72" fmla="*/ 9305 w 4553447"/>
              <a:gd name="connsiteY72" fmla="*/ 5216405 h 5549973"/>
              <a:gd name="connsiteX73" fmla="*/ 8721 w 4553447"/>
              <a:gd name="connsiteY73" fmla="*/ 5213249 h 5549973"/>
              <a:gd name="connsiteX74" fmla="*/ 8990 w 4553447"/>
              <a:gd name="connsiteY74" fmla="*/ 5210500 h 5549973"/>
              <a:gd name="connsiteX75" fmla="*/ 8674 w 4553447"/>
              <a:gd name="connsiteY75" fmla="*/ 5204597 h 5549973"/>
              <a:gd name="connsiteX76" fmla="*/ 8091 w 4553447"/>
              <a:gd name="connsiteY76" fmla="*/ 5201441 h 5549973"/>
              <a:gd name="connsiteX77" fmla="*/ 7461 w 4553447"/>
              <a:gd name="connsiteY77" fmla="*/ 5189632 h 5549973"/>
              <a:gd name="connsiteX78" fmla="*/ 6877 w 4553447"/>
              <a:gd name="connsiteY78" fmla="*/ 5186477 h 5549973"/>
              <a:gd name="connsiteX79" fmla="*/ 7145 w 4553447"/>
              <a:gd name="connsiteY79" fmla="*/ 5183728 h 5549973"/>
              <a:gd name="connsiteX80" fmla="*/ 5710 w 4553447"/>
              <a:gd name="connsiteY80" fmla="*/ 5180163 h 5549973"/>
              <a:gd name="connsiteX81" fmla="*/ 11122 w 4553447"/>
              <a:gd name="connsiteY81" fmla="*/ 5116566 h 5549973"/>
              <a:gd name="connsiteX82" fmla="*/ 78736 w 4553447"/>
              <a:gd name="connsiteY82" fmla="*/ 3839310 h 5549973"/>
              <a:gd name="connsiteX83" fmla="*/ 303426 w 4553447"/>
              <a:gd name="connsiteY83" fmla="*/ 0 h 5549973"/>
              <a:gd name="connsiteX0" fmla="*/ 303426 w 4553447"/>
              <a:gd name="connsiteY0" fmla="*/ 0 h 5549974"/>
              <a:gd name="connsiteX1" fmla="*/ 3305612 w 4553447"/>
              <a:gd name="connsiteY1" fmla="*/ 171842 h 5549974"/>
              <a:gd name="connsiteX2" fmla="*/ 4134423 w 4553447"/>
              <a:gd name="connsiteY2" fmla="*/ 226950 h 5549974"/>
              <a:gd name="connsiteX3" fmla="*/ 4507617 w 4553447"/>
              <a:gd name="connsiteY3" fmla="*/ 247374 h 5549974"/>
              <a:gd name="connsiteX4" fmla="*/ 4535496 w 4553447"/>
              <a:gd name="connsiteY4" fmla="*/ 269179 h 5549974"/>
              <a:gd name="connsiteX5" fmla="*/ 4533722 w 4553447"/>
              <a:gd name="connsiteY5" fmla="*/ 300930 h 5549974"/>
              <a:gd name="connsiteX6" fmla="*/ 4536644 w 4553447"/>
              <a:gd name="connsiteY6" fmla="*/ 302647 h 5549974"/>
              <a:gd name="connsiteX7" fmla="*/ 4553070 w 4553447"/>
              <a:gd name="connsiteY7" fmla="*/ 334222 h 5549974"/>
              <a:gd name="connsiteX8" fmla="*/ 4530809 w 4553447"/>
              <a:gd name="connsiteY8" fmla="*/ 391868 h 5549974"/>
              <a:gd name="connsiteX9" fmla="*/ 4527321 w 4553447"/>
              <a:gd name="connsiteY9" fmla="*/ 415489 h 5549974"/>
              <a:gd name="connsiteX10" fmla="*/ 4522216 w 4553447"/>
              <a:gd name="connsiteY10" fmla="*/ 506828 h 5549974"/>
              <a:gd name="connsiteX11" fmla="*/ 4521566 w 4553447"/>
              <a:gd name="connsiteY11" fmla="*/ 553245 h 5549974"/>
              <a:gd name="connsiteX12" fmla="*/ 4518467 w 4553447"/>
              <a:gd name="connsiteY12" fmla="*/ 581709 h 5549974"/>
              <a:gd name="connsiteX13" fmla="*/ 4517798 w 4553447"/>
              <a:gd name="connsiteY13" fmla="*/ 585890 h 5549974"/>
              <a:gd name="connsiteX14" fmla="*/ 4504861 w 4553447"/>
              <a:gd name="connsiteY14" fmla="*/ 817404 h 5549974"/>
              <a:gd name="connsiteX15" fmla="*/ 4506574 w 4553447"/>
              <a:gd name="connsiteY15" fmla="*/ 822238 h 5549974"/>
              <a:gd name="connsiteX16" fmla="*/ 4504423 w 4553447"/>
              <a:gd name="connsiteY16" fmla="*/ 846069 h 5549974"/>
              <a:gd name="connsiteX17" fmla="*/ 4502823 w 4553447"/>
              <a:gd name="connsiteY17" fmla="*/ 853854 h 5549974"/>
              <a:gd name="connsiteX18" fmla="*/ 4496585 w 4553447"/>
              <a:gd name="connsiteY18" fmla="*/ 965485 h 5549974"/>
              <a:gd name="connsiteX19" fmla="*/ 4498662 w 4553447"/>
              <a:gd name="connsiteY19" fmla="*/ 966385 h 5549974"/>
              <a:gd name="connsiteX20" fmla="*/ 4502781 w 4553447"/>
              <a:gd name="connsiteY20" fmla="*/ 1002567 h 5549974"/>
              <a:gd name="connsiteX21" fmla="*/ 4497983 w 4553447"/>
              <a:gd name="connsiteY21" fmla="*/ 1101094 h 5549974"/>
              <a:gd name="connsiteX22" fmla="*/ 4497878 w 4553447"/>
              <a:gd name="connsiteY22" fmla="*/ 1159389 h 5549974"/>
              <a:gd name="connsiteX23" fmla="*/ 4502181 w 4553447"/>
              <a:gd name="connsiteY23" fmla="*/ 1180505 h 5549974"/>
              <a:gd name="connsiteX24" fmla="*/ 4505271 w 4553447"/>
              <a:gd name="connsiteY24" fmla="*/ 1210687 h 5549974"/>
              <a:gd name="connsiteX25" fmla="*/ 4514088 w 4553447"/>
              <a:gd name="connsiteY25" fmla="*/ 1263157 h 5549974"/>
              <a:gd name="connsiteX26" fmla="*/ 4516365 w 4553447"/>
              <a:gd name="connsiteY26" fmla="*/ 1313374 h 5549974"/>
              <a:gd name="connsiteX27" fmla="*/ 4515485 w 4553447"/>
              <a:gd name="connsiteY27" fmla="*/ 1347004 h 5549974"/>
              <a:gd name="connsiteX28" fmla="*/ 4515022 w 4553447"/>
              <a:gd name="connsiteY28" fmla="*/ 1351864 h 5549974"/>
              <a:gd name="connsiteX29" fmla="*/ 4505903 w 4553447"/>
              <a:gd name="connsiteY29" fmla="*/ 1391762 h 5549974"/>
              <a:gd name="connsiteX30" fmla="*/ 4509167 w 4553447"/>
              <a:gd name="connsiteY30" fmla="*/ 1395707 h 5549974"/>
              <a:gd name="connsiteX31" fmla="*/ 4512009 w 4553447"/>
              <a:gd name="connsiteY31" fmla="*/ 1408524 h 5549974"/>
              <a:gd name="connsiteX32" fmla="*/ 4507268 w 4553447"/>
              <a:gd name="connsiteY32" fmla="*/ 1419109 h 5549974"/>
              <a:gd name="connsiteX33" fmla="*/ 4497084 w 4553447"/>
              <a:gd name="connsiteY33" fmla="*/ 1469337 h 5549974"/>
              <a:gd name="connsiteX34" fmla="*/ 4486187 w 4553447"/>
              <a:gd name="connsiteY34" fmla="*/ 1543038 h 5549974"/>
              <a:gd name="connsiteX35" fmla="*/ 4481306 w 4553447"/>
              <a:gd name="connsiteY35" fmla="*/ 1553997 h 5549974"/>
              <a:gd name="connsiteX36" fmla="*/ 4466878 w 4553447"/>
              <a:gd name="connsiteY36" fmla="*/ 1626071 h 5549974"/>
              <a:gd name="connsiteX37" fmla="*/ 4463163 w 4553447"/>
              <a:gd name="connsiteY37" fmla="*/ 1664103 h 5549974"/>
              <a:gd name="connsiteX38" fmla="*/ 4466823 w 4553447"/>
              <a:gd name="connsiteY38" fmla="*/ 1668558 h 5549974"/>
              <a:gd name="connsiteX39" fmla="*/ 4465173 w 4553447"/>
              <a:gd name="connsiteY39" fmla="*/ 1679756 h 5549974"/>
              <a:gd name="connsiteX40" fmla="*/ 4465585 w 4553447"/>
              <a:gd name="connsiteY40" fmla="*/ 1682815 h 5549974"/>
              <a:gd name="connsiteX41" fmla="*/ 4467096 w 4553447"/>
              <a:gd name="connsiteY41" fmla="*/ 1700268 h 5549974"/>
              <a:gd name="connsiteX42" fmla="*/ 4455626 w 4553447"/>
              <a:gd name="connsiteY42" fmla="*/ 1735163 h 5549974"/>
              <a:gd name="connsiteX43" fmla="*/ 4453566 w 4553447"/>
              <a:gd name="connsiteY43" fmla="*/ 1735289 h 5549974"/>
              <a:gd name="connsiteX44" fmla="*/ 4445068 w 4553447"/>
              <a:gd name="connsiteY44" fmla="*/ 1887374 h 5549974"/>
              <a:gd name="connsiteX45" fmla="*/ 4453759 w 4553447"/>
              <a:gd name="connsiteY45" fmla="*/ 1911536 h 5549974"/>
              <a:gd name="connsiteX46" fmla="*/ 4456037 w 4553447"/>
              <a:gd name="connsiteY46" fmla="*/ 1961755 h 5549974"/>
              <a:gd name="connsiteX47" fmla="*/ 4455156 w 4553447"/>
              <a:gd name="connsiteY47" fmla="*/ 1995384 h 5549974"/>
              <a:gd name="connsiteX48" fmla="*/ 4454694 w 4553447"/>
              <a:gd name="connsiteY48" fmla="*/ 2000244 h 5549974"/>
              <a:gd name="connsiteX49" fmla="*/ 4445574 w 4553447"/>
              <a:gd name="connsiteY49" fmla="*/ 2040142 h 5549974"/>
              <a:gd name="connsiteX50" fmla="*/ 4448839 w 4553447"/>
              <a:gd name="connsiteY50" fmla="*/ 2044087 h 5549974"/>
              <a:gd name="connsiteX51" fmla="*/ 4451680 w 4553447"/>
              <a:gd name="connsiteY51" fmla="*/ 2056904 h 5549974"/>
              <a:gd name="connsiteX52" fmla="*/ 4446939 w 4553447"/>
              <a:gd name="connsiteY52" fmla="*/ 2067489 h 5549974"/>
              <a:gd name="connsiteX53" fmla="*/ 4436755 w 4553447"/>
              <a:gd name="connsiteY53" fmla="*/ 2117719 h 5549974"/>
              <a:gd name="connsiteX54" fmla="*/ 4429424 w 4553447"/>
              <a:gd name="connsiteY54" fmla="*/ 2167300 h 5549974"/>
              <a:gd name="connsiteX55" fmla="*/ 4373341 w 4553447"/>
              <a:gd name="connsiteY55" fmla="*/ 3223633 h 5549974"/>
              <a:gd name="connsiteX56" fmla="*/ 4360555 w 4553447"/>
              <a:gd name="connsiteY56" fmla="*/ 3477281 h 5549974"/>
              <a:gd name="connsiteX57" fmla="*/ 4349470 w 4553447"/>
              <a:gd name="connsiteY57" fmla="*/ 3639984 h 5549974"/>
              <a:gd name="connsiteX58" fmla="*/ 4258709 w 4553447"/>
              <a:gd name="connsiteY58" fmla="*/ 5278921 h 5549974"/>
              <a:gd name="connsiteX59" fmla="*/ 4264007 w 4553447"/>
              <a:gd name="connsiteY59" fmla="*/ 5315626 h 5549974"/>
              <a:gd name="connsiteX60" fmla="*/ 4267541 w 4553447"/>
              <a:gd name="connsiteY60" fmla="*/ 5350090 h 5549974"/>
              <a:gd name="connsiteX61" fmla="*/ 4270373 w 4553447"/>
              <a:gd name="connsiteY61" fmla="*/ 5450399 h 5549974"/>
              <a:gd name="connsiteX62" fmla="*/ 4251816 w 4553447"/>
              <a:gd name="connsiteY62" fmla="*/ 5484804 h 5549974"/>
              <a:gd name="connsiteX63" fmla="*/ 4247164 w 4553447"/>
              <a:gd name="connsiteY63" fmla="*/ 5487504 h 5549974"/>
              <a:gd name="connsiteX64" fmla="*/ 4243707 w 4553447"/>
              <a:gd name="connsiteY64" fmla="*/ 5549951 h 5549974"/>
              <a:gd name="connsiteX65" fmla="*/ 310344 w 4553447"/>
              <a:gd name="connsiteY65" fmla="*/ 5297261 h 5549974"/>
              <a:gd name="connsiteX66" fmla="*/ 0 w 4553447"/>
              <a:gd name="connsiteY66" fmla="*/ 5280167 h 5549974"/>
              <a:gd name="connsiteX67" fmla="*/ 4324 w 4553447"/>
              <a:gd name="connsiteY67" fmla="*/ 5239903 h 5549974"/>
              <a:gd name="connsiteX68" fmla="*/ 8544 w 4553447"/>
              <a:gd name="connsiteY68" fmla="*/ 5233298 h 5549974"/>
              <a:gd name="connsiteX69" fmla="*/ 8813 w 4553447"/>
              <a:gd name="connsiteY69" fmla="*/ 5230552 h 5549974"/>
              <a:gd name="connsiteX70" fmla="*/ 9083 w 4553447"/>
              <a:gd name="connsiteY70" fmla="*/ 5227804 h 5549974"/>
              <a:gd name="connsiteX71" fmla="*/ 9620 w 4553447"/>
              <a:gd name="connsiteY71" fmla="*/ 5222308 h 5549974"/>
              <a:gd name="connsiteX72" fmla="*/ 9305 w 4553447"/>
              <a:gd name="connsiteY72" fmla="*/ 5216405 h 5549974"/>
              <a:gd name="connsiteX73" fmla="*/ 8721 w 4553447"/>
              <a:gd name="connsiteY73" fmla="*/ 5213249 h 5549974"/>
              <a:gd name="connsiteX74" fmla="*/ 8990 w 4553447"/>
              <a:gd name="connsiteY74" fmla="*/ 5210500 h 5549974"/>
              <a:gd name="connsiteX75" fmla="*/ 8674 w 4553447"/>
              <a:gd name="connsiteY75" fmla="*/ 5204597 h 5549974"/>
              <a:gd name="connsiteX76" fmla="*/ 8091 w 4553447"/>
              <a:gd name="connsiteY76" fmla="*/ 5201441 h 5549974"/>
              <a:gd name="connsiteX77" fmla="*/ 7461 w 4553447"/>
              <a:gd name="connsiteY77" fmla="*/ 5189632 h 5549974"/>
              <a:gd name="connsiteX78" fmla="*/ 6877 w 4553447"/>
              <a:gd name="connsiteY78" fmla="*/ 5186477 h 5549974"/>
              <a:gd name="connsiteX79" fmla="*/ 7145 w 4553447"/>
              <a:gd name="connsiteY79" fmla="*/ 5183728 h 5549974"/>
              <a:gd name="connsiteX80" fmla="*/ 5710 w 4553447"/>
              <a:gd name="connsiteY80" fmla="*/ 5180163 h 5549974"/>
              <a:gd name="connsiteX81" fmla="*/ 11122 w 4553447"/>
              <a:gd name="connsiteY81" fmla="*/ 5116566 h 5549974"/>
              <a:gd name="connsiteX82" fmla="*/ 78736 w 4553447"/>
              <a:gd name="connsiteY82" fmla="*/ 3839310 h 5549974"/>
              <a:gd name="connsiteX83" fmla="*/ 303426 w 4553447"/>
              <a:gd name="connsiteY83" fmla="*/ 0 h 5549974"/>
              <a:gd name="connsiteX0" fmla="*/ 303343 w 4553364"/>
              <a:gd name="connsiteY0" fmla="*/ 0 h 5549974"/>
              <a:gd name="connsiteX1" fmla="*/ 3305529 w 4553364"/>
              <a:gd name="connsiteY1" fmla="*/ 171842 h 5549974"/>
              <a:gd name="connsiteX2" fmla="*/ 4134340 w 4553364"/>
              <a:gd name="connsiteY2" fmla="*/ 226950 h 5549974"/>
              <a:gd name="connsiteX3" fmla="*/ 4507534 w 4553364"/>
              <a:gd name="connsiteY3" fmla="*/ 247374 h 5549974"/>
              <a:gd name="connsiteX4" fmla="*/ 4535413 w 4553364"/>
              <a:gd name="connsiteY4" fmla="*/ 269179 h 5549974"/>
              <a:gd name="connsiteX5" fmla="*/ 4533639 w 4553364"/>
              <a:gd name="connsiteY5" fmla="*/ 300930 h 5549974"/>
              <a:gd name="connsiteX6" fmla="*/ 4536561 w 4553364"/>
              <a:gd name="connsiteY6" fmla="*/ 302647 h 5549974"/>
              <a:gd name="connsiteX7" fmla="*/ 4552987 w 4553364"/>
              <a:gd name="connsiteY7" fmla="*/ 334222 h 5549974"/>
              <a:gd name="connsiteX8" fmla="*/ 4530726 w 4553364"/>
              <a:gd name="connsiteY8" fmla="*/ 391868 h 5549974"/>
              <a:gd name="connsiteX9" fmla="*/ 4527238 w 4553364"/>
              <a:gd name="connsiteY9" fmla="*/ 415489 h 5549974"/>
              <a:gd name="connsiteX10" fmla="*/ 4522133 w 4553364"/>
              <a:gd name="connsiteY10" fmla="*/ 506828 h 5549974"/>
              <a:gd name="connsiteX11" fmla="*/ 4521483 w 4553364"/>
              <a:gd name="connsiteY11" fmla="*/ 553245 h 5549974"/>
              <a:gd name="connsiteX12" fmla="*/ 4518384 w 4553364"/>
              <a:gd name="connsiteY12" fmla="*/ 581709 h 5549974"/>
              <a:gd name="connsiteX13" fmla="*/ 4517715 w 4553364"/>
              <a:gd name="connsiteY13" fmla="*/ 585890 h 5549974"/>
              <a:gd name="connsiteX14" fmla="*/ 4504778 w 4553364"/>
              <a:gd name="connsiteY14" fmla="*/ 817404 h 5549974"/>
              <a:gd name="connsiteX15" fmla="*/ 4506491 w 4553364"/>
              <a:gd name="connsiteY15" fmla="*/ 822238 h 5549974"/>
              <a:gd name="connsiteX16" fmla="*/ 4504340 w 4553364"/>
              <a:gd name="connsiteY16" fmla="*/ 846069 h 5549974"/>
              <a:gd name="connsiteX17" fmla="*/ 4502740 w 4553364"/>
              <a:gd name="connsiteY17" fmla="*/ 853854 h 5549974"/>
              <a:gd name="connsiteX18" fmla="*/ 4496502 w 4553364"/>
              <a:gd name="connsiteY18" fmla="*/ 965485 h 5549974"/>
              <a:gd name="connsiteX19" fmla="*/ 4498579 w 4553364"/>
              <a:gd name="connsiteY19" fmla="*/ 966385 h 5549974"/>
              <a:gd name="connsiteX20" fmla="*/ 4502698 w 4553364"/>
              <a:gd name="connsiteY20" fmla="*/ 1002567 h 5549974"/>
              <a:gd name="connsiteX21" fmla="*/ 4497900 w 4553364"/>
              <a:gd name="connsiteY21" fmla="*/ 1101094 h 5549974"/>
              <a:gd name="connsiteX22" fmla="*/ 4497795 w 4553364"/>
              <a:gd name="connsiteY22" fmla="*/ 1159389 h 5549974"/>
              <a:gd name="connsiteX23" fmla="*/ 4502098 w 4553364"/>
              <a:gd name="connsiteY23" fmla="*/ 1180505 h 5549974"/>
              <a:gd name="connsiteX24" fmla="*/ 4505188 w 4553364"/>
              <a:gd name="connsiteY24" fmla="*/ 1210687 h 5549974"/>
              <a:gd name="connsiteX25" fmla="*/ 4514005 w 4553364"/>
              <a:gd name="connsiteY25" fmla="*/ 1263157 h 5549974"/>
              <a:gd name="connsiteX26" fmla="*/ 4516282 w 4553364"/>
              <a:gd name="connsiteY26" fmla="*/ 1313374 h 5549974"/>
              <a:gd name="connsiteX27" fmla="*/ 4515402 w 4553364"/>
              <a:gd name="connsiteY27" fmla="*/ 1347004 h 5549974"/>
              <a:gd name="connsiteX28" fmla="*/ 4514939 w 4553364"/>
              <a:gd name="connsiteY28" fmla="*/ 1351864 h 5549974"/>
              <a:gd name="connsiteX29" fmla="*/ 4505820 w 4553364"/>
              <a:gd name="connsiteY29" fmla="*/ 1391762 h 5549974"/>
              <a:gd name="connsiteX30" fmla="*/ 4509084 w 4553364"/>
              <a:gd name="connsiteY30" fmla="*/ 1395707 h 5549974"/>
              <a:gd name="connsiteX31" fmla="*/ 4511926 w 4553364"/>
              <a:gd name="connsiteY31" fmla="*/ 1408524 h 5549974"/>
              <a:gd name="connsiteX32" fmla="*/ 4507185 w 4553364"/>
              <a:gd name="connsiteY32" fmla="*/ 1419109 h 5549974"/>
              <a:gd name="connsiteX33" fmla="*/ 4497001 w 4553364"/>
              <a:gd name="connsiteY33" fmla="*/ 1469337 h 5549974"/>
              <a:gd name="connsiteX34" fmla="*/ 4486104 w 4553364"/>
              <a:gd name="connsiteY34" fmla="*/ 1543038 h 5549974"/>
              <a:gd name="connsiteX35" fmla="*/ 4481223 w 4553364"/>
              <a:gd name="connsiteY35" fmla="*/ 1553997 h 5549974"/>
              <a:gd name="connsiteX36" fmla="*/ 4466795 w 4553364"/>
              <a:gd name="connsiteY36" fmla="*/ 1626071 h 5549974"/>
              <a:gd name="connsiteX37" fmla="*/ 4463080 w 4553364"/>
              <a:gd name="connsiteY37" fmla="*/ 1664103 h 5549974"/>
              <a:gd name="connsiteX38" fmla="*/ 4466740 w 4553364"/>
              <a:gd name="connsiteY38" fmla="*/ 1668558 h 5549974"/>
              <a:gd name="connsiteX39" fmla="*/ 4465090 w 4553364"/>
              <a:gd name="connsiteY39" fmla="*/ 1679756 h 5549974"/>
              <a:gd name="connsiteX40" fmla="*/ 4465502 w 4553364"/>
              <a:gd name="connsiteY40" fmla="*/ 1682815 h 5549974"/>
              <a:gd name="connsiteX41" fmla="*/ 4467013 w 4553364"/>
              <a:gd name="connsiteY41" fmla="*/ 1700268 h 5549974"/>
              <a:gd name="connsiteX42" fmla="*/ 4455543 w 4553364"/>
              <a:gd name="connsiteY42" fmla="*/ 1735163 h 5549974"/>
              <a:gd name="connsiteX43" fmla="*/ 4453483 w 4553364"/>
              <a:gd name="connsiteY43" fmla="*/ 1735289 h 5549974"/>
              <a:gd name="connsiteX44" fmla="*/ 4444985 w 4553364"/>
              <a:gd name="connsiteY44" fmla="*/ 1887374 h 5549974"/>
              <a:gd name="connsiteX45" fmla="*/ 4453676 w 4553364"/>
              <a:gd name="connsiteY45" fmla="*/ 1911536 h 5549974"/>
              <a:gd name="connsiteX46" fmla="*/ 4455954 w 4553364"/>
              <a:gd name="connsiteY46" fmla="*/ 1961755 h 5549974"/>
              <a:gd name="connsiteX47" fmla="*/ 4455073 w 4553364"/>
              <a:gd name="connsiteY47" fmla="*/ 1995384 h 5549974"/>
              <a:gd name="connsiteX48" fmla="*/ 4454611 w 4553364"/>
              <a:gd name="connsiteY48" fmla="*/ 2000244 h 5549974"/>
              <a:gd name="connsiteX49" fmla="*/ 4445491 w 4553364"/>
              <a:gd name="connsiteY49" fmla="*/ 2040142 h 5549974"/>
              <a:gd name="connsiteX50" fmla="*/ 4448756 w 4553364"/>
              <a:gd name="connsiteY50" fmla="*/ 2044087 h 5549974"/>
              <a:gd name="connsiteX51" fmla="*/ 4451597 w 4553364"/>
              <a:gd name="connsiteY51" fmla="*/ 2056904 h 5549974"/>
              <a:gd name="connsiteX52" fmla="*/ 4446856 w 4553364"/>
              <a:gd name="connsiteY52" fmla="*/ 2067489 h 5549974"/>
              <a:gd name="connsiteX53" fmla="*/ 4436672 w 4553364"/>
              <a:gd name="connsiteY53" fmla="*/ 2117719 h 5549974"/>
              <a:gd name="connsiteX54" fmla="*/ 4429341 w 4553364"/>
              <a:gd name="connsiteY54" fmla="*/ 2167300 h 5549974"/>
              <a:gd name="connsiteX55" fmla="*/ 4373258 w 4553364"/>
              <a:gd name="connsiteY55" fmla="*/ 3223633 h 5549974"/>
              <a:gd name="connsiteX56" fmla="*/ 4360472 w 4553364"/>
              <a:gd name="connsiteY56" fmla="*/ 3477281 h 5549974"/>
              <a:gd name="connsiteX57" fmla="*/ 4349387 w 4553364"/>
              <a:gd name="connsiteY57" fmla="*/ 3639984 h 5549974"/>
              <a:gd name="connsiteX58" fmla="*/ 4258626 w 4553364"/>
              <a:gd name="connsiteY58" fmla="*/ 5278921 h 5549974"/>
              <a:gd name="connsiteX59" fmla="*/ 4263924 w 4553364"/>
              <a:gd name="connsiteY59" fmla="*/ 5315626 h 5549974"/>
              <a:gd name="connsiteX60" fmla="*/ 4267458 w 4553364"/>
              <a:gd name="connsiteY60" fmla="*/ 5350090 h 5549974"/>
              <a:gd name="connsiteX61" fmla="*/ 4270290 w 4553364"/>
              <a:gd name="connsiteY61" fmla="*/ 5450399 h 5549974"/>
              <a:gd name="connsiteX62" fmla="*/ 4251733 w 4553364"/>
              <a:gd name="connsiteY62" fmla="*/ 5484804 h 5549974"/>
              <a:gd name="connsiteX63" fmla="*/ 4247081 w 4553364"/>
              <a:gd name="connsiteY63" fmla="*/ 5487504 h 5549974"/>
              <a:gd name="connsiteX64" fmla="*/ 4243624 w 4553364"/>
              <a:gd name="connsiteY64" fmla="*/ 5549951 h 5549974"/>
              <a:gd name="connsiteX65" fmla="*/ 310261 w 4553364"/>
              <a:gd name="connsiteY65" fmla="*/ 5297261 h 5549974"/>
              <a:gd name="connsiteX66" fmla="*/ 0 w 4553364"/>
              <a:gd name="connsiteY66" fmla="*/ 5293146 h 5549974"/>
              <a:gd name="connsiteX67" fmla="*/ 4241 w 4553364"/>
              <a:gd name="connsiteY67" fmla="*/ 5239903 h 5549974"/>
              <a:gd name="connsiteX68" fmla="*/ 8461 w 4553364"/>
              <a:gd name="connsiteY68" fmla="*/ 5233298 h 5549974"/>
              <a:gd name="connsiteX69" fmla="*/ 8730 w 4553364"/>
              <a:gd name="connsiteY69" fmla="*/ 5230552 h 5549974"/>
              <a:gd name="connsiteX70" fmla="*/ 9000 w 4553364"/>
              <a:gd name="connsiteY70" fmla="*/ 5227804 h 5549974"/>
              <a:gd name="connsiteX71" fmla="*/ 9537 w 4553364"/>
              <a:gd name="connsiteY71" fmla="*/ 5222308 h 5549974"/>
              <a:gd name="connsiteX72" fmla="*/ 9222 w 4553364"/>
              <a:gd name="connsiteY72" fmla="*/ 5216405 h 5549974"/>
              <a:gd name="connsiteX73" fmla="*/ 8638 w 4553364"/>
              <a:gd name="connsiteY73" fmla="*/ 5213249 h 5549974"/>
              <a:gd name="connsiteX74" fmla="*/ 8907 w 4553364"/>
              <a:gd name="connsiteY74" fmla="*/ 5210500 h 5549974"/>
              <a:gd name="connsiteX75" fmla="*/ 8591 w 4553364"/>
              <a:gd name="connsiteY75" fmla="*/ 5204597 h 5549974"/>
              <a:gd name="connsiteX76" fmla="*/ 8008 w 4553364"/>
              <a:gd name="connsiteY76" fmla="*/ 5201441 h 5549974"/>
              <a:gd name="connsiteX77" fmla="*/ 7378 w 4553364"/>
              <a:gd name="connsiteY77" fmla="*/ 5189632 h 5549974"/>
              <a:gd name="connsiteX78" fmla="*/ 6794 w 4553364"/>
              <a:gd name="connsiteY78" fmla="*/ 5186477 h 5549974"/>
              <a:gd name="connsiteX79" fmla="*/ 7062 w 4553364"/>
              <a:gd name="connsiteY79" fmla="*/ 5183728 h 5549974"/>
              <a:gd name="connsiteX80" fmla="*/ 5627 w 4553364"/>
              <a:gd name="connsiteY80" fmla="*/ 5180163 h 5549974"/>
              <a:gd name="connsiteX81" fmla="*/ 11039 w 4553364"/>
              <a:gd name="connsiteY81" fmla="*/ 5116566 h 5549974"/>
              <a:gd name="connsiteX82" fmla="*/ 78653 w 4553364"/>
              <a:gd name="connsiteY82" fmla="*/ 3839310 h 5549974"/>
              <a:gd name="connsiteX83" fmla="*/ 303343 w 4553364"/>
              <a:gd name="connsiteY83" fmla="*/ 0 h 5549974"/>
              <a:gd name="connsiteX0" fmla="*/ 303343 w 4553364"/>
              <a:gd name="connsiteY0" fmla="*/ 0 h 5549951"/>
              <a:gd name="connsiteX1" fmla="*/ 3305529 w 4553364"/>
              <a:gd name="connsiteY1" fmla="*/ 171842 h 5549951"/>
              <a:gd name="connsiteX2" fmla="*/ 4134340 w 4553364"/>
              <a:gd name="connsiteY2" fmla="*/ 226950 h 5549951"/>
              <a:gd name="connsiteX3" fmla="*/ 4507534 w 4553364"/>
              <a:gd name="connsiteY3" fmla="*/ 247374 h 5549951"/>
              <a:gd name="connsiteX4" fmla="*/ 4535413 w 4553364"/>
              <a:gd name="connsiteY4" fmla="*/ 269179 h 5549951"/>
              <a:gd name="connsiteX5" fmla="*/ 4533639 w 4553364"/>
              <a:gd name="connsiteY5" fmla="*/ 300930 h 5549951"/>
              <a:gd name="connsiteX6" fmla="*/ 4536561 w 4553364"/>
              <a:gd name="connsiteY6" fmla="*/ 302647 h 5549951"/>
              <a:gd name="connsiteX7" fmla="*/ 4552987 w 4553364"/>
              <a:gd name="connsiteY7" fmla="*/ 334222 h 5549951"/>
              <a:gd name="connsiteX8" fmla="*/ 4530726 w 4553364"/>
              <a:gd name="connsiteY8" fmla="*/ 391868 h 5549951"/>
              <a:gd name="connsiteX9" fmla="*/ 4527238 w 4553364"/>
              <a:gd name="connsiteY9" fmla="*/ 415489 h 5549951"/>
              <a:gd name="connsiteX10" fmla="*/ 4522133 w 4553364"/>
              <a:gd name="connsiteY10" fmla="*/ 506828 h 5549951"/>
              <a:gd name="connsiteX11" fmla="*/ 4521483 w 4553364"/>
              <a:gd name="connsiteY11" fmla="*/ 553245 h 5549951"/>
              <a:gd name="connsiteX12" fmla="*/ 4518384 w 4553364"/>
              <a:gd name="connsiteY12" fmla="*/ 581709 h 5549951"/>
              <a:gd name="connsiteX13" fmla="*/ 4517715 w 4553364"/>
              <a:gd name="connsiteY13" fmla="*/ 585890 h 5549951"/>
              <a:gd name="connsiteX14" fmla="*/ 4504778 w 4553364"/>
              <a:gd name="connsiteY14" fmla="*/ 817404 h 5549951"/>
              <a:gd name="connsiteX15" fmla="*/ 4506491 w 4553364"/>
              <a:gd name="connsiteY15" fmla="*/ 822238 h 5549951"/>
              <a:gd name="connsiteX16" fmla="*/ 4504340 w 4553364"/>
              <a:gd name="connsiteY16" fmla="*/ 846069 h 5549951"/>
              <a:gd name="connsiteX17" fmla="*/ 4502740 w 4553364"/>
              <a:gd name="connsiteY17" fmla="*/ 853854 h 5549951"/>
              <a:gd name="connsiteX18" fmla="*/ 4496502 w 4553364"/>
              <a:gd name="connsiteY18" fmla="*/ 965485 h 5549951"/>
              <a:gd name="connsiteX19" fmla="*/ 4498579 w 4553364"/>
              <a:gd name="connsiteY19" fmla="*/ 966385 h 5549951"/>
              <a:gd name="connsiteX20" fmla="*/ 4502698 w 4553364"/>
              <a:gd name="connsiteY20" fmla="*/ 1002567 h 5549951"/>
              <a:gd name="connsiteX21" fmla="*/ 4497900 w 4553364"/>
              <a:gd name="connsiteY21" fmla="*/ 1101094 h 5549951"/>
              <a:gd name="connsiteX22" fmla="*/ 4497795 w 4553364"/>
              <a:gd name="connsiteY22" fmla="*/ 1159389 h 5549951"/>
              <a:gd name="connsiteX23" fmla="*/ 4502098 w 4553364"/>
              <a:gd name="connsiteY23" fmla="*/ 1180505 h 5549951"/>
              <a:gd name="connsiteX24" fmla="*/ 4505188 w 4553364"/>
              <a:gd name="connsiteY24" fmla="*/ 1210687 h 5549951"/>
              <a:gd name="connsiteX25" fmla="*/ 4514005 w 4553364"/>
              <a:gd name="connsiteY25" fmla="*/ 1263157 h 5549951"/>
              <a:gd name="connsiteX26" fmla="*/ 4516282 w 4553364"/>
              <a:gd name="connsiteY26" fmla="*/ 1313374 h 5549951"/>
              <a:gd name="connsiteX27" fmla="*/ 4515402 w 4553364"/>
              <a:gd name="connsiteY27" fmla="*/ 1347004 h 5549951"/>
              <a:gd name="connsiteX28" fmla="*/ 4514939 w 4553364"/>
              <a:gd name="connsiteY28" fmla="*/ 1351864 h 5549951"/>
              <a:gd name="connsiteX29" fmla="*/ 4505820 w 4553364"/>
              <a:gd name="connsiteY29" fmla="*/ 1391762 h 5549951"/>
              <a:gd name="connsiteX30" fmla="*/ 4509084 w 4553364"/>
              <a:gd name="connsiteY30" fmla="*/ 1395707 h 5549951"/>
              <a:gd name="connsiteX31" fmla="*/ 4511926 w 4553364"/>
              <a:gd name="connsiteY31" fmla="*/ 1408524 h 5549951"/>
              <a:gd name="connsiteX32" fmla="*/ 4507185 w 4553364"/>
              <a:gd name="connsiteY32" fmla="*/ 1419109 h 5549951"/>
              <a:gd name="connsiteX33" fmla="*/ 4497001 w 4553364"/>
              <a:gd name="connsiteY33" fmla="*/ 1469337 h 5549951"/>
              <a:gd name="connsiteX34" fmla="*/ 4486104 w 4553364"/>
              <a:gd name="connsiteY34" fmla="*/ 1543038 h 5549951"/>
              <a:gd name="connsiteX35" fmla="*/ 4481223 w 4553364"/>
              <a:gd name="connsiteY35" fmla="*/ 1553997 h 5549951"/>
              <a:gd name="connsiteX36" fmla="*/ 4466795 w 4553364"/>
              <a:gd name="connsiteY36" fmla="*/ 1626071 h 5549951"/>
              <a:gd name="connsiteX37" fmla="*/ 4463080 w 4553364"/>
              <a:gd name="connsiteY37" fmla="*/ 1664103 h 5549951"/>
              <a:gd name="connsiteX38" fmla="*/ 4466740 w 4553364"/>
              <a:gd name="connsiteY38" fmla="*/ 1668558 h 5549951"/>
              <a:gd name="connsiteX39" fmla="*/ 4465090 w 4553364"/>
              <a:gd name="connsiteY39" fmla="*/ 1679756 h 5549951"/>
              <a:gd name="connsiteX40" fmla="*/ 4465502 w 4553364"/>
              <a:gd name="connsiteY40" fmla="*/ 1682815 h 5549951"/>
              <a:gd name="connsiteX41" fmla="*/ 4467013 w 4553364"/>
              <a:gd name="connsiteY41" fmla="*/ 1700268 h 5549951"/>
              <a:gd name="connsiteX42" fmla="*/ 4455543 w 4553364"/>
              <a:gd name="connsiteY42" fmla="*/ 1735163 h 5549951"/>
              <a:gd name="connsiteX43" fmla="*/ 4453483 w 4553364"/>
              <a:gd name="connsiteY43" fmla="*/ 1735289 h 5549951"/>
              <a:gd name="connsiteX44" fmla="*/ 4444985 w 4553364"/>
              <a:gd name="connsiteY44" fmla="*/ 1887374 h 5549951"/>
              <a:gd name="connsiteX45" fmla="*/ 4453676 w 4553364"/>
              <a:gd name="connsiteY45" fmla="*/ 1911536 h 5549951"/>
              <a:gd name="connsiteX46" fmla="*/ 4455954 w 4553364"/>
              <a:gd name="connsiteY46" fmla="*/ 1961755 h 5549951"/>
              <a:gd name="connsiteX47" fmla="*/ 4455073 w 4553364"/>
              <a:gd name="connsiteY47" fmla="*/ 1995384 h 5549951"/>
              <a:gd name="connsiteX48" fmla="*/ 4454611 w 4553364"/>
              <a:gd name="connsiteY48" fmla="*/ 2000244 h 5549951"/>
              <a:gd name="connsiteX49" fmla="*/ 4445491 w 4553364"/>
              <a:gd name="connsiteY49" fmla="*/ 2040142 h 5549951"/>
              <a:gd name="connsiteX50" fmla="*/ 4448756 w 4553364"/>
              <a:gd name="connsiteY50" fmla="*/ 2044087 h 5549951"/>
              <a:gd name="connsiteX51" fmla="*/ 4451597 w 4553364"/>
              <a:gd name="connsiteY51" fmla="*/ 2056904 h 5549951"/>
              <a:gd name="connsiteX52" fmla="*/ 4446856 w 4553364"/>
              <a:gd name="connsiteY52" fmla="*/ 2067489 h 5549951"/>
              <a:gd name="connsiteX53" fmla="*/ 4436672 w 4553364"/>
              <a:gd name="connsiteY53" fmla="*/ 2117719 h 5549951"/>
              <a:gd name="connsiteX54" fmla="*/ 4429341 w 4553364"/>
              <a:gd name="connsiteY54" fmla="*/ 2167300 h 5549951"/>
              <a:gd name="connsiteX55" fmla="*/ 4373258 w 4553364"/>
              <a:gd name="connsiteY55" fmla="*/ 3223633 h 5549951"/>
              <a:gd name="connsiteX56" fmla="*/ 4360472 w 4553364"/>
              <a:gd name="connsiteY56" fmla="*/ 3477281 h 5549951"/>
              <a:gd name="connsiteX57" fmla="*/ 4349387 w 4553364"/>
              <a:gd name="connsiteY57" fmla="*/ 3639984 h 5549951"/>
              <a:gd name="connsiteX58" fmla="*/ 4258626 w 4553364"/>
              <a:gd name="connsiteY58" fmla="*/ 5278921 h 5549951"/>
              <a:gd name="connsiteX59" fmla="*/ 4263924 w 4553364"/>
              <a:gd name="connsiteY59" fmla="*/ 5315626 h 5549951"/>
              <a:gd name="connsiteX60" fmla="*/ 4267458 w 4553364"/>
              <a:gd name="connsiteY60" fmla="*/ 5350090 h 5549951"/>
              <a:gd name="connsiteX61" fmla="*/ 4270290 w 4553364"/>
              <a:gd name="connsiteY61" fmla="*/ 5450399 h 5549951"/>
              <a:gd name="connsiteX62" fmla="*/ 4251733 w 4553364"/>
              <a:gd name="connsiteY62" fmla="*/ 5484804 h 5549951"/>
              <a:gd name="connsiteX63" fmla="*/ 4247081 w 4553364"/>
              <a:gd name="connsiteY63" fmla="*/ 5487504 h 5549951"/>
              <a:gd name="connsiteX64" fmla="*/ 4243624 w 4553364"/>
              <a:gd name="connsiteY64" fmla="*/ 5549951 h 5549951"/>
              <a:gd name="connsiteX65" fmla="*/ 0 w 4553364"/>
              <a:gd name="connsiteY65" fmla="*/ 5293146 h 5549951"/>
              <a:gd name="connsiteX66" fmla="*/ 4241 w 4553364"/>
              <a:gd name="connsiteY66" fmla="*/ 5239903 h 5549951"/>
              <a:gd name="connsiteX67" fmla="*/ 8461 w 4553364"/>
              <a:gd name="connsiteY67" fmla="*/ 5233298 h 5549951"/>
              <a:gd name="connsiteX68" fmla="*/ 8730 w 4553364"/>
              <a:gd name="connsiteY68" fmla="*/ 5230552 h 5549951"/>
              <a:gd name="connsiteX69" fmla="*/ 9000 w 4553364"/>
              <a:gd name="connsiteY69" fmla="*/ 5227804 h 5549951"/>
              <a:gd name="connsiteX70" fmla="*/ 9537 w 4553364"/>
              <a:gd name="connsiteY70" fmla="*/ 5222308 h 5549951"/>
              <a:gd name="connsiteX71" fmla="*/ 9222 w 4553364"/>
              <a:gd name="connsiteY71" fmla="*/ 5216405 h 5549951"/>
              <a:gd name="connsiteX72" fmla="*/ 8638 w 4553364"/>
              <a:gd name="connsiteY72" fmla="*/ 5213249 h 5549951"/>
              <a:gd name="connsiteX73" fmla="*/ 8907 w 4553364"/>
              <a:gd name="connsiteY73" fmla="*/ 5210500 h 5549951"/>
              <a:gd name="connsiteX74" fmla="*/ 8591 w 4553364"/>
              <a:gd name="connsiteY74" fmla="*/ 5204597 h 5549951"/>
              <a:gd name="connsiteX75" fmla="*/ 8008 w 4553364"/>
              <a:gd name="connsiteY75" fmla="*/ 5201441 h 5549951"/>
              <a:gd name="connsiteX76" fmla="*/ 7378 w 4553364"/>
              <a:gd name="connsiteY76" fmla="*/ 5189632 h 5549951"/>
              <a:gd name="connsiteX77" fmla="*/ 6794 w 4553364"/>
              <a:gd name="connsiteY77" fmla="*/ 5186477 h 5549951"/>
              <a:gd name="connsiteX78" fmla="*/ 7062 w 4553364"/>
              <a:gd name="connsiteY78" fmla="*/ 5183728 h 5549951"/>
              <a:gd name="connsiteX79" fmla="*/ 5627 w 4553364"/>
              <a:gd name="connsiteY79" fmla="*/ 5180163 h 5549951"/>
              <a:gd name="connsiteX80" fmla="*/ 11039 w 4553364"/>
              <a:gd name="connsiteY80" fmla="*/ 5116566 h 5549951"/>
              <a:gd name="connsiteX81" fmla="*/ 78653 w 4553364"/>
              <a:gd name="connsiteY81" fmla="*/ 3839310 h 5549951"/>
              <a:gd name="connsiteX82" fmla="*/ 303343 w 4553364"/>
              <a:gd name="connsiteY82" fmla="*/ 0 h 5549951"/>
              <a:gd name="connsiteX0" fmla="*/ 303549 w 4553570"/>
              <a:gd name="connsiteY0" fmla="*/ 0 h 5549951"/>
              <a:gd name="connsiteX1" fmla="*/ 3305735 w 4553570"/>
              <a:gd name="connsiteY1" fmla="*/ 171842 h 5549951"/>
              <a:gd name="connsiteX2" fmla="*/ 4134546 w 4553570"/>
              <a:gd name="connsiteY2" fmla="*/ 226950 h 5549951"/>
              <a:gd name="connsiteX3" fmla="*/ 4507740 w 4553570"/>
              <a:gd name="connsiteY3" fmla="*/ 247374 h 5549951"/>
              <a:gd name="connsiteX4" fmla="*/ 4535619 w 4553570"/>
              <a:gd name="connsiteY4" fmla="*/ 269179 h 5549951"/>
              <a:gd name="connsiteX5" fmla="*/ 4533845 w 4553570"/>
              <a:gd name="connsiteY5" fmla="*/ 300930 h 5549951"/>
              <a:gd name="connsiteX6" fmla="*/ 4536767 w 4553570"/>
              <a:gd name="connsiteY6" fmla="*/ 302647 h 5549951"/>
              <a:gd name="connsiteX7" fmla="*/ 4553193 w 4553570"/>
              <a:gd name="connsiteY7" fmla="*/ 334222 h 5549951"/>
              <a:gd name="connsiteX8" fmla="*/ 4530932 w 4553570"/>
              <a:gd name="connsiteY8" fmla="*/ 391868 h 5549951"/>
              <a:gd name="connsiteX9" fmla="*/ 4527444 w 4553570"/>
              <a:gd name="connsiteY9" fmla="*/ 415489 h 5549951"/>
              <a:gd name="connsiteX10" fmla="*/ 4522339 w 4553570"/>
              <a:gd name="connsiteY10" fmla="*/ 506828 h 5549951"/>
              <a:gd name="connsiteX11" fmla="*/ 4521689 w 4553570"/>
              <a:gd name="connsiteY11" fmla="*/ 553245 h 5549951"/>
              <a:gd name="connsiteX12" fmla="*/ 4518590 w 4553570"/>
              <a:gd name="connsiteY12" fmla="*/ 581709 h 5549951"/>
              <a:gd name="connsiteX13" fmla="*/ 4517921 w 4553570"/>
              <a:gd name="connsiteY13" fmla="*/ 585890 h 5549951"/>
              <a:gd name="connsiteX14" fmla="*/ 4504984 w 4553570"/>
              <a:gd name="connsiteY14" fmla="*/ 817404 h 5549951"/>
              <a:gd name="connsiteX15" fmla="*/ 4506697 w 4553570"/>
              <a:gd name="connsiteY15" fmla="*/ 822238 h 5549951"/>
              <a:gd name="connsiteX16" fmla="*/ 4504546 w 4553570"/>
              <a:gd name="connsiteY16" fmla="*/ 846069 h 5549951"/>
              <a:gd name="connsiteX17" fmla="*/ 4502946 w 4553570"/>
              <a:gd name="connsiteY17" fmla="*/ 853854 h 5549951"/>
              <a:gd name="connsiteX18" fmla="*/ 4496708 w 4553570"/>
              <a:gd name="connsiteY18" fmla="*/ 965485 h 5549951"/>
              <a:gd name="connsiteX19" fmla="*/ 4498785 w 4553570"/>
              <a:gd name="connsiteY19" fmla="*/ 966385 h 5549951"/>
              <a:gd name="connsiteX20" fmla="*/ 4502904 w 4553570"/>
              <a:gd name="connsiteY20" fmla="*/ 1002567 h 5549951"/>
              <a:gd name="connsiteX21" fmla="*/ 4498106 w 4553570"/>
              <a:gd name="connsiteY21" fmla="*/ 1101094 h 5549951"/>
              <a:gd name="connsiteX22" fmla="*/ 4498001 w 4553570"/>
              <a:gd name="connsiteY22" fmla="*/ 1159389 h 5549951"/>
              <a:gd name="connsiteX23" fmla="*/ 4502304 w 4553570"/>
              <a:gd name="connsiteY23" fmla="*/ 1180505 h 5549951"/>
              <a:gd name="connsiteX24" fmla="*/ 4505394 w 4553570"/>
              <a:gd name="connsiteY24" fmla="*/ 1210687 h 5549951"/>
              <a:gd name="connsiteX25" fmla="*/ 4514211 w 4553570"/>
              <a:gd name="connsiteY25" fmla="*/ 1263157 h 5549951"/>
              <a:gd name="connsiteX26" fmla="*/ 4516488 w 4553570"/>
              <a:gd name="connsiteY26" fmla="*/ 1313374 h 5549951"/>
              <a:gd name="connsiteX27" fmla="*/ 4515608 w 4553570"/>
              <a:gd name="connsiteY27" fmla="*/ 1347004 h 5549951"/>
              <a:gd name="connsiteX28" fmla="*/ 4515145 w 4553570"/>
              <a:gd name="connsiteY28" fmla="*/ 1351864 h 5549951"/>
              <a:gd name="connsiteX29" fmla="*/ 4506026 w 4553570"/>
              <a:gd name="connsiteY29" fmla="*/ 1391762 h 5549951"/>
              <a:gd name="connsiteX30" fmla="*/ 4509290 w 4553570"/>
              <a:gd name="connsiteY30" fmla="*/ 1395707 h 5549951"/>
              <a:gd name="connsiteX31" fmla="*/ 4512132 w 4553570"/>
              <a:gd name="connsiteY31" fmla="*/ 1408524 h 5549951"/>
              <a:gd name="connsiteX32" fmla="*/ 4507391 w 4553570"/>
              <a:gd name="connsiteY32" fmla="*/ 1419109 h 5549951"/>
              <a:gd name="connsiteX33" fmla="*/ 4497207 w 4553570"/>
              <a:gd name="connsiteY33" fmla="*/ 1469337 h 5549951"/>
              <a:gd name="connsiteX34" fmla="*/ 4486310 w 4553570"/>
              <a:gd name="connsiteY34" fmla="*/ 1543038 h 5549951"/>
              <a:gd name="connsiteX35" fmla="*/ 4481429 w 4553570"/>
              <a:gd name="connsiteY35" fmla="*/ 1553997 h 5549951"/>
              <a:gd name="connsiteX36" fmla="*/ 4467001 w 4553570"/>
              <a:gd name="connsiteY36" fmla="*/ 1626071 h 5549951"/>
              <a:gd name="connsiteX37" fmla="*/ 4463286 w 4553570"/>
              <a:gd name="connsiteY37" fmla="*/ 1664103 h 5549951"/>
              <a:gd name="connsiteX38" fmla="*/ 4466946 w 4553570"/>
              <a:gd name="connsiteY38" fmla="*/ 1668558 h 5549951"/>
              <a:gd name="connsiteX39" fmla="*/ 4465296 w 4553570"/>
              <a:gd name="connsiteY39" fmla="*/ 1679756 h 5549951"/>
              <a:gd name="connsiteX40" fmla="*/ 4465708 w 4553570"/>
              <a:gd name="connsiteY40" fmla="*/ 1682815 h 5549951"/>
              <a:gd name="connsiteX41" fmla="*/ 4467219 w 4553570"/>
              <a:gd name="connsiteY41" fmla="*/ 1700268 h 5549951"/>
              <a:gd name="connsiteX42" fmla="*/ 4455749 w 4553570"/>
              <a:gd name="connsiteY42" fmla="*/ 1735163 h 5549951"/>
              <a:gd name="connsiteX43" fmla="*/ 4453689 w 4553570"/>
              <a:gd name="connsiteY43" fmla="*/ 1735289 h 5549951"/>
              <a:gd name="connsiteX44" fmla="*/ 4445191 w 4553570"/>
              <a:gd name="connsiteY44" fmla="*/ 1887374 h 5549951"/>
              <a:gd name="connsiteX45" fmla="*/ 4453882 w 4553570"/>
              <a:gd name="connsiteY45" fmla="*/ 1911536 h 5549951"/>
              <a:gd name="connsiteX46" fmla="*/ 4456160 w 4553570"/>
              <a:gd name="connsiteY46" fmla="*/ 1961755 h 5549951"/>
              <a:gd name="connsiteX47" fmla="*/ 4455279 w 4553570"/>
              <a:gd name="connsiteY47" fmla="*/ 1995384 h 5549951"/>
              <a:gd name="connsiteX48" fmla="*/ 4454817 w 4553570"/>
              <a:gd name="connsiteY48" fmla="*/ 2000244 h 5549951"/>
              <a:gd name="connsiteX49" fmla="*/ 4445697 w 4553570"/>
              <a:gd name="connsiteY49" fmla="*/ 2040142 h 5549951"/>
              <a:gd name="connsiteX50" fmla="*/ 4448962 w 4553570"/>
              <a:gd name="connsiteY50" fmla="*/ 2044087 h 5549951"/>
              <a:gd name="connsiteX51" fmla="*/ 4451803 w 4553570"/>
              <a:gd name="connsiteY51" fmla="*/ 2056904 h 5549951"/>
              <a:gd name="connsiteX52" fmla="*/ 4447062 w 4553570"/>
              <a:gd name="connsiteY52" fmla="*/ 2067489 h 5549951"/>
              <a:gd name="connsiteX53" fmla="*/ 4436878 w 4553570"/>
              <a:gd name="connsiteY53" fmla="*/ 2117719 h 5549951"/>
              <a:gd name="connsiteX54" fmla="*/ 4429547 w 4553570"/>
              <a:gd name="connsiteY54" fmla="*/ 2167300 h 5549951"/>
              <a:gd name="connsiteX55" fmla="*/ 4373464 w 4553570"/>
              <a:gd name="connsiteY55" fmla="*/ 3223633 h 5549951"/>
              <a:gd name="connsiteX56" fmla="*/ 4360678 w 4553570"/>
              <a:gd name="connsiteY56" fmla="*/ 3477281 h 5549951"/>
              <a:gd name="connsiteX57" fmla="*/ 4349593 w 4553570"/>
              <a:gd name="connsiteY57" fmla="*/ 3639984 h 5549951"/>
              <a:gd name="connsiteX58" fmla="*/ 4258832 w 4553570"/>
              <a:gd name="connsiteY58" fmla="*/ 5278921 h 5549951"/>
              <a:gd name="connsiteX59" fmla="*/ 4264130 w 4553570"/>
              <a:gd name="connsiteY59" fmla="*/ 5315626 h 5549951"/>
              <a:gd name="connsiteX60" fmla="*/ 4267664 w 4553570"/>
              <a:gd name="connsiteY60" fmla="*/ 5350090 h 5549951"/>
              <a:gd name="connsiteX61" fmla="*/ 4270496 w 4553570"/>
              <a:gd name="connsiteY61" fmla="*/ 5450399 h 5549951"/>
              <a:gd name="connsiteX62" fmla="*/ 4251939 w 4553570"/>
              <a:gd name="connsiteY62" fmla="*/ 5484804 h 5549951"/>
              <a:gd name="connsiteX63" fmla="*/ 4247287 w 4553570"/>
              <a:gd name="connsiteY63" fmla="*/ 5487504 h 5549951"/>
              <a:gd name="connsiteX64" fmla="*/ 4243830 w 4553570"/>
              <a:gd name="connsiteY64" fmla="*/ 5549951 h 5549951"/>
              <a:gd name="connsiteX65" fmla="*/ 0 w 4553570"/>
              <a:gd name="connsiteY65" fmla="*/ 5309929 h 5549951"/>
              <a:gd name="connsiteX66" fmla="*/ 4447 w 4553570"/>
              <a:gd name="connsiteY66" fmla="*/ 5239903 h 5549951"/>
              <a:gd name="connsiteX67" fmla="*/ 8667 w 4553570"/>
              <a:gd name="connsiteY67" fmla="*/ 5233298 h 5549951"/>
              <a:gd name="connsiteX68" fmla="*/ 8936 w 4553570"/>
              <a:gd name="connsiteY68" fmla="*/ 5230552 h 5549951"/>
              <a:gd name="connsiteX69" fmla="*/ 9206 w 4553570"/>
              <a:gd name="connsiteY69" fmla="*/ 5227804 h 5549951"/>
              <a:gd name="connsiteX70" fmla="*/ 9743 w 4553570"/>
              <a:gd name="connsiteY70" fmla="*/ 5222308 h 5549951"/>
              <a:gd name="connsiteX71" fmla="*/ 9428 w 4553570"/>
              <a:gd name="connsiteY71" fmla="*/ 5216405 h 5549951"/>
              <a:gd name="connsiteX72" fmla="*/ 8844 w 4553570"/>
              <a:gd name="connsiteY72" fmla="*/ 5213249 h 5549951"/>
              <a:gd name="connsiteX73" fmla="*/ 9113 w 4553570"/>
              <a:gd name="connsiteY73" fmla="*/ 5210500 h 5549951"/>
              <a:gd name="connsiteX74" fmla="*/ 8797 w 4553570"/>
              <a:gd name="connsiteY74" fmla="*/ 5204597 h 5549951"/>
              <a:gd name="connsiteX75" fmla="*/ 8214 w 4553570"/>
              <a:gd name="connsiteY75" fmla="*/ 5201441 h 5549951"/>
              <a:gd name="connsiteX76" fmla="*/ 7584 w 4553570"/>
              <a:gd name="connsiteY76" fmla="*/ 5189632 h 5549951"/>
              <a:gd name="connsiteX77" fmla="*/ 7000 w 4553570"/>
              <a:gd name="connsiteY77" fmla="*/ 5186477 h 5549951"/>
              <a:gd name="connsiteX78" fmla="*/ 7268 w 4553570"/>
              <a:gd name="connsiteY78" fmla="*/ 5183728 h 5549951"/>
              <a:gd name="connsiteX79" fmla="*/ 5833 w 4553570"/>
              <a:gd name="connsiteY79" fmla="*/ 5180163 h 5549951"/>
              <a:gd name="connsiteX80" fmla="*/ 11245 w 4553570"/>
              <a:gd name="connsiteY80" fmla="*/ 5116566 h 5549951"/>
              <a:gd name="connsiteX81" fmla="*/ 78859 w 4553570"/>
              <a:gd name="connsiteY81" fmla="*/ 3839310 h 5549951"/>
              <a:gd name="connsiteX82" fmla="*/ 303549 w 4553570"/>
              <a:gd name="connsiteY82" fmla="*/ 0 h 5549951"/>
              <a:gd name="connsiteX0" fmla="*/ 303617 w 4553638"/>
              <a:gd name="connsiteY0" fmla="*/ 0 h 5549951"/>
              <a:gd name="connsiteX1" fmla="*/ 3305803 w 4553638"/>
              <a:gd name="connsiteY1" fmla="*/ 171842 h 5549951"/>
              <a:gd name="connsiteX2" fmla="*/ 4134614 w 4553638"/>
              <a:gd name="connsiteY2" fmla="*/ 226950 h 5549951"/>
              <a:gd name="connsiteX3" fmla="*/ 4507808 w 4553638"/>
              <a:gd name="connsiteY3" fmla="*/ 247374 h 5549951"/>
              <a:gd name="connsiteX4" fmla="*/ 4535687 w 4553638"/>
              <a:gd name="connsiteY4" fmla="*/ 269179 h 5549951"/>
              <a:gd name="connsiteX5" fmla="*/ 4533913 w 4553638"/>
              <a:gd name="connsiteY5" fmla="*/ 300930 h 5549951"/>
              <a:gd name="connsiteX6" fmla="*/ 4536835 w 4553638"/>
              <a:gd name="connsiteY6" fmla="*/ 302647 h 5549951"/>
              <a:gd name="connsiteX7" fmla="*/ 4553261 w 4553638"/>
              <a:gd name="connsiteY7" fmla="*/ 334222 h 5549951"/>
              <a:gd name="connsiteX8" fmla="*/ 4531000 w 4553638"/>
              <a:gd name="connsiteY8" fmla="*/ 391868 h 5549951"/>
              <a:gd name="connsiteX9" fmla="*/ 4527512 w 4553638"/>
              <a:gd name="connsiteY9" fmla="*/ 415489 h 5549951"/>
              <a:gd name="connsiteX10" fmla="*/ 4522407 w 4553638"/>
              <a:gd name="connsiteY10" fmla="*/ 506828 h 5549951"/>
              <a:gd name="connsiteX11" fmla="*/ 4521757 w 4553638"/>
              <a:gd name="connsiteY11" fmla="*/ 553245 h 5549951"/>
              <a:gd name="connsiteX12" fmla="*/ 4518658 w 4553638"/>
              <a:gd name="connsiteY12" fmla="*/ 581709 h 5549951"/>
              <a:gd name="connsiteX13" fmla="*/ 4517989 w 4553638"/>
              <a:gd name="connsiteY13" fmla="*/ 585890 h 5549951"/>
              <a:gd name="connsiteX14" fmla="*/ 4505052 w 4553638"/>
              <a:gd name="connsiteY14" fmla="*/ 817404 h 5549951"/>
              <a:gd name="connsiteX15" fmla="*/ 4506765 w 4553638"/>
              <a:gd name="connsiteY15" fmla="*/ 822238 h 5549951"/>
              <a:gd name="connsiteX16" fmla="*/ 4504614 w 4553638"/>
              <a:gd name="connsiteY16" fmla="*/ 846069 h 5549951"/>
              <a:gd name="connsiteX17" fmla="*/ 4503014 w 4553638"/>
              <a:gd name="connsiteY17" fmla="*/ 853854 h 5549951"/>
              <a:gd name="connsiteX18" fmla="*/ 4496776 w 4553638"/>
              <a:gd name="connsiteY18" fmla="*/ 965485 h 5549951"/>
              <a:gd name="connsiteX19" fmla="*/ 4498853 w 4553638"/>
              <a:gd name="connsiteY19" fmla="*/ 966385 h 5549951"/>
              <a:gd name="connsiteX20" fmla="*/ 4502972 w 4553638"/>
              <a:gd name="connsiteY20" fmla="*/ 1002567 h 5549951"/>
              <a:gd name="connsiteX21" fmla="*/ 4498174 w 4553638"/>
              <a:gd name="connsiteY21" fmla="*/ 1101094 h 5549951"/>
              <a:gd name="connsiteX22" fmla="*/ 4498069 w 4553638"/>
              <a:gd name="connsiteY22" fmla="*/ 1159389 h 5549951"/>
              <a:gd name="connsiteX23" fmla="*/ 4502372 w 4553638"/>
              <a:gd name="connsiteY23" fmla="*/ 1180505 h 5549951"/>
              <a:gd name="connsiteX24" fmla="*/ 4505462 w 4553638"/>
              <a:gd name="connsiteY24" fmla="*/ 1210687 h 5549951"/>
              <a:gd name="connsiteX25" fmla="*/ 4514279 w 4553638"/>
              <a:gd name="connsiteY25" fmla="*/ 1263157 h 5549951"/>
              <a:gd name="connsiteX26" fmla="*/ 4516556 w 4553638"/>
              <a:gd name="connsiteY26" fmla="*/ 1313374 h 5549951"/>
              <a:gd name="connsiteX27" fmla="*/ 4515676 w 4553638"/>
              <a:gd name="connsiteY27" fmla="*/ 1347004 h 5549951"/>
              <a:gd name="connsiteX28" fmla="*/ 4515213 w 4553638"/>
              <a:gd name="connsiteY28" fmla="*/ 1351864 h 5549951"/>
              <a:gd name="connsiteX29" fmla="*/ 4506094 w 4553638"/>
              <a:gd name="connsiteY29" fmla="*/ 1391762 h 5549951"/>
              <a:gd name="connsiteX30" fmla="*/ 4509358 w 4553638"/>
              <a:gd name="connsiteY30" fmla="*/ 1395707 h 5549951"/>
              <a:gd name="connsiteX31" fmla="*/ 4512200 w 4553638"/>
              <a:gd name="connsiteY31" fmla="*/ 1408524 h 5549951"/>
              <a:gd name="connsiteX32" fmla="*/ 4507459 w 4553638"/>
              <a:gd name="connsiteY32" fmla="*/ 1419109 h 5549951"/>
              <a:gd name="connsiteX33" fmla="*/ 4497275 w 4553638"/>
              <a:gd name="connsiteY33" fmla="*/ 1469337 h 5549951"/>
              <a:gd name="connsiteX34" fmla="*/ 4486378 w 4553638"/>
              <a:gd name="connsiteY34" fmla="*/ 1543038 h 5549951"/>
              <a:gd name="connsiteX35" fmla="*/ 4481497 w 4553638"/>
              <a:gd name="connsiteY35" fmla="*/ 1553997 h 5549951"/>
              <a:gd name="connsiteX36" fmla="*/ 4467069 w 4553638"/>
              <a:gd name="connsiteY36" fmla="*/ 1626071 h 5549951"/>
              <a:gd name="connsiteX37" fmla="*/ 4463354 w 4553638"/>
              <a:gd name="connsiteY37" fmla="*/ 1664103 h 5549951"/>
              <a:gd name="connsiteX38" fmla="*/ 4467014 w 4553638"/>
              <a:gd name="connsiteY38" fmla="*/ 1668558 h 5549951"/>
              <a:gd name="connsiteX39" fmla="*/ 4465364 w 4553638"/>
              <a:gd name="connsiteY39" fmla="*/ 1679756 h 5549951"/>
              <a:gd name="connsiteX40" fmla="*/ 4465776 w 4553638"/>
              <a:gd name="connsiteY40" fmla="*/ 1682815 h 5549951"/>
              <a:gd name="connsiteX41" fmla="*/ 4467287 w 4553638"/>
              <a:gd name="connsiteY41" fmla="*/ 1700268 h 5549951"/>
              <a:gd name="connsiteX42" fmla="*/ 4455817 w 4553638"/>
              <a:gd name="connsiteY42" fmla="*/ 1735163 h 5549951"/>
              <a:gd name="connsiteX43" fmla="*/ 4453757 w 4553638"/>
              <a:gd name="connsiteY43" fmla="*/ 1735289 h 5549951"/>
              <a:gd name="connsiteX44" fmla="*/ 4445259 w 4553638"/>
              <a:gd name="connsiteY44" fmla="*/ 1887374 h 5549951"/>
              <a:gd name="connsiteX45" fmla="*/ 4453950 w 4553638"/>
              <a:gd name="connsiteY45" fmla="*/ 1911536 h 5549951"/>
              <a:gd name="connsiteX46" fmla="*/ 4456228 w 4553638"/>
              <a:gd name="connsiteY46" fmla="*/ 1961755 h 5549951"/>
              <a:gd name="connsiteX47" fmla="*/ 4455347 w 4553638"/>
              <a:gd name="connsiteY47" fmla="*/ 1995384 h 5549951"/>
              <a:gd name="connsiteX48" fmla="*/ 4454885 w 4553638"/>
              <a:gd name="connsiteY48" fmla="*/ 2000244 h 5549951"/>
              <a:gd name="connsiteX49" fmla="*/ 4445765 w 4553638"/>
              <a:gd name="connsiteY49" fmla="*/ 2040142 h 5549951"/>
              <a:gd name="connsiteX50" fmla="*/ 4449030 w 4553638"/>
              <a:gd name="connsiteY50" fmla="*/ 2044087 h 5549951"/>
              <a:gd name="connsiteX51" fmla="*/ 4451871 w 4553638"/>
              <a:gd name="connsiteY51" fmla="*/ 2056904 h 5549951"/>
              <a:gd name="connsiteX52" fmla="*/ 4447130 w 4553638"/>
              <a:gd name="connsiteY52" fmla="*/ 2067489 h 5549951"/>
              <a:gd name="connsiteX53" fmla="*/ 4436946 w 4553638"/>
              <a:gd name="connsiteY53" fmla="*/ 2117719 h 5549951"/>
              <a:gd name="connsiteX54" fmla="*/ 4429615 w 4553638"/>
              <a:gd name="connsiteY54" fmla="*/ 2167300 h 5549951"/>
              <a:gd name="connsiteX55" fmla="*/ 4373532 w 4553638"/>
              <a:gd name="connsiteY55" fmla="*/ 3223633 h 5549951"/>
              <a:gd name="connsiteX56" fmla="*/ 4360746 w 4553638"/>
              <a:gd name="connsiteY56" fmla="*/ 3477281 h 5549951"/>
              <a:gd name="connsiteX57" fmla="*/ 4349661 w 4553638"/>
              <a:gd name="connsiteY57" fmla="*/ 3639984 h 5549951"/>
              <a:gd name="connsiteX58" fmla="*/ 4258900 w 4553638"/>
              <a:gd name="connsiteY58" fmla="*/ 5278921 h 5549951"/>
              <a:gd name="connsiteX59" fmla="*/ 4264198 w 4553638"/>
              <a:gd name="connsiteY59" fmla="*/ 5315626 h 5549951"/>
              <a:gd name="connsiteX60" fmla="*/ 4267732 w 4553638"/>
              <a:gd name="connsiteY60" fmla="*/ 5350090 h 5549951"/>
              <a:gd name="connsiteX61" fmla="*/ 4270564 w 4553638"/>
              <a:gd name="connsiteY61" fmla="*/ 5450399 h 5549951"/>
              <a:gd name="connsiteX62" fmla="*/ 4252007 w 4553638"/>
              <a:gd name="connsiteY62" fmla="*/ 5484804 h 5549951"/>
              <a:gd name="connsiteX63" fmla="*/ 4247355 w 4553638"/>
              <a:gd name="connsiteY63" fmla="*/ 5487504 h 5549951"/>
              <a:gd name="connsiteX64" fmla="*/ 4243898 w 4553638"/>
              <a:gd name="connsiteY64" fmla="*/ 5549951 h 5549951"/>
              <a:gd name="connsiteX65" fmla="*/ 0 w 4553638"/>
              <a:gd name="connsiteY65" fmla="*/ 5315524 h 5549951"/>
              <a:gd name="connsiteX66" fmla="*/ 4515 w 4553638"/>
              <a:gd name="connsiteY66" fmla="*/ 5239903 h 5549951"/>
              <a:gd name="connsiteX67" fmla="*/ 8735 w 4553638"/>
              <a:gd name="connsiteY67" fmla="*/ 5233298 h 5549951"/>
              <a:gd name="connsiteX68" fmla="*/ 9004 w 4553638"/>
              <a:gd name="connsiteY68" fmla="*/ 5230552 h 5549951"/>
              <a:gd name="connsiteX69" fmla="*/ 9274 w 4553638"/>
              <a:gd name="connsiteY69" fmla="*/ 5227804 h 5549951"/>
              <a:gd name="connsiteX70" fmla="*/ 9811 w 4553638"/>
              <a:gd name="connsiteY70" fmla="*/ 5222308 h 5549951"/>
              <a:gd name="connsiteX71" fmla="*/ 9496 w 4553638"/>
              <a:gd name="connsiteY71" fmla="*/ 5216405 h 5549951"/>
              <a:gd name="connsiteX72" fmla="*/ 8912 w 4553638"/>
              <a:gd name="connsiteY72" fmla="*/ 5213249 h 5549951"/>
              <a:gd name="connsiteX73" fmla="*/ 9181 w 4553638"/>
              <a:gd name="connsiteY73" fmla="*/ 5210500 h 5549951"/>
              <a:gd name="connsiteX74" fmla="*/ 8865 w 4553638"/>
              <a:gd name="connsiteY74" fmla="*/ 5204597 h 5549951"/>
              <a:gd name="connsiteX75" fmla="*/ 8282 w 4553638"/>
              <a:gd name="connsiteY75" fmla="*/ 5201441 h 5549951"/>
              <a:gd name="connsiteX76" fmla="*/ 7652 w 4553638"/>
              <a:gd name="connsiteY76" fmla="*/ 5189632 h 5549951"/>
              <a:gd name="connsiteX77" fmla="*/ 7068 w 4553638"/>
              <a:gd name="connsiteY77" fmla="*/ 5186477 h 5549951"/>
              <a:gd name="connsiteX78" fmla="*/ 7336 w 4553638"/>
              <a:gd name="connsiteY78" fmla="*/ 5183728 h 5549951"/>
              <a:gd name="connsiteX79" fmla="*/ 5901 w 4553638"/>
              <a:gd name="connsiteY79" fmla="*/ 5180163 h 5549951"/>
              <a:gd name="connsiteX80" fmla="*/ 11313 w 4553638"/>
              <a:gd name="connsiteY80" fmla="*/ 5116566 h 5549951"/>
              <a:gd name="connsiteX81" fmla="*/ 78927 w 4553638"/>
              <a:gd name="connsiteY81" fmla="*/ 3839310 h 5549951"/>
              <a:gd name="connsiteX82" fmla="*/ 303617 w 4553638"/>
              <a:gd name="connsiteY82" fmla="*/ 0 h 5549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4553638" h="5549951">
                <a:moveTo>
                  <a:pt x="303617" y="0"/>
                </a:moveTo>
                <a:cubicBezTo>
                  <a:pt x="628364" y="31218"/>
                  <a:pt x="2667304" y="134017"/>
                  <a:pt x="3305803" y="171842"/>
                </a:cubicBezTo>
                <a:lnTo>
                  <a:pt x="4134614" y="226950"/>
                </a:lnTo>
                <a:lnTo>
                  <a:pt x="4507808" y="247374"/>
                </a:lnTo>
                <a:lnTo>
                  <a:pt x="4535687" y="269179"/>
                </a:lnTo>
                <a:cubicBezTo>
                  <a:pt x="4535096" y="279763"/>
                  <a:pt x="4534504" y="290346"/>
                  <a:pt x="4533913" y="300930"/>
                </a:cubicBezTo>
                <a:lnTo>
                  <a:pt x="4536835" y="302647"/>
                </a:lnTo>
                <a:cubicBezTo>
                  <a:pt x="4546433" y="304354"/>
                  <a:pt x="4555631" y="291327"/>
                  <a:pt x="4553261" y="334222"/>
                </a:cubicBezTo>
                <a:cubicBezTo>
                  <a:pt x="4542620" y="354710"/>
                  <a:pt x="4535606" y="373686"/>
                  <a:pt x="4531000" y="391868"/>
                </a:cubicBezTo>
                <a:lnTo>
                  <a:pt x="4527512" y="415489"/>
                </a:lnTo>
                <a:lnTo>
                  <a:pt x="4522407" y="506828"/>
                </a:lnTo>
                <a:cubicBezTo>
                  <a:pt x="4522190" y="522300"/>
                  <a:pt x="4521974" y="537773"/>
                  <a:pt x="4521757" y="553245"/>
                </a:cubicBezTo>
                <a:cubicBezTo>
                  <a:pt x="4521486" y="558170"/>
                  <a:pt x="4520392" y="568699"/>
                  <a:pt x="4518658" y="581709"/>
                </a:cubicBezTo>
                <a:lnTo>
                  <a:pt x="4517989" y="585890"/>
                </a:lnTo>
                <a:lnTo>
                  <a:pt x="4505052" y="817404"/>
                </a:lnTo>
                <a:lnTo>
                  <a:pt x="4506765" y="822238"/>
                </a:lnTo>
                <a:cubicBezTo>
                  <a:pt x="4507267" y="829783"/>
                  <a:pt x="4506186" y="837845"/>
                  <a:pt x="4504614" y="846069"/>
                </a:cubicBezTo>
                <a:lnTo>
                  <a:pt x="4503014" y="853854"/>
                </a:lnTo>
                <a:lnTo>
                  <a:pt x="4496776" y="965485"/>
                </a:lnTo>
                <a:lnTo>
                  <a:pt x="4498853" y="966385"/>
                </a:lnTo>
                <a:cubicBezTo>
                  <a:pt x="4500294" y="972743"/>
                  <a:pt x="4503085" y="980116"/>
                  <a:pt x="4502972" y="1002567"/>
                </a:cubicBezTo>
                <a:cubicBezTo>
                  <a:pt x="4492134" y="1029868"/>
                  <a:pt x="4512590" y="1067217"/>
                  <a:pt x="4498174" y="1101094"/>
                </a:cubicBezTo>
                <a:cubicBezTo>
                  <a:pt x="4494447" y="1113552"/>
                  <a:pt x="4492555" y="1152106"/>
                  <a:pt x="4498069" y="1159389"/>
                </a:cubicBezTo>
                <a:cubicBezTo>
                  <a:pt x="4498884" y="1167426"/>
                  <a:pt x="4496227" y="1176807"/>
                  <a:pt x="4502372" y="1180505"/>
                </a:cubicBezTo>
                <a:cubicBezTo>
                  <a:pt x="4509671" y="1186625"/>
                  <a:pt x="4496190" y="1214705"/>
                  <a:pt x="4505462" y="1210687"/>
                </a:cubicBezTo>
                <a:cubicBezTo>
                  <a:pt x="4496186" y="1230628"/>
                  <a:pt x="4511297" y="1246424"/>
                  <a:pt x="4514279" y="1263157"/>
                </a:cubicBezTo>
                <a:lnTo>
                  <a:pt x="4516556" y="1313374"/>
                </a:lnTo>
                <a:cubicBezTo>
                  <a:pt x="4516263" y="1324584"/>
                  <a:pt x="4515969" y="1335794"/>
                  <a:pt x="4515676" y="1347004"/>
                </a:cubicBezTo>
                <a:cubicBezTo>
                  <a:pt x="4515522" y="1348624"/>
                  <a:pt x="4515367" y="1350244"/>
                  <a:pt x="4515213" y="1351864"/>
                </a:cubicBezTo>
                <a:lnTo>
                  <a:pt x="4506094" y="1391762"/>
                </a:lnTo>
                <a:cubicBezTo>
                  <a:pt x="4507300" y="1392770"/>
                  <a:pt x="4508402" y="1394098"/>
                  <a:pt x="4509358" y="1395707"/>
                </a:cubicBezTo>
                <a:lnTo>
                  <a:pt x="4512200" y="1408524"/>
                </a:lnTo>
                <a:lnTo>
                  <a:pt x="4507459" y="1419109"/>
                </a:lnTo>
                <a:lnTo>
                  <a:pt x="4497275" y="1469337"/>
                </a:lnTo>
                <a:lnTo>
                  <a:pt x="4486378" y="1543038"/>
                </a:lnTo>
                <a:lnTo>
                  <a:pt x="4481497" y="1553997"/>
                </a:lnTo>
                <a:cubicBezTo>
                  <a:pt x="4475406" y="1579288"/>
                  <a:pt x="4478554" y="1610368"/>
                  <a:pt x="4467069" y="1626071"/>
                </a:cubicBezTo>
                <a:lnTo>
                  <a:pt x="4463354" y="1664103"/>
                </a:lnTo>
                <a:lnTo>
                  <a:pt x="4467014" y="1668558"/>
                </a:lnTo>
                <a:lnTo>
                  <a:pt x="4465364" y="1679756"/>
                </a:lnTo>
                <a:cubicBezTo>
                  <a:pt x="4465501" y="1680776"/>
                  <a:pt x="4465639" y="1681795"/>
                  <a:pt x="4465776" y="1682815"/>
                </a:cubicBezTo>
                <a:cubicBezTo>
                  <a:pt x="4466583" y="1688654"/>
                  <a:pt x="4467240" y="1694439"/>
                  <a:pt x="4467287" y="1700268"/>
                </a:cubicBezTo>
                <a:cubicBezTo>
                  <a:pt x="4452715" y="1697000"/>
                  <a:pt x="4458424" y="1726126"/>
                  <a:pt x="4455817" y="1735163"/>
                </a:cubicBezTo>
                <a:lnTo>
                  <a:pt x="4453757" y="1735289"/>
                </a:lnTo>
                <a:lnTo>
                  <a:pt x="4445259" y="1887374"/>
                </a:lnTo>
                <a:lnTo>
                  <a:pt x="4453950" y="1911536"/>
                </a:lnTo>
                <a:cubicBezTo>
                  <a:pt x="4454709" y="1928276"/>
                  <a:pt x="4455469" y="1945015"/>
                  <a:pt x="4456228" y="1961755"/>
                </a:cubicBezTo>
                <a:cubicBezTo>
                  <a:pt x="4455934" y="1972965"/>
                  <a:pt x="4455641" y="1984174"/>
                  <a:pt x="4455347" y="1995384"/>
                </a:cubicBezTo>
                <a:lnTo>
                  <a:pt x="4454885" y="2000244"/>
                </a:lnTo>
                <a:lnTo>
                  <a:pt x="4445765" y="2040142"/>
                </a:lnTo>
                <a:cubicBezTo>
                  <a:pt x="4446972" y="2041150"/>
                  <a:pt x="4448073" y="2042479"/>
                  <a:pt x="4449030" y="2044087"/>
                </a:cubicBezTo>
                <a:lnTo>
                  <a:pt x="4451871" y="2056904"/>
                </a:lnTo>
                <a:lnTo>
                  <a:pt x="4447130" y="2067489"/>
                </a:lnTo>
                <a:lnTo>
                  <a:pt x="4436946" y="2117719"/>
                </a:lnTo>
                <a:lnTo>
                  <a:pt x="4429615" y="2167300"/>
                </a:lnTo>
                <a:cubicBezTo>
                  <a:pt x="4410921" y="2519411"/>
                  <a:pt x="4377147" y="2876607"/>
                  <a:pt x="4373532" y="3223633"/>
                </a:cubicBezTo>
                <a:cubicBezTo>
                  <a:pt x="4370580" y="3302336"/>
                  <a:pt x="4363697" y="3398578"/>
                  <a:pt x="4360746" y="3477281"/>
                </a:cubicBezTo>
                <a:cubicBezTo>
                  <a:pt x="4367353" y="3471365"/>
                  <a:pt x="4356962" y="3621544"/>
                  <a:pt x="4349661" y="3639984"/>
                </a:cubicBezTo>
                <a:lnTo>
                  <a:pt x="4258900" y="5278921"/>
                </a:lnTo>
                <a:lnTo>
                  <a:pt x="4264198" y="5315626"/>
                </a:lnTo>
                <a:cubicBezTo>
                  <a:pt x="4269986" y="5323538"/>
                  <a:pt x="4266671" y="5327627"/>
                  <a:pt x="4267732" y="5350090"/>
                </a:cubicBezTo>
                <a:cubicBezTo>
                  <a:pt x="4268793" y="5372551"/>
                  <a:pt x="4252068" y="5406222"/>
                  <a:pt x="4270564" y="5450399"/>
                </a:cubicBezTo>
                <a:cubicBezTo>
                  <a:pt x="4270146" y="5457964"/>
                  <a:pt x="4260467" y="5476308"/>
                  <a:pt x="4252007" y="5484804"/>
                </a:cubicBezTo>
                <a:lnTo>
                  <a:pt x="4247355" y="5487504"/>
                </a:lnTo>
                <a:cubicBezTo>
                  <a:pt x="4246203" y="5508319"/>
                  <a:pt x="4248163" y="5526348"/>
                  <a:pt x="4243898" y="5549951"/>
                </a:cubicBezTo>
                <a:lnTo>
                  <a:pt x="0" y="5315524"/>
                </a:lnTo>
                <a:lnTo>
                  <a:pt x="4515" y="5239903"/>
                </a:lnTo>
                <a:lnTo>
                  <a:pt x="8735" y="5233298"/>
                </a:lnTo>
                <a:cubicBezTo>
                  <a:pt x="9265" y="5232196"/>
                  <a:pt x="8913" y="5231467"/>
                  <a:pt x="9004" y="5230552"/>
                </a:cubicBezTo>
                <a:lnTo>
                  <a:pt x="9274" y="5227804"/>
                </a:lnTo>
                <a:cubicBezTo>
                  <a:pt x="9452" y="5225973"/>
                  <a:pt x="9819" y="5223940"/>
                  <a:pt x="9811" y="5222308"/>
                </a:cubicBezTo>
                <a:cubicBezTo>
                  <a:pt x="9755" y="5211840"/>
                  <a:pt x="8673" y="5224803"/>
                  <a:pt x="9496" y="5216405"/>
                </a:cubicBezTo>
                <a:cubicBezTo>
                  <a:pt x="9302" y="5215352"/>
                  <a:pt x="8977" y="5214469"/>
                  <a:pt x="8912" y="5213249"/>
                </a:cubicBezTo>
                <a:cubicBezTo>
                  <a:pt x="8870" y="5212477"/>
                  <a:pt x="9221" y="5211272"/>
                  <a:pt x="9181" y="5210500"/>
                </a:cubicBezTo>
                <a:cubicBezTo>
                  <a:pt x="8800" y="5203355"/>
                  <a:pt x="8248" y="5210896"/>
                  <a:pt x="8865" y="5204597"/>
                </a:cubicBezTo>
                <a:lnTo>
                  <a:pt x="8282" y="5201441"/>
                </a:lnTo>
                <a:cubicBezTo>
                  <a:pt x="6867" y="5193798"/>
                  <a:pt x="6830" y="5198023"/>
                  <a:pt x="7652" y="5189632"/>
                </a:cubicBezTo>
                <a:cubicBezTo>
                  <a:pt x="7457" y="5188581"/>
                  <a:pt x="7134" y="5187696"/>
                  <a:pt x="7068" y="5186477"/>
                </a:cubicBezTo>
                <a:cubicBezTo>
                  <a:pt x="7026" y="5185706"/>
                  <a:pt x="7459" y="5184394"/>
                  <a:pt x="7336" y="5183728"/>
                </a:cubicBezTo>
                <a:cubicBezTo>
                  <a:pt x="7062" y="5182241"/>
                  <a:pt x="4888" y="5182665"/>
                  <a:pt x="5901" y="5180163"/>
                </a:cubicBezTo>
                <a:lnTo>
                  <a:pt x="11313" y="5116566"/>
                </a:lnTo>
                <a:lnTo>
                  <a:pt x="78927" y="3839310"/>
                </a:lnTo>
                <a:lnTo>
                  <a:pt x="30361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Obraz 4">
            <a:extLst>
              <a:ext uri="{FF2B5EF4-FFF2-40B4-BE49-F238E27FC236}">
                <a16:creationId xmlns:a16="http://schemas.microsoft.com/office/drawing/2014/main" id="{B3EC224B-5F3C-4647-B287-456A425A3D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71272">
            <a:off x="7684579" y="1407723"/>
            <a:ext cx="3582518" cy="4040944"/>
          </a:xfrm>
          <a:prstGeom prst="rect">
            <a:avLst/>
          </a:prstGeom>
        </p:spPr>
      </p:pic>
      <p:grpSp>
        <p:nvGrpSpPr>
          <p:cNvPr id="26" name="Group 14">
            <a:extLst>
              <a:ext uri="{FF2B5EF4-FFF2-40B4-BE49-F238E27FC236}">
                <a16:creationId xmlns:a16="http://schemas.microsoft.com/office/drawing/2014/main" id="{A02066EC-92CE-4F17-AB46-346119D15C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4436" y="6388259"/>
            <a:ext cx="358083" cy="368964"/>
            <a:chOff x="4135740" y="1795926"/>
            <a:chExt cx="558732" cy="575710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48E4F93A-024D-4896-B535-C700CC6F24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135740" y="1795926"/>
              <a:ext cx="558732" cy="575710"/>
              <a:chOff x="1028007" y="1706560"/>
              <a:chExt cx="575710" cy="575710"/>
            </a:xfrm>
          </p:grpSpPr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303ABF7D-0FD3-47CF-BF62-C8D9561F03F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5656E970-02E8-4F91-8392-EC89484E440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0"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7" name="Oval 16">
              <a:extLst>
                <a:ext uri="{FF2B5EF4-FFF2-40B4-BE49-F238E27FC236}">
                  <a16:creationId xmlns:a16="http://schemas.microsoft.com/office/drawing/2014/main" id="{3E8469CB-65C4-40BA-B613-75617EFBD0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36389" y="1946248"/>
              <a:ext cx="157434" cy="15743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5EC04BFF-C178-43B0-9567-EEA423F5C1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5652714">
            <a:off x="10760953" y="5365243"/>
            <a:ext cx="444795" cy="1868387"/>
          </a:xfrm>
          <a:custGeom>
            <a:avLst/>
            <a:gdLst>
              <a:gd name="connsiteX0" fmla="*/ 0 w 555597"/>
              <a:gd name="connsiteY0" fmla="*/ 83880 h 1999290"/>
              <a:gd name="connsiteX1" fmla="*/ 49282 w 555597"/>
              <a:gd name="connsiteY1" fmla="*/ 71215 h 1999290"/>
              <a:gd name="connsiteX2" fmla="*/ 174397 w 555597"/>
              <a:gd name="connsiteY2" fmla="*/ 45224 h 1999290"/>
              <a:gd name="connsiteX3" fmla="*/ 242049 w 555597"/>
              <a:gd name="connsiteY3" fmla="*/ 54744 h 1999290"/>
              <a:gd name="connsiteX4" fmla="*/ 326503 w 555597"/>
              <a:gd name="connsiteY4" fmla="*/ 39434 h 1999290"/>
              <a:gd name="connsiteX5" fmla="*/ 343350 w 555597"/>
              <a:gd name="connsiteY5" fmla="*/ 40491 h 1999290"/>
              <a:gd name="connsiteX6" fmla="*/ 349790 w 555597"/>
              <a:gd name="connsiteY6" fmla="*/ 52348 h 1999290"/>
              <a:gd name="connsiteX7" fmla="*/ 355722 w 555597"/>
              <a:gd name="connsiteY7" fmla="*/ 54552 h 1999290"/>
              <a:gd name="connsiteX8" fmla="*/ 374741 w 555597"/>
              <a:gd name="connsiteY8" fmla="*/ 39676 h 1999290"/>
              <a:gd name="connsiteX9" fmla="*/ 469664 w 555597"/>
              <a:gd name="connsiteY9" fmla="*/ 48453 h 1999290"/>
              <a:gd name="connsiteX10" fmla="*/ 521607 w 555597"/>
              <a:gd name="connsiteY10" fmla="*/ 10408 h 1999290"/>
              <a:gd name="connsiteX11" fmla="*/ 555597 w 555597"/>
              <a:gd name="connsiteY11" fmla="*/ 0 h 1999290"/>
              <a:gd name="connsiteX12" fmla="*/ 555597 w 555597"/>
              <a:gd name="connsiteY12" fmla="*/ 1995494 h 1999290"/>
              <a:gd name="connsiteX13" fmla="*/ 537215 w 555597"/>
              <a:gd name="connsiteY13" fmla="*/ 1991185 h 1999290"/>
              <a:gd name="connsiteX14" fmla="*/ 479386 w 555597"/>
              <a:gd name="connsiteY14" fmla="*/ 1992931 h 1999290"/>
              <a:gd name="connsiteX15" fmla="*/ 462617 w 555597"/>
              <a:gd name="connsiteY15" fmla="*/ 1999290 h 1999290"/>
              <a:gd name="connsiteX16" fmla="*/ 420522 w 555597"/>
              <a:gd name="connsiteY16" fmla="*/ 1999290 h 1999290"/>
              <a:gd name="connsiteX17" fmla="*/ 382909 w 555597"/>
              <a:gd name="connsiteY17" fmla="*/ 1988738 h 1999290"/>
              <a:gd name="connsiteX18" fmla="*/ 295360 w 555597"/>
              <a:gd name="connsiteY18" fmla="*/ 1977122 h 1999290"/>
              <a:gd name="connsiteX19" fmla="*/ 256969 w 555597"/>
              <a:gd name="connsiteY19" fmla="*/ 1970444 h 1999290"/>
              <a:gd name="connsiteX20" fmla="*/ 227096 w 555597"/>
              <a:gd name="connsiteY20" fmla="*/ 1951548 h 1999290"/>
              <a:gd name="connsiteX21" fmla="*/ 222890 w 555597"/>
              <a:gd name="connsiteY21" fmla="*/ 1935696 h 1999290"/>
              <a:gd name="connsiteX22" fmla="*/ 202274 w 555597"/>
              <a:gd name="connsiteY22" fmla="*/ 1929911 h 1999290"/>
              <a:gd name="connsiteX23" fmla="*/ 197448 w 555597"/>
              <a:gd name="connsiteY23" fmla="*/ 1925621 h 1999290"/>
              <a:gd name="connsiteX24" fmla="*/ 169099 w 555597"/>
              <a:gd name="connsiteY24" fmla="*/ 1903786 h 1999290"/>
              <a:gd name="connsiteX25" fmla="*/ 92344 w 555597"/>
              <a:gd name="connsiteY25" fmla="*/ 1925464 h 1999290"/>
              <a:gd name="connsiteX26" fmla="*/ 11266 w 555597"/>
              <a:gd name="connsiteY26" fmla="*/ 1895947 h 1999290"/>
              <a:gd name="connsiteX27" fmla="*/ 0 w 555597"/>
              <a:gd name="connsiteY27" fmla="*/ 1893933 h 1999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55597" h="1999290">
                <a:moveTo>
                  <a:pt x="0" y="83880"/>
                </a:moveTo>
                <a:lnTo>
                  <a:pt x="49282" y="71215"/>
                </a:lnTo>
                <a:cubicBezTo>
                  <a:pt x="91656" y="63184"/>
                  <a:pt x="135655" y="58277"/>
                  <a:pt x="174397" y="45224"/>
                </a:cubicBezTo>
                <a:cubicBezTo>
                  <a:pt x="225837" y="94025"/>
                  <a:pt x="195077" y="47856"/>
                  <a:pt x="242049" y="54744"/>
                </a:cubicBezTo>
                <a:lnTo>
                  <a:pt x="326503" y="39434"/>
                </a:lnTo>
                <a:lnTo>
                  <a:pt x="343350" y="40491"/>
                </a:lnTo>
                <a:lnTo>
                  <a:pt x="349790" y="52348"/>
                </a:lnTo>
                <a:lnTo>
                  <a:pt x="355722" y="54552"/>
                </a:lnTo>
                <a:lnTo>
                  <a:pt x="374741" y="39676"/>
                </a:lnTo>
                <a:cubicBezTo>
                  <a:pt x="402796" y="31662"/>
                  <a:pt x="441033" y="50452"/>
                  <a:pt x="469664" y="48453"/>
                </a:cubicBezTo>
                <a:cubicBezTo>
                  <a:pt x="478380" y="29604"/>
                  <a:pt x="496522" y="19255"/>
                  <a:pt x="521607" y="10408"/>
                </a:cubicBezTo>
                <a:lnTo>
                  <a:pt x="555597" y="0"/>
                </a:lnTo>
                <a:lnTo>
                  <a:pt x="555597" y="1995494"/>
                </a:lnTo>
                <a:lnTo>
                  <a:pt x="537215" y="1991185"/>
                </a:lnTo>
                <a:cubicBezTo>
                  <a:pt x="514565" y="1988101"/>
                  <a:pt x="490837" y="1988688"/>
                  <a:pt x="479386" y="1992931"/>
                </a:cubicBezTo>
                <a:lnTo>
                  <a:pt x="462617" y="1999290"/>
                </a:lnTo>
                <a:lnTo>
                  <a:pt x="420522" y="1999290"/>
                </a:lnTo>
                <a:lnTo>
                  <a:pt x="382909" y="1988738"/>
                </a:lnTo>
                <a:cubicBezTo>
                  <a:pt x="350860" y="1976654"/>
                  <a:pt x="320299" y="1963332"/>
                  <a:pt x="295360" y="1977122"/>
                </a:cubicBezTo>
                <a:cubicBezTo>
                  <a:pt x="281004" y="1978006"/>
                  <a:pt x="268406" y="1975325"/>
                  <a:pt x="256969" y="1970444"/>
                </a:cubicBezTo>
                <a:lnTo>
                  <a:pt x="227096" y="1951548"/>
                </a:lnTo>
                <a:lnTo>
                  <a:pt x="222890" y="1935696"/>
                </a:lnTo>
                <a:lnTo>
                  <a:pt x="202274" y="1929911"/>
                </a:lnTo>
                <a:lnTo>
                  <a:pt x="197448" y="1925621"/>
                </a:lnTo>
                <a:cubicBezTo>
                  <a:pt x="188240" y="1917376"/>
                  <a:pt x="178991" y="1909643"/>
                  <a:pt x="169099" y="1903786"/>
                </a:cubicBezTo>
                <a:cubicBezTo>
                  <a:pt x="158518" y="1969055"/>
                  <a:pt x="83191" y="1864739"/>
                  <a:pt x="92344" y="1925464"/>
                </a:cubicBezTo>
                <a:cubicBezTo>
                  <a:pt x="36140" y="1904645"/>
                  <a:pt x="59596" y="1967908"/>
                  <a:pt x="11266" y="1895947"/>
                </a:cubicBezTo>
                <a:lnTo>
                  <a:pt x="0" y="1893933"/>
                </a:lnTo>
                <a:close/>
              </a:path>
            </a:pathLst>
          </a:custGeom>
          <a:blipFill dpi="0" rotWithShape="1">
            <a:blip r:embed="rId3">
              <a:alphaModFix amt="84000"/>
            </a:blip>
            <a:srcRect/>
            <a:tile tx="0" ty="0" sx="100000" sy="100000" flip="none" algn="tl"/>
          </a:blipFill>
          <a:ln>
            <a:noFill/>
          </a:ln>
          <a:effectLst>
            <a:outerShdw blurRad="63500" dist="12700" dir="8100000" algn="tr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82120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>
            <a:extLst>
              <a:ext uri="{FF2B5EF4-FFF2-40B4-BE49-F238E27FC236}">
                <a16:creationId xmlns:a16="http://schemas.microsoft.com/office/drawing/2014/main" id="{23F5135F-115E-423C-BE4A-B56C35DC9F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4436" y="6388259"/>
            <a:ext cx="358083" cy="368964"/>
            <a:chOff x="4135740" y="1795926"/>
            <a:chExt cx="558732" cy="575710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82C1E318-0F1F-4920-8C7D-FBAC66631B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135740" y="1795926"/>
              <a:ext cx="558732" cy="575710"/>
              <a:chOff x="1028007" y="1706560"/>
              <a:chExt cx="575710" cy="575710"/>
            </a:xfrm>
          </p:grpSpPr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DE4A7237-B6EB-4FB7-8B68-7C27438D477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84E00FDE-0838-4B5B-A782-6B6C92DB0A8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0"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2BC1B2F3-8E83-4A70-B103-979C67EECE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36389" y="1946248"/>
              <a:ext cx="157434" cy="15743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7D8A8D11-DB51-43C0-8618-65C820DB4B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C9D5070A-DD9D-4368-8401-51D12C8ECC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18839" y="244291"/>
            <a:ext cx="5480710" cy="6621183"/>
          </a:xfrm>
          <a:custGeom>
            <a:avLst/>
            <a:gdLst>
              <a:gd name="connsiteX0" fmla="*/ 380625 w 5480710"/>
              <a:gd name="connsiteY0" fmla="*/ 0 h 6621183"/>
              <a:gd name="connsiteX1" fmla="*/ 5480710 w 5480710"/>
              <a:gd name="connsiteY1" fmla="*/ 275026 h 6621183"/>
              <a:gd name="connsiteX2" fmla="*/ 5480710 w 5480710"/>
              <a:gd name="connsiteY2" fmla="*/ 6621183 h 6621183"/>
              <a:gd name="connsiteX3" fmla="*/ 0 w 5480710"/>
              <a:gd name="connsiteY3" fmla="*/ 6621183 h 6621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80710" h="6621183">
                <a:moveTo>
                  <a:pt x="380625" y="0"/>
                </a:moveTo>
                <a:lnTo>
                  <a:pt x="5480710" y="275026"/>
                </a:lnTo>
                <a:lnTo>
                  <a:pt x="5480710" y="6621183"/>
                </a:lnTo>
                <a:lnTo>
                  <a:pt x="0" y="6621183"/>
                </a:lnTo>
                <a:close/>
              </a:path>
            </a:pathLst>
          </a:cu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CB3B6BD9-C2C8-4D98-A7F9-9F8BC89BA8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8646" y="378188"/>
            <a:ext cx="5370522" cy="6501627"/>
          </a:xfrm>
          <a:custGeom>
            <a:avLst/>
            <a:gdLst>
              <a:gd name="connsiteX0" fmla="*/ 448193 w 5370522"/>
              <a:gd name="connsiteY0" fmla="*/ 256 h 6501627"/>
              <a:gd name="connsiteX1" fmla="*/ 5370522 w 5370522"/>
              <a:gd name="connsiteY1" fmla="*/ 282309 h 6501627"/>
              <a:gd name="connsiteX2" fmla="*/ 5370522 w 5370522"/>
              <a:gd name="connsiteY2" fmla="*/ 6501627 h 6501627"/>
              <a:gd name="connsiteX3" fmla="*/ 0 w 5370522"/>
              <a:gd name="connsiteY3" fmla="*/ 6501627 h 6501627"/>
              <a:gd name="connsiteX4" fmla="*/ 271574 w 5370522"/>
              <a:gd name="connsiteY4" fmla="*/ 1854549 h 6501627"/>
              <a:gd name="connsiteX5" fmla="*/ 310484 w 5370522"/>
              <a:gd name="connsiteY5" fmla="*/ 1144222 h 6501627"/>
              <a:gd name="connsiteX6" fmla="*/ 306793 w 5370522"/>
              <a:gd name="connsiteY6" fmla="*/ 1073657 h 6501627"/>
              <a:gd name="connsiteX7" fmla="*/ 292801 w 5370522"/>
              <a:gd name="connsiteY7" fmla="*/ 952312 h 6501627"/>
              <a:gd name="connsiteX8" fmla="*/ 298520 w 5370522"/>
              <a:gd name="connsiteY8" fmla="*/ 926359 h 6501627"/>
              <a:gd name="connsiteX9" fmla="*/ 309441 w 5370522"/>
              <a:gd name="connsiteY9" fmla="*/ 811125 h 6501627"/>
              <a:gd name="connsiteX10" fmla="*/ 327670 w 5370522"/>
              <a:gd name="connsiteY10" fmla="*/ 690636 h 6501627"/>
              <a:gd name="connsiteX11" fmla="*/ 342224 w 5370522"/>
              <a:gd name="connsiteY11" fmla="*/ 572541 h 6501627"/>
              <a:gd name="connsiteX12" fmla="*/ 358862 w 5370522"/>
              <a:gd name="connsiteY12" fmla="*/ 408851 h 6501627"/>
              <a:gd name="connsiteX13" fmla="*/ 391222 w 5370522"/>
              <a:gd name="connsiteY13" fmla="*/ 35840 h 6501627"/>
              <a:gd name="connsiteX14" fmla="*/ 448193 w 5370522"/>
              <a:gd name="connsiteY14" fmla="*/ 256 h 6501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370522" h="6501627">
                <a:moveTo>
                  <a:pt x="448193" y="256"/>
                </a:moveTo>
                <a:lnTo>
                  <a:pt x="5370522" y="282309"/>
                </a:lnTo>
                <a:lnTo>
                  <a:pt x="5370522" y="6501627"/>
                </a:lnTo>
                <a:lnTo>
                  <a:pt x="0" y="6501627"/>
                </a:lnTo>
                <a:lnTo>
                  <a:pt x="271574" y="1854549"/>
                </a:lnTo>
                <a:cubicBezTo>
                  <a:pt x="285934" y="1610831"/>
                  <a:pt x="296124" y="1387941"/>
                  <a:pt x="310484" y="1144222"/>
                </a:cubicBezTo>
                <a:lnTo>
                  <a:pt x="306793" y="1073657"/>
                </a:lnTo>
                <a:cubicBezTo>
                  <a:pt x="302128" y="1033209"/>
                  <a:pt x="289133" y="1021922"/>
                  <a:pt x="292801" y="952312"/>
                </a:cubicBezTo>
                <a:cubicBezTo>
                  <a:pt x="292407" y="939753"/>
                  <a:pt x="298883" y="937251"/>
                  <a:pt x="298520" y="926359"/>
                </a:cubicBezTo>
                <a:lnTo>
                  <a:pt x="309441" y="811125"/>
                </a:lnTo>
                <a:cubicBezTo>
                  <a:pt x="330962" y="763505"/>
                  <a:pt x="319066" y="743042"/>
                  <a:pt x="327670" y="690636"/>
                </a:cubicBezTo>
                <a:lnTo>
                  <a:pt x="342224" y="572541"/>
                </a:lnTo>
                <a:cubicBezTo>
                  <a:pt x="347886" y="473693"/>
                  <a:pt x="353201" y="507700"/>
                  <a:pt x="358862" y="408851"/>
                </a:cubicBezTo>
                <a:cubicBezTo>
                  <a:pt x="366392" y="300036"/>
                  <a:pt x="374337" y="138791"/>
                  <a:pt x="391222" y="35840"/>
                </a:cubicBezTo>
                <a:cubicBezTo>
                  <a:pt x="393059" y="5192"/>
                  <a:pt x="416217" y="-1488"/>
                  <a:pt x="448193" y="256"/>
                </a:cubicBezTo>
                <a:close/>
              </a:path>
            </a:pathLst>
          </a:custGeom>
          <a:blipFill>
            <a:blip r:embed="rId2"/>
            <a:tile tx="0" ty="0" sx="100000" sy="100000" flip="none" algn="tl"/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Obraz 4" descr="Obraz zawierający tekst, komputer, sprzęt elektroniczny&#10;&#10;Opis wygenerowany automatycznie">
            <a:extLst>
              <a:ext uri="{FF2B5EF4-FFF2-40B4-BE49-F238E27FC236}">
                <a16:creationId xmlns:a16="http://schemas.microsoft.com/office/drawing/2014/main" id="{A74713AA-B453-417B-81E1-251090BFD70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83000"/>
          </a:blip>
          <a:srcRect l="13989" r="10438"/>
          <a:stretch/>
        </p:blipFill>
        <p:spPr>
          <a:xfrm>
            <a:off x="6828646" y="376407"/>
            <a:ext cx="5370522" cy="6501627"/>
          </a:xfrm>
          <a:custGeom>
            <a:avLst/>
            <a:gdLst/>
            <a:ahLst/>
            <a:cxnLst/>
            <a:rect l="l" t="t" r="r" b="b"/>
            <a:pathLst>
              <a:path w="5370522" h="6501627">
                <a:moveTo>
                  <a:pt x="448193" y="256"/>
                </a:moveTo>
                <a:lnTo>
                  <a:pt x="5370522" y="282309"/>
                </a:lnTo>
                <a:lnTo>
                  <a:pt x="5370522" y="6501627"/>
                </a:lnTo>
                <a:lnTo>
                  <a:pt x="0" y="6501627"/>
                </a:lnTo>
                <a:lnTo>
                  <a:pt x="271574" y="1854549"/>
                </a:lnTo>
                <a:cubicBezTo>
                  <a:pt x="285934" y="1610831"/>
                  <a:pt x="296124" y="1387941"/>
                  <a:pt x="310484" y="1144222"/>
                </a:cubicBezTo>
                <a:lnTo>
                  <a:pt x="306793" y="1073657"/>
                </a:lnTo>
                <a:cubicBezTo>
                  <a:pt x="302128" y="1033209"/>
                  <a:pt x="289133" y="1021922"/>
                  <a:pt x="292801" y="952312"/>
                </a:cubicBezTo>
                <a:cubicBezTo>
                  <a:pt x="292407" y="939753"/>
                  <a:pt x="298883" y="937251"/>
                  <a:pt x="298520" y="926359"/>
                </a:cubicBezTo>
                <a:lnTo>
                  <a:pt x="309441" y="811125"/>
                </a:lnTo>
                <a:cubicBezTo>
                  <a:pt x="330962" y="763505"/>
                  <a:pt x="319066" y="743042"/>
                  <a:pt x="327670" y="690636"/>
                </a:cubicBezTo>
                <a:lnTo>
                  <a:pt x="342224" y="572541"/>
                </a:lnTo>
                <a:cubicBezTo>
                  <a:pt x="347886" y="473693"/>
                  <a:pt x="353201" y="507700"/>
                  <a:pt x="358862" y="408851"/>
                </a:cubicBezTo>
                <a:cubicBezTo>
                  <a:pt x="366392" y="300036"/>
                  <a:pt x="374337" y="138791"/>
                  <a:pt x="391222" y="35840"/>
                </a:cubicBezTo>
                <a:cubicBezTo>
                  <a:pt x="393059" y="5192"/>
                  <a:pt x="416217" y="-1488"/>
                  <a:pt x="448193" y="256"/>
                </a:cubicBezTo>
                <a:close/>
              </a:path>
            </a:pathLst>
          </a:cu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707CFB6E-5028-4671-81DF-72715A7C67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5816175">
            <a:off x="5153110" y="3116290"/>
            <a:ext cx="3416468" cy="2651421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B1BF8637-CAA9-4C0E-B455-7CB179CCD3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216175">
            <a:off x="5645328" y="2840527"/>
            <a:ext cx="2432032" cy="3202946"/>
          </a:xfrm>
          <a:custGeom>
            <a:avLst/>
            <a:gdLst>
              <a:gd name="connsiteX0" fmla="*/ 0 w 2593269"/>
              <a:gd name="connsiteY0" fmla="*/ 2215569 h 3452654"/>
              <a:gd name="connsiteX1" fmla="*/ 4751 w 2593269"/>
              <a:gd name="connsiteY1" fmla="*/ 2196610 h 3452654"/>
              <a:gd name="connsiteX2" fmla="*/ 2774 w 2593269"/>
              <a:gd name="connsiteY2" fmla="*/ 2183813 h 3452654"/>
              <a:gd name="connsiteX3" fmla="*/ 7865 w 2593269"/>
              <a:gd name="connsiteY3" fmla="*/ 2159978 h 3452654"/>
              <a:gd name="connsiteX4" fmla="*/ 12554 w 2593269"/>
              <a:gd name="connsiteY4" fmla="*/ 2125112 h 3452654"/>
              <a:gd name="connsiteX5" fmla="*/ 17553 w 2593269"/>
              <a:gd name="connsiteY5" fmla="*/ 2101110 h 3452654"/>
              <a:gd name="connsiteX6" fmla="*/ 19083 w 2593269"/>
              <a:gd name="connsiteY6" fmla="*/ 2096482 h 3452654"/>
              <a:gd name="connsiteX7" fmla="*/ 19083 w 2593269"/>
              <a:gd name="connsiteY7" fmla="*/ 1939430 h 3452654"/>
              <a:gd name="connsiteX8" fmla="*/ 17372 w 2593269"/>
              <a:gd name="connsiteY8" fmla="*/ 1927844 h 3452654"/>
              <a:gd name="connsiteX9" fmla="*/ 19083 w 2593269"/>
              <a:gd name="connsiteY9" fmla="*/ 1888758 h 3452654"/>
              <a:gd name="connsiteX10" fmla="*/ 16752 w 2593269"/>
              <a:gd name="connsiteY10" fmla="*/ 1883082 h 3452654"/>
              <a:gd name="connsiteX11" fmla="*/ 19083 w 2593269"/>
              <a:gd name="connsiteY11" fmla="*/ 1844870 h 3452654"/>
              <a:gd name="connsiteX12" fmla="*/ 17104 w 2593269"/>
              <a:gd name="connsiteY12" fmla="*/ 1803002 h 3452654"/>
              <a:gd name="connsiteX13" fmla="*/ 11785 w 2593269"/>
              <a:gd name="connsiteY13" fmla="*/ 1799876 h 3452654"/>
              <a:gd name="connsiteX14" fmla="*/ 11317 w 2593269"/>
              <a:gd name="connsiteY14" fmla="*/ 1790694 h 3452654"/>
              <a:gd name="connsiteX15" fmla="*/ 11419 w 2593269"/>
              <a:gd name="connsiteY15" fmla="*/ 1776238 h 3452654"/>
              <a:gd name="connsiteX16" fmla="*/ 17002 w 2593269"/>
              <a:gd name="connsiteY16" fmla="*/ 1743859 h 3452654"/>
              <a:gd name="connsiteX17" fmla="*/ 15104 w 2593269"/>
              <a:gd name="connsiteY17" fmla="*/ 0 h 3452654"/>
              <a:gd name="connsiteX18" fmla="*/ 2562730 w 2593269"/>
              <a:gd name="connsiteY18" fmla="*/ 0 h 3452654"/>
              <a:gd name="connsiteX19" fmla="*/ 2589876 w 2593269"/>
              <a:gd name="connsiteY19" fmla="*/ 27148 h 3452654"/>
              <a:gd name="connsiteX20" fmla="*/ 2592792 w 2593269"/>
              <a:gd name="connsiteY20" fmla="*/ 3450901 h 3452654"/>
              <a:gd name="connsiteX21" fmla="*/ 2592790 w 2593269"/>
              <a:gd name="connsiteY21" fmla="*/ 3452654 h 3452654"/>
              <a:gd name="connsiteX22" fmla="*/ 42505 w 2593269"/>
              <a:gd name="connsiteY22" fmla="*/ 3452654 h 3452654"/>
              <a:gd name="connsiteX23" fmla="*/ 19083 w 2593269"/>
              <a:gd name="connsiteY23" fmla="*/ 3436827 h 3452654"/>
              <a:gd name="connsiteX24" fmla="*/ 19083 w 2593269"/>
              <a:gd name="connsiteY24" fmla="*/ 2717567 h 3452654"/>
              <a:gd name="connsiteX25" fmla="*/ 12492 w 2593269"/>
              <a:gd name="connsiteY25" fmla="*/ 2694089 h 3452654"/>
              <a:gd name="connsiteX26" fmla="*/ 19083 w 2593269"/>
              <a:gd name="connsiteY26" fmla="*/ 2669941 h 3452654"/>
              <a:gd name="connsiteX27" fmla="*/ 19083 w 2593269"/>
              <a:gd name="connsiteY27" fmla="*/ 2348137 h 3452654"/>
              <a:gd name="connsiteX28" fmla="*/ 19083 w 2593269"/>
              <a:gd name="connsiteY28" fmla="*/ 2305422 h 3452654"/>
              <a:gd name="connsiteX29" fmla="*/ 12059 w 2593269"/>
              <a:gd name="connsiteY29" fmla="*/ 2281564 h 3452654"/>
              <a:gd name="connsiteX30" fmla="*/ 4009 w 2593269"/>
              <a:gd name="connsiteY30" fmla="*/ 2257171 h 3452654"/>
              <a:gd name="connsiteX31" fmla="*/ 538 w 2593269"/>
              <a:gd name="connsiteY31" fmla="*/ 2233665 h 3452654"/>
              <a:gd name="connsiteX0" fmla="*/ 0 w 2593269"/>
              <a:gd name="connsiteY0" fmla="*/ 2215569 h 3452654"/>
              <a:gd name="connsiteX1" fmla="*/ 4751 w 2593269"/>
              <a:gd name="connsiteY1" fmla="*/ 2196610 h 3452654"/>
              <a:gd name="connsiteX2" fmla="*/ 2774 w 2593269"/>
              <a:gd name="connsiteY2" fmla="*/ 2183813 h 3452654"/>
              <a:gd name="connsiteX3" fmla="*/ 7865 w 2593269"/>
              <a:gd name="connsiteY3" fmla="*/ 2159978 h 3452654"/>
              <a:gd name="connsiteX4" fmla="*/ 12554 w 2593269"/>
              <a:gd name="connsiteY4" fmla="*/ 2125112 h 3452654"/>
              <a:gd name="connsiteX5" fmla="*/ 17553 w 2593269"/>
              <a:gd name="connsiteY5" fmla="*/ 2101110 h 3452654"/>
              <a:gd name="connsiteX6" fmla="*/ 19083 w 2593269"/>
              <a:gd name="connsiteY6" fmla="*/ 2096482 h 3452654"/>
              <a:gd name="connsiteX7" fmla="*/ 19083 w 2593269"/>
              <a:gd name="connsiteY7" fmla="*/ 1939430 h 3452654"/>
              <a:gd name="connsiteX8" fmla="*/ 17372 w 2593269"/>
              <a:gd name="connsiteY8" fmla="*/ 1927844 h 3452654"/>
              <a:gd name="connsiteX9" fmla="*/ 19083 w 2593269"/>
              <a:gd name="connsiteY9" fmla="*/ 1888758 h 3452654"/>
              <a:gd name="connsiteX10" fmla="*/ 16752 w 2593269"/>
              <a:gd name="connsiteY10" fmla="*/ 1883082 h 3452654"/>
              <a:gd name="connsiteX11" fmla="*/ 17104 w 2593269"/>
              <a:gd name="connsiteY11" fmla="*/ 1803002 h 3452654"/>
              <a:gd name="connsiteX12" fmla="*/ 11785 w 2593269"/>
              <a:gd name="connsiteY12" fmla="*/ 1799876 h 3452654"/>
              <a:gd name="connsiteX13" fmla="*/ 11317 w 2593269"/>
              <a:gd name="connsiteY13" fmla="*/ 1790694 h 3452654"/>
              <a:gd name="connsiteX14" fmla="*/ 11419 w 2593269"/>
              <a:gd name="connsiteY14" fmla="*/ 1776238 h 3452654"/>
              <a:gd name="connsiteX15" fmla="*/ 17002 w 2593269"/>
              <a:gd name="connsiteY15" fmla="*/ 1743859 h 3452654"/>
              <a:gd name="connsiteX16" fmla="*/ 15104 w 2593269"/>
              <a:gd name="connsiteY16" fmla="*/ 0 h 3452654"/>
              <a:gd name="connsiteX17" fmla="*/ 2562730 w 2593269"/>
              <a:gd name="connsiteY17" fmla="*/ 0 h 3452654"/>
              <a:gd name="connsiteX18" fmla="*/ 2589876 w 2593269"/>
              <a:gd name="connsiteY18" fmla="*/ 27148 h 3452654"/>
              <a:gd name="connsiteX19" fmla="*/ 2592792 w 2593269"/>
              <a:gd name="connsiteY19" fmla="*/ 3450901 h 3452654"/>
              <a:gd name="connsiteX20" fmla="*/ 2592790 w 2593269"/>
              <a:gd name="connsiteY20" fmla="*/ 3452654 h 3452654"/>
              <a:gd name="connsiteX21" fmla="*/ 42505 w 2593269"/>
              <a:gd name="connsiteY21" fmla="*/ 3452654 h 3452654"/>
              <a:gd name="connsiteX22" fmla="*/ 19083 w 2593269"/>
              <a:gd name="connsiteY22" fmla="*/ 3436827 h 3452654"/>
              <a:gd name="connsiteX23" fmla="*/ 19083 w 2593269"/>
              <a:gd name="connsiteY23" fmla="*/ 2717567 h 3452654"/>
              <a:gd name="connsiteX24" fmla="*/ 12492 w 2593269"/>
              <a:gd name="connsiteY24" fmla="*/ 2694089 h 3452654"/>
              <a:gd name="connsiteX25" fmla="*/ 19083 w 2593269"/>
              <a:gd name="connsiteY25" fmla="*/ 2669941 h 3452654"/>
              <a:gd name="connsiteX26" fmla="*/ 19083 w 2593269"/>
              <a:gd name="connsiteY26" fmla="*/ 2348137 h 3452654"/>
              <a:gd name="connsiteX27" fmla="*/ 19083 w 2593269"/>
              <a:gd name="connsiteY27" fmla="*/ 2305422 h 3452654"/>
              <a:gd name="connsiteX28" fmla="*/ 12059 w 2593269"/>
              <a:gd name="connsiteY28" fmla="*/ 2281564 h 3452654"/>
              <a:gd name="connsiteX29" fmla="*/ 4009 w 2593269"/>
              <a:gd name="connsiteY29" fmla="*/ 2257171 h 3452654"/>
              <a:gd name="connsiteX30" fmla="*/ 538 w 2593269"/>
              <a:gd name="connsiteY30" fmla="*/ 2233665 h 3452654"/>
              <a:gd name="connsiteX31" fmla="*/ 0 w 2593269"/>
              <a:gd name="connsiteY31" fmla="*/ 2215569 h 3452654"/>
              <a:gd name="connsiteX0" fmla="*/ 0 w 2592731"/>
              <a:gd name="connsiteY0" fmla="*/ 2233665 h 3452654"/>
              <a:gd name="connsiteX1" fmla="*/ 4213 w 2592731"/>
              <a:gd name="connsiteY1" fmla="*/ 2196610 h 3452654"/>
              <a:gd name="connsiteX2" fmla="*/ 2236 w 2592731"/>
              <a:gd name="connsiteY2" fmla="*/ 2183813 h 3452654"/>
              <a:gd name="connsiteX3" fmla="*/ 7327 w 2592731"/>
              <a:gd name="connsiteY3" fmla="*/ 2159978 h 3452654"/>
              <a:gd name="connsiteX4" fmla="*/ 12016 w 2592731"/>
              <a:gd name="connsiteY4" fmla="*/ 2125112 h 3452654"/>
              <a:gd name="connsiteX5" fmla="*/ 17015 w 2592731"/>
              <a:gd name="connsiteY5" fmla="*/ 2101110 h 3452654"/>
              <a:gd name="connsiteX6" fmla="*/ 18545 w 2592731"/>
              <a:gd name="connsiteY6" fmla="*/ 2096482 h 3452654"/>
              <a:gd name="connsiteX7" fmla="*/ 18545 w 2592731"/>
              <a:gd name="connsiteY7" fmla="*/ 1939430 h 3452654"/>
              <a:gd name="connsiteX8" fmla="*/ 16834 w 2592731"/>
              <a:gd name="connsiteY8" fmla="*/ 1927844 h 3452654"/>
              <a:gd name="connsiteX9" fmla="*/ 18545 w 2592731"/>
              <a:gd name="connsiteY9" fmla="*/ 1888758 h 3452654"/>
              <a:gd name="connsiteX10" fmla="*/ 16214 w 2592731"/>
              <a:gd name="connsiteY10" fmla="*/ 1883082 h 3452654"/>
              <a:gd name="connsiteX11" fmla="*/ 16566 w 2592731"/>
              <a:gd name="connsiteY11" fmla="*/ 1803002 h 3452654"/>
              <a:gd name="connsiteX12" fmla="*/ 11247 w 2592731"/>
              <a:gd name="connsiteY12" fmla="*/ 1799876 h 3452654"/>
              <a:gd name="connsiteX13" fmla="*/ 10779 w 2592731"/>
              <a:gd name="connsiteY13" fmla="*/ 1790694 h 3452654"/>
              <a:gd name="connsiteX14" fmla="*/ 10881 w 2592731"/>
              <a:gd name="connsiteY14" fmla="*/ 1776238 h 3452654"/>
              <a:gd name="connsiteX15" fmla="*/ 16464 w 2592731"/>
              <a:gd name="connsiteY15" fmla="*/ 1743859 h 3452654"/>
              <a:gd name="connsiteX16" fmla="*/ 14566 w 2592731"/>
              <a:gd name="connsiteY16" fmla="*/ 0 h 3452654"/>
              <a:gd name="connsiteX17" fmla="*/ 2562192 w 2592731"/>
              <a:gd name="connsiteY17" fmla="*/ 0 h 3452654"/>
              <a:gd name="connsiteX18" fmla="*/ 2589338 w 2592731"/>
              <a:gd name="connsiteY18" fmla="*/ 27148 h 3452654"/>
              <a:gd name="connsiteX19" fmla="*/ 2592254 w 2592731"/>
              <a:gd name="connsiteY19" fmla="*/ 3450901 h 3452654"/>
              <a:gd name="connsiteX20" fmla="*/ 2592252 w 2592731"/>
              <a:gd name="connsiteY20" fmla="*/ 3452654 h 3452654"/>
              <a:gd name="connsiteX21" fmla="*/ 41967 w 2592731"/>
              <a:gd name="connsiteY21" fmla="*/ 3452654 h 3452654"/>
              <a:gd name="connsiteX22" fmla="*/ 18545 w 2592731"/>
              <a:gd name="connsiteY22" fmla="*/ 3436827 h 3452654"/>
              <a:gd name="connsiteX23" fmla="*/ 18545 w 2592731"/>
              <a:gd name="connsiteY23" fmla="*/ 2717567 h 3452654"/>
              <a:gd name="connsiteX24" fmla="*/ 11954 w 2592731"/>
              <a:gd name="connsiteY24" fmla="*/ 2694089 h 3452654"/>
              <a:gd name="connsiteX25" fmla="*/ 18545 w 2592731"/>
              <a:gd name="connsiteY25" fmla="*/ 2669941 h 3452654"/>
              <a:gd name="connsiteX26" fmla="*/ 18545 w 2592731"/>
              <a:gd name="connsiteY26" fmla="*/ 2348137 h 3452654"/>
              <a:gd name="connsiteX27" fmla="*/ 18545 w 2592731"/>
              <a:gd name="connsiteY27" fmla="*/ 2305422 h 3452654"/>
              <a:gd name="connsiteX28" fmla="*/ 11521 w 2592731"/>
              <a:gd name="connsiteY28" fmla="*/ 2281564 h 3452654"/>
              <a:gd name="connsiteX29" fmla="*/ 3471 w 2592731"/>
              <a:gd name="connsiteY29" fmla="*/ 2257171 h 3452654"/>
              <a:gd name="connsiteX30" fmla="*/ 0 w 2592731"/>
              <a:gd name="connsiteY30" fmla="*/ 2233665 h 3452654"/>
              <a:gd name="connsiteX0" fmla="*/ 0 w 2592731"/>
              <a:gd name="connsiteY0" fmla="*/ 2233665 h 3452654"/>
              <a:gd name="connsiteX1" fmla="*/ 4213 w 2592731"/>
              <a:gd name="connsiteY1" fmla="*/ 2196610 h 3452654"/>
              <a:gd name="connsiteX2" fmla="*/ 2236 w 2592731"/>
              <a:gd name="connsiteY2" fmla="*/ 2183813 h 3452654"/>
              <a:gd name="connsiteX3" fmla="*/ 12016 w 2592731"/>
              <a:gd name="connsiteY3" fmla="*/ 2125112 h 3452654"/>
              <a:gd name="connsiteX4" fmla="*/ 17015 w 2592731"/>
              <a:gd name="connsiteY4" fmla="*/ 2101110 h 3452654"/>
              <a:gd name="connsiteX5" fmla="*/ 18545 w 2592731"/>
              <a:gd name="connsiteY5" fmla="*/ 2096482 h 3452654"/>
              <a:gd name="connsiteX6" fmla="*/ 18545 w 2592731"/>
              <a:gd name="connsiteY6" fmla="*/ 1939430 h 3452654"/>
              <a:gd name="connsiteX7" fmla="*/ 16834 w 2592731"/>
              <a:gd name="connsiteY7" fmla="*/ 1927844 h 3452654"/>
              <a:gd name="connsiteX8" fmla="*/ 18545 w 2592731"/>
              <a:gd name="connsiteY8" fmla="*/ 1888758 h 3452654"/>
              <a:gd name="connsiteX9" fmla="*/ 16214 w 2592731"/>
              <a:gd name="connsiteY9" fmla="*/ 1883082 h 3452654"/>
              <a:gd name="connsiteX10" fmla="*/ 16566 w 2592731"/>
              <a:gd name="connsiteY10" fmla="*/ 1803002 h 3452654"/>
              <a:gd name="connsiteX11" fmla="*/ 11247 w 2592731"/>
              <a:gd name="connsiteY11" fmla="*/ 1799876 h 3452654"/>
              <a:gd name="connsiteX12" fmla="*/ 10779 w 2592731"/>
              <a:gd name="connsiteY12" fmla="*/ 1790694 h 3452654"/>
              <a:gd name="connsiteX13" fmla="*/ 10881 w 2592731"/>
              <a:gd name="connsiteY13" fmla="*/ 1776238 h 3452654"/>
              <a:gd name="connsiteX14" fmla="*/ 16464 w 2592731"/>
              <a:gd name="connsiteY14" fmla="*/ 1743859 h 3452654"/>
              <a:gd name="connsiteX15" fmla="*/ 14566 w 2592731"/>
              <a:gd name="connsiteY15" fmla="*/ 0 h 3452654"/>
              <a:gd name="connsiteX16" fmla="*/ 2562192 w 2592731"/>
              <a:gd name="connsiteY16" fmla="*/ 0 h 3452654"/>
              <a:gd name="connsiteX17" fmla="*/ 2589338 w 2592731"/>
              <a:gd name="connsiteY17" fmla="*/ 27148 h 3452654"/>
              <a:gd name="connsiteX18" fmla="*/ 2592254 w 2592731"/>
              <a:gd name="connsiteY18" fmla="*/ 3450901 h 3452654"/>
              <a:gd name="connsiteX19" fmla="*/ 2592252 w 2592731"/>
              <a:gd name="connsiteY19" fmla="*/ 3452654 h 3452654"/>
              <a:gd name="connsiteX20" fmla="*/ 41967 w 2592731"/>
              <a:gd name="connsiteY20" fmla="*/ 3452654 h 3452654"/>
              <a:gd name="connsiteX21" fmla="*/ 18545 w 2592731"/>
              <a:gd name="connsiteY21" fmla="*/ 3436827 h 3452654"/>
              <a:gd name="connsiteX22" fmla="*/ 18545 w 2592731"/>
              <a:gd name="connsiteY22" fmla="*/ 2717567 h 3452654"/>
              <a:gd name="connsiteX23" fmla="*/ 11954 w 2592731"/>
              <a:gd name="connsiteY23" fmla="*/ 2694089 h 3452654"/>
              <a:gd name="connsiteX24" fmla="*/ 18545 w 2592731"/>
              <a:gd name="connsiteY24" fmla="*/ 2669941 h 3452654"/>
              <a:gd name="connsiteX25" fmla="*/ 18545 w 2592731"/>
              <a:gd name="connsiteY25" fmla="*/ 2348137 h 3452654"/>
              <a:gd name="connsiteX26" fmla="*/ 18545 w 2592731"/>
              <a:gd name="connsiteY26" fmla="*/ 2305422 h 3452654"/>
              <a:gd name="connsiteX27" fmla="*/ 11521 w 2592731"/>
              <a:gd name="connsiteY27" fmla="*/ 2281564 h 3452654"/>
              <a:gd name="connsiteX28" fmla="*/ 3471 w 2592731"/>
              <a:gd name="connsiteY28" fmla="*/ 2257171 h 3452654"/>
              <a:gd name="connsiteX29" fmla="*/ 0 w 2592731"/>
              <a:gd name="connsiteY29" fmla="*/ 2233665 h 3452654"/>
              <a:gd name="connsiteX0" fmla="*/ 0 w 2592731"/>
              <a:gd name="connsiteY0" fmla="*/ 2233665 h 3452654"/>
              <a:gd name="connsiteX1" fmla="*/ 4213 w 2592731"/>
              <a:gd name="connsiteY1" fmla="*/ 2196610 h 3452654"/>
              <a:gd name="connsiteX2" fmla="*/ 2236 w 2592731"/>
              <a:gd name="connsiteY2" fmla="*/ 2183813 h 3452654"/>
              <a:gd name="connsiteX3" fmla="*/ 12016 w 2592731"/>
              <a:gd name="connsiteY3" fmla="*/ 2125112 h 3452654"/>
              <a:gd name="connsiteX4" fmla="*/ 17015 w 2592731"/>
              <a:gd name="connsiteY4" fmla="*/ 2101110 h 3452654"/>
              <a:gd name="connsiteX5" fmla="*/ 18545 w 2592731"/>
              <a:gd name="connsiteY5" fmla="*/ 2096482 h 3452654"/>
              <a:gd name="connsiteX6" fmla="*/ 18545 w 2592731"/>
              <a:gd name="connsiteY6" fmla="*/ 1939430 h 3452654"/>
              <a:gd name="connsiteX7" fmla="*/ 18545 w 2592731"/>
              <a:gd name="connsiteY7" fmla="*/ 1888758 h 3452654"/>
              <a:gd name="connsiteX8" fmla="*/ 16214 w 2592731"/>
              <a:gd name="connsiteY8" fmla="*/ 1883082 h 3452654"/>
              <a:gd name="connsiteX9" fmla="*/ 16566 w 2592731"/>
              <a:gd name="connsiteY9" fmla="*/ 1803002 h 3452654"/>
              <a:gd name="connsiteX10" fmla="*/ 11247 w 2592731"/>
              <a:gd name="connsiteY10" fmla="*/ 1799876 h 3452654"/>
              <a:gd name="connsiteX11" fmla="*/ 10779 w 2592731"/>
              <a:gd name="connsiteY11" fmla="*/ 1790694 h 3452654"/>
              <a:gd name="connsiteX12" fmla="*/ 10881 w 2592731"/>
              <a:gd name="connsiteY12" fmla="*/ 1776238 h 3452654"/>
              <a:gd name="connsiteX13" fmla="*/ 16464 w 2592731"/>
              <a:gd name="connsiteY13" fmla="*/ 1743859 h 3452654"/>
              <a:gd name="connsiteX14" fmla="*/ 14566 w 2592731"/>
              <a:gd name="connsiteY14" fmla="*/ 0 h 3452654"/>
              <a:gd name="connsiteX15" fmla="*/ 2562192 w 2592731"/>
              <a:gd name="connsiteY15" fmla="*/ 0 h 3452654"/>
              <a:gd name="connsiteX16" fmla="*/ 2589338 w 2592731"/>
              <a:gd name="connsiteY16" fmla="*/ 27148 h 3452654"/>
              <a:gd name="connsiteX17" fmla="*/ 2592254 w 2592731"/>
              <a:gd name="connsiteY17" fmla="*/ 3450901 h 3452654"/>
              <a:gd name="connsiteX18" fmla="*/ 2592252 w 2592731"/>
              <a:gd name="connsiteY18" fmla="*/ 3452654 h 3452654"/>
              <a:gd name="connsiteX19" fmla="*/ 41967 w 2592731"/>
              <a:gd name="connsiteY19" fmla="*/ 3452654 h 3452654"/>
              <a:gd name="connsiteX20" fmla="*/ 18545 w 2592731"/>
              <a:gd name="connsiteY20" fmla="*/ 3436827 h 3452654"/>
              <a:gd name="connsiteX21" fmla="*/ 18545 w 2592731"/>
              <a:gd name="connsiteY21" fmla="*/ 2717567 h 3452654"/>
              <a:gd name="connsiteX22" fmla="*/ 11954 w 2592731"/>
              <a:gd name="connsiteY22" fmla="*/ 2694089 h 3452654"/>
              <a:gd name="connsiteX23" fmla="*/ 18545 w 2592731"/>
              <a:gd name="connsiteY23" fmla="*/ 2669941 h 3452654"/>
              <a:gd name="connsiteX24" fmla="*/ 18545 w 2592731"/>
              <a:gd name="connsiteY24" fmla="*/ 2348137 h 3452654"/>
              <a:gd name="connsiteX25" fmla="*/ 18545 w 2592731"/>
              <a:gd name="connsiteY25" fmla="*/ 2305422 h 3452654"/>
              <a:gd name="connsiteX26" fmla="*/ 11521 w 2592731"/>
              <a:gd name="connsiteY26" fmla="*/ 2281564 h 3452654"/>
              <a:gd name="connsiteX27" fmla="*/ 3471 w 2592731"/>
              <a:gd name="connsiteY27" fmla="*/ 2257171 h 3452654"/>
              <a:gd name="connsiteX28" fmla="*/ 0 w 2592731"/>
              <a:gd name="connsiteY28" fmla="*/ 2233665 h 3452654"/>
              <a:gd name="connsiteX0" fmla="*/ 0 w 2592731"/>
              <a:gd name="connsiteY0" fmla="*/ 2233665 h 3452654"/>
              <a:gd name="connsiteX1" fmla="*/ 4213 w 2592731"/>
              <a:gd name="connsiteY1" fmla="*/ 2196610 h 3452654"/>
              <a:gd name="connsiteX2" fmla="*/ 2236 w 2592731"/>
              <a:gd name="connsiteY2" fmla="*/ 2183813 h 3452654"/>
              <a:gd name="connsiteX3" fmla="*/ 12016 w 2592731"/>
              <a:gd name="connsiteY3" fmla="*/ 2125112 h 3452654"/>
              <a:gd name="connsiteX4" fmla="*/ 17015 w 2592731"/>
              <a:gd name="connsiteY4" fmla="*/ 2101110 h 3452654"/>
              <a:gd name="connsiteX5" fmla="*/ 18545 w 2592731"/>
              <a:gd name="connsiteY5" fmla="*/ 2096482 h 3452654"/>
              <a:gd name="connsiteX6" fmla="*/ 18545 w 2592731"/>
              <a:gd name="connsiteY6" fmla="*/ 1939430 h 3452654"/>
              <a:gd name="connsiteX7" fmla="*/ 18545 w 2592731"/>
              <a:gd name="connsiteY7" fmla="*/ 1888758 h 3452654"/>
              <a:gd name="connsiteX8" fmla="*/ 16566 w 2592731"/>
              <a:gd name="connsiteY8" fmla="*/ 1803002 h 3452654"/>
              <a:gd name="connsiteX9" fmla="*/ 11247 w 2592731"/>
              <a:gd name="connsiteY9" fmla="*/ 1799876 h 3452654"/>
              <a:gd name="connsiteX10" fmla="*/ 10779 w 2592731"/>
              <a:gd name="connsiteY10" fmla="*/ 1790694 h 3452654"/>
              <a:gd name="connsiteX11" fmla="*/ 10881 w 2592731"/>
              <a:gd name="connsiteY11" fmla="*/ 1776238 h 3452654"/>
              <a:gd name="connsiteX12" fmla="*/ 16464 w 2592731"/>
              <a:gd name="connsiteY12" fmla="*/ 1743859 h 3452654"/>
              <a:gd name="connsiteX13" fmla="*/ 14566 w 2592731"/>
              <a:gd name="connsiteY13" fmla="*/ 0 h 3452654"/>
              <a:gd name="connsiteX14" fmla="*/ 2562192 w 2592731"/>
              <a:gd name="connsiteY14" fmla="*/ 0 h 3452654"/>
              <a:gd name="connsiteX15" fmla="*/ 2589338 w 2592731"/>
              <a:gd name="connsiteY15" fmla="*/ 27148 h 3452654"/>
              <a:gd name="connsiteX16" fmla="*/ 2592254 w 2592731"/>
              <a:gd name="connsiteY16" fmla="*/ 3450901 h 3452654"/>
              <a:gd name="connsiteX17" fmla="*/ 2592252 w 2592731"/>
              <a:gd name="connsiteY17" fmla="*/ 3452654 h 3452654"/>
              <a:gd name="connsiteX18" fmla="*/ 41967 w 2592731"/>
              <a:gd name="connsiteY18" fmla="*/ 3452654 h 3452654"/>
              <a:gd name="connsiteX19" fmla="*/ 18545 w 2592731"/>
              <a:gd name="connsiteY19" fmla="*/ 3436827 h 3452654"/>
              <a:gd name="connsiteX20" fmla="*/ 18545 w 2592731"/>
              <a:gd name="connsiteY20" fmla="*/ 2717567 h 3452654"/>
              <a:gd name="connsiteX21" fmla="*/ 11954 w 2592731"/>
              <a:gd name="connsiteY21" fmla="*/ 2694089 h 3452654"/>
              <a:gd name="connsiteX22" fmla="*/ 18545 w 2592731"/>
              <a:gd name="connsiteY22" fmla="*/ 2669941 h 3452654"/>
              <a:gd name="connsiteX23" fmla="*/ 18545 w 2592731"/>
              <a:gd name="connsiteY23" fmla="*/ 2348137 h 3452654"/>
              <a:gd name="connsiteX24" fmla="*/ 18545 w 2592731"/>
              <a:gd name="connsiteY24" fmla="*/ 2305422 h 3452654"/>
              <a:gd name="connsiteX25" fmla="*/ 11521 w 2592731"/>
              <a:gd name="connsiteY25" fmla="*/ 2281564 h 3452654"/>
              <a:gd name="connsiteX26" fmla="*/ 3471 w 2592731"/>
              <a:gd name="connsiteY26" fmla="*/ 2257171 h 3452654"/>
              <a:gd name="connsiteX27" fmla="*/ 0 w 2592731"/>
              <a:gd name="connsiteY27" fmla="*/ 2233665 h 3452654"/>
              <a:gd name="connsiteX0" fmla="*/ 0 w 2592731"/>
              <a:gd name="connsiteY0" fmla="*/ 2233665 h 3452654"/>
              <a:gd name="connsiteX1" fmla="*/ 4213 w 2592731"/>
              <a:gd name="connsiteY1" fmla="*/ 2196610 h 3452654"/>
              <a:gd name="connsiteX2" fmla="*/ 2236 w 2592731"/>
              <a:gd name="connsiteY2" fmla="*/ 2183813 h 3452654"/>
              <a:gd name="connsiteX3" fmla="*/ 12016 w 2592731"/>
              <a:gd name="connsiteY3" fmla="*/ 2125112 h 3452654"/>
              <a:gd name="connsiteX4" fmla="*/ 17015 w 2592731"/>
              <a:gd name="connsiteY4" fmla="*/ 2101110 h 3452654"/>
              <a:gd name="connsiteX5" fmla="*/ 18545 w 2592731"/>
              <a:gd name="connsiteY5" fmla="*/ 2096482 h 3452654"/>
              <a:gd name="connsiteX6" fmla="*/ 18545 w 2592731"/>
              <a:gd name="connsiteY6" fmla="*/ 1939430 h 3452654"/>
              <a:gd name="connsiteX7" fmla="*/ 18545 w 2592731"/>
              <a:gd name="connsiteY7" fmla="*/ 1888758 h 3452654"/>
              <a:gd name="connsiteX8" fmla="*/ 16566 w 2592731"/>
              <a:gd name="connsiteY8" fmla="*/ 1803002 h 3452654"/>
              <a:gd name="connsiteX9" fmla="*/ 11247 w 2592731"/>
              <a:gd name="connsiteY9" fmla="*/ 1799876 h 3452654"/>
              <a:gd name="connsiteX10" fmla="*/ 10779 w 2592731"/>
              <a:gd name="connsiteY10" fmla="*/ 1790694 h 3452654"/>
              <a:gd name="connsiteX11" fmla="*/ 10881 w 2592731"/>
              <a:gd name="connsiteY11" fmla="*/ 1776238 h 3452654"/>
              <a:gd name="connsiteX12" fmla="*/ 16464 w 2592731"/>
              <a:gd name="connsiteY12" fmla="*/ 1743859 h 3452654"/>
              <a:gd name="connsiteX13" fmla="*/ 14566 w 2592731"/>
              <a:gd name="connsiteY13" fmla="*/ 0 h 3452654"/>
              <a:gd name="connsiteX14" fmla="*/ 2562192 w 2592731"/>
              <a:gd name="connsiteY14" fmla="*/ 0 h 3452654"/>
              <a:gd name="connsiteX15" fmla="*/ 2589338 w 2592731"/>
              <a:gd name="connsiteY15" fmla="*/ 27148 h 3452654"/>
              <a:gd name="connsiteX16" fmla="*/ 2592254 w 2592731"/>
              <a:gd name="connsiteY16" fmla="*/ 3450901 h 3452654"/>
              <a:gd name="connsiteX17" fmla="*/ 2592252 w 2592731"/>
              <a:gd name="connsiteY17" fmla="*/ 3452654 h 3452654"/>
              <a:gd name="connsiteX18" fmla="*/ 41967 w 2592731"/>
              <a:gd name="connsiteY18" fmla="*/ 3452654 h 3452654"/>
              <a:gd name="connsiteX19" fmla="*/ 18545 w 2592731"/>
              <a:gd name="connsiteY19" fmla="*/ 3436827 h 3452654"/>
              <a:gd name="connsiteX20" fmla="*/ 18545 w 2592731"/>
              <a:gd name="connsiteY20" fmla="*/ 2717567 h 3452654"/>
              <a:gd name="connsiteX21" fmla="*/ 11954 w 2592731"/>
              <a:gd name="connsiteY21" fmla="*/ 2694089 h 3452654"/>
              <a:gd name="connsiteX22" fmla="*/ 18545 w 2592731"/>
              <a:gd name="connsiteY22" fmla="*/ 2669941 h 3452654"/>
              <a:gd name="connsiteX23" fmla="*/ 18545 w 2592731"/>
              <a:gd name="connsiteY23" fmla="*/ 2348137 h 3452654"/>
              <a:gd name="connsiteX24" fmla="*/ 18545 w 2592731"/>
              <a:gd name="connsiteY24" fmla="*/ 2305422 h 3452654"/>
              <a:gd name="connsiteX25" fmla="*/ 3471 w 2592731"/>
              <a:gd name="connsiteY25" fmla="*/ 2257171 h 3452654"/>
              <a:gd name="connsiteX26" fmla="*/ 0 w 2592731"/>
              <a:gd name="connsiteY26" fmla="*/ 2233665 h 3452654"/>
              <a:gd name="connsiteX0" fmla="*/ 0 w 2592731"/>
              <a:gd name="connsiteY0" fmla="*/ 2233665 h 3452654"/>
              <a:gd name="connsiteX1" fmla="*/ 4213 w 2592731"/>
              <a:gd name="connsiteY1" fmla="*/ 2196610 h 3452654"/>
              <a:gd name="connsiteX2" fmla="*/ 12016 w 2592731"/>
              <a:gd name="connsiteY2" fmla="*/ 2125112 h 3452654"/>
              <a:gd name="connsiteX3" fmla="*/ 17015 w 2592731"/>
              <a:gd name="connsiteY3" fmla="*/ 2101110 h 3452654"/>
              <a:gd name="connsiteX4" fmla="*/ 18545 w 2592731"/>
              <a:gd name="connsiteY4" fmla="*/ 2096482 h 3452654"/>
              <a:gd name="connsiteX5" fmla="*/ 18545 w 2592731"/>
              <a:gd name="connsiteY5" fmla="*/ 1939430 h 3452654"/>
              <a:gd name="connsiteX6" fmla="*/ 18545 w 2592731"/>
              <a:gd name="connsiteY6" fmla="*/ 1888758 h 3452654"/>
              <a:gd name="connsiteX7" fmla="*/ 16566 w 2592731"/>
              <a:gd name="connsiteY7" fmla="*/ 1803002 h 3452654"/>
              <a:gd name="connsiteX8" fmla="*/ 11247 w 2592731"/>
              <a:gd name="connsiteY8" fmla="*/ 1799876 h 3452654"/>
              <a:gd name="connsiteX9" fmla="*/ 10779 w 2592731"/>
              <a:gd name="connsiteY9" fmla="*/ 1790694 h 3452654"/>
              <a:gd name="connsiteX10" fmla="*/ 10881 w 2592731"/>
              <a:gd name="connsiteY10" fmla="*/ 1776238 h 3452654"/>
              <a:gd name="connsiteX11" fmla="*/ 16464 w 2592731"/>
              <a:gd name="connsiteY11" fmla="*/ 1743859 h 3452654"/>
              <a:gd name="connsiteX12" fmla="*/ 14566 w 2592731"/>
              <a:gd name="connsiteY12" fmla="*/ 0 h 3452654"/>
              <a:gd name="connsiteX13" fmla="*/ 2562192 w 2592731"/>
              <a:gd name="connsiteY13" fmla="*/ 0 h 3452654"/>
              <a:gd name="connsiteX14" fmla="*/ 2589338 w 2592731"/>
              <a:gd name="connsiteY14" fmla="*/ 27148 h 3452654"/>
              <a:gd name="connsiteX15" fmla="*/ 2592254 w 2592731"/>
              <a:gd name="connsiteY15" fmla="*/ 3450901 h 3452654"/>
              <a:gd name="connsiteX16" fmla="*/ 2592252 w 2592731"/>
              <a:gd name="connsiteY16" fmla="*/ 3452654 h 3452654"/>
              <a:gd name="connsiteX17" fmla="*/ 41967 w 2592731"/>
              <a:gd name="connsiteY17" fmla="*/ 3452654 h 3452654"/>
              <a:gd name="connsiteX18" fmla="*/ 18545 w 2592731"/>
              <a:gd name="connsiteY18" fmla="*/ 3436827 h 3452654"/>
              <a:gd name="connsiteX19" fmla="*/ 18545 w 2592731"/>
              <a:gd name="connsiteY19" fmla="*/ 2717567 h 3452654"/>
              <a:gd name="connsiteX20" fmla="*/ 11954 w 2592731"/>
              <a:gd name="connsiteY20" fmla="*/ 2694089 h 3452654"/>
              <a:gd name="connsiteX21" fmla="*/ 18545 w 2592731"/>
              <a:gd name="connsiteY21" fmla="*/ 2669941 h 3452654"/>
              <a:gd name="connsiteX22" fmla="*/ 18545 w 2592731"/>
              <a:gd name="connsiteY22" fmla="*/ 2348137 h 3452654"/>
              <a:gd name="connsiteX23" fmla="*/ 18545 w 2592731"/>
              <a:gd name="connsiteY23" fmla="*/ 2305422 h 3452654"/>
              <a:gd name="connsiteX24" fmla="*/ 3471 w 2592731"/>
              <a:gd name="connsiteY24" fmla="*/ 2257171 h 3452654"/>
              <a:gd name="connsiteX25" fmla="*/ 0 w 2592731"/>
              <a:gd name="connsiteY25" fmla="*/ 2233665 h 3452654"/>
              <a:gd name="connsiteX0" fmla="*/ 0 w 2592731"/>
              <a:gd name="connsiteY0" fmla="*/ 2233665 h 3452654"/>
              <a:gd name="connsiteX1" fmla="*/ 4213 w 2592731"/>
              <a:gd name="connsiteY1" fmla="*/ 2196610 h 3452654"/>
              <a:gd name="connsiteX2" fmla="*/ 12016 w 2592731"/>
              <a:gd name="connsiteY2" fmla="*/ 2125112 h 3452654"/>
              <a:gd name="connsiteX3" fmla="*/ 17015 w 2592731"/>
              <a:gd name="connsiteY3" fmla="*/ 2101110 h 3452654"/>
              <a:gd name="connsiteX4" fmla="*/ 18545 w 2592731"/>
              <a:gd name="connsiteY4" fmla="*/ 2096482 h 3452654"/>
              <a:gd name="connsiteX5" fmla="*/ 18545 w 2592731"/>
              <a:gd name="connsiteY5" fmla="*/ 1939430 h 3452654"/>
              <a:gd name="connsiteX6" fmla="*/ 18545 w 2592731"/>
              <a:gd name="connsiteY6" fmla="*/ 1888758 h 3452654"/>
              <a:gd name="connsiteX7" fmla="*/ 16566 w 2592731"/>
              <a:gd name="connsiteY7" fmla="*/ 1803002 h 3452654"/>
              <a:gd name="connsiteX8" fmla="*/ 11247 w 2592731"/>
              <a:gd name="connsiteY8" fmla="*/ 1799876 h 3452654"/>
              <a:gd name="connsiteX9" fmla="*/ 10779 w 2592731"/>
              <a:gd name="connsiteY9" fmla="*/ 1790694 h 3452654"/>
              <a:gd name="connsiteX10" fmla="*/ 16464 w 2592731"/>
              <a:gd name="connsiteY10" fmla="*/ 1743859 h 3452654"/>
              <a:gd name="connsiteX11" fmla="*/ 14566 w 2592731"/>
              <a:gd name="connsiteY11" fmla="*/ 0 h 3452654"/>
              <a:gd name="connsiteX12" fmla="*/ 2562192 w 2592731"/>
              <a:gd name="connsiteY12" fmla="*/ 0 h 3452654"/>
              <a:gd name="connsiteX13" fmla="*/ 2589338 w 2592731"/>
              <a:gd name="connsiteY13" fmla="*/ 27148 h 3452654"/>
              <a:gd name="connsiteX14" fmla="*/ 2592254 w 2592731"/>
              <a:gd name="connsiteY14" fmla="*/ 3450901 h 3452654"/>
              <a:gd name="connsiteX15" fmla="*/ 2592252 w 2592731"/>
              <a:gd name="connsiteY15" fmla="*/ 3452654 h 3452654"/>
              <a:gd name="connsiteX16" fmla="*/ 41967 w 2592731"/>
              <a:gd name="connsiteY16" fmla="*/ 3452654 h 3452654"/>
              <a:gd name="connsiteX17" fmla="*/ 18545 w 2592731"/>
              <a:gd name="connsiteY17" fmla="*/ 3436827 h 3452654"/>
              <a:gd name="connsiteX18" fmla="*/ 18545 w 2592731"/>
              <a:gd name="connsiteY18" fmla="*/ 2717567 h 3452654"/>
              <a:gd name="connsiteX19" fmla="*/ 11954 w 2592731"/>
              <a:gd name="connsiteY19" fmla="*/ 2694089 h 3452654"/>
              <a:gd name="connsiteX20" fmla="*/ 18545 w 2592731"/>
              <a:gd name="connsiteY20" fmla="*/ 2669941 h 3452654"/>
              <a:gd name="connsiteX21" fmla="*/ 18545 w 2592731"/>
              <a:gd name="connsiteY21" fmla="*/ 2348137 h 3452654"/>
              <a:gd name="connsiteX22" fmla="*/ 18545 w 2592731"/>
              <a:gd name="connsiteY22" fmla="*/ 2305422 h 3452654"/>
              <a:gd name="connsiteX23" fmla="*/ 3471 w 2592731"/>
              <a:gd name="connsiteY23" fmla="*/ 2257171 h 3452654"/>
              <a:gd name="connsiteX24" fmla="*/ 0 w 2592731"/>
              <a:gd name="connsiteY24" fmla="*/ 2233665 h 3452654"/>
              <a:gd name="connsiteX0" fmla="*/ 0 w 2592731"/>
              <a:gd name="connsiteY0" fmla="*/ 2233665 h 3452654"/>
              <a:gd name="connsiteX1" fmla="*/ 4213 w 2592731"/>
              <a:gd name="connsiteY1" fmla="*/ 2196610 h 3452654"/>
              <a:gd name="connsiteX2" fmla="*/ 12016 w 2592731"/>
              <a:gd name="connsiteY2" fmla="*/ 2125112 h 3452654"/>
              <a:gd name="connsiteX3" fmla="*/ 17015 w 2592731"/>
              <a:gd name="connsiteY3" fmla="*/ 2101110 h 3452654"/>
              <a:gd name="connsiteX4" fmla="*/ 18545 w 2592731"/>
              <a:gd name="connsiteY4" fmla="*/ 2096482 h 3452654"/>
              <a:gd name="connsiteX5" fmla="*/ 18545 w 2592731"/>
              <a:gd name="connsiteY5" fmla="*/ 1939430 h 3452654"/>
              <a:gd name="connsiteX6" fmla="*/ 18545 w 2592731"/>
              <a:gd name="connsiteY6" fmla="*/ 1888758 h 3452654"/>
              <a:gd name="connsiteX7" fmla="*/ 16566 w 2592731"/>
              <a:gd name="connsiteY7" fmla="*/ 1803002 h 3452654"/>
              <a:gd name="connsiteX8" fmla="*/ 11247 w 2592731"/>
              <a:gd name="connsiteY8" fmla="*/ 1799876 h 3452654"/>
              <a:gd name="connsiteX9" fmla="*/ 16464 w 2592731"/>
              <a:gd name="connsiteY9" fmla="*/ 1743859 h 3452654"/>
              <a:gd name="connsiteX10" fmla="*/ 14566 w 2592731"/>
              <a:gd name="connsiteY10" fmla="*/ 0 h 3452654"/>
              <a:gd name="connsiteX11" fmla="*/ 2562192 w 2592731"/>
              <a:gd name="connsiteY11" fmla="*/ 0 h 3452654"/>
              <a:gd name="connsiteX12" fmla="*/ 2589338 w 2592731"/>
              <a:gd name="connsiteY12" fmla="*/ 27148 h 3452654"/>
              <a:gd name="connsiteX13" fmla="*/ 2592254 w 2592731"/>
              <a:gd name="connsiteY13" fmla="*/ 3450901 h 3452654"/>
              <a:gd name="connsiteX14" fmla="*/ 2592252 w 2592731"/>
              <a:gd name="connsiteY14" fmla="*/ 3452654 h 3452654"/>
              <a:gd name="connsiteX15" fmla="*/ 41967 w 2592731"/>
              <a:gd name="connsiteY15" fmla="*/ 3452654 h 3452654"/>
              <a:gd name="connsiteX16" fmla="*/ 18545 w 2592731"/>
              <a:gd name="connsiteY16" fmla="*/ 3436827 h 3452654"/>
              <a:gd name="connsiteX17" fmla="*/ 18545 w 2592731"/>
              <a:gd name="connsiteY17" fmla="*/ 2717567 h 3452654"/>
              <a:gd name="connsiteX18" fmla="*/ 11954 w 2592731"/>
              <a:gd name="connsiteY18" fmla="*/ 2694089 h 3452654"/>
              <a:gd name="connsiteX19" fmla="*/ 18545 w 2592731"/>
              <a:gd name="connsiteY19" fmla="*/ 2669941 h 3452654"/>
              <a:gd name="connsiteX20" fmla="*/ 18545 w 2592731"/>
              <a:gd name="connsiteY20" fmla="*/ 2348137 h 3452654"/>
              <a:gd name="connsiteX21" fmla="*/ 18545 w 2592731"/>
              <a:gd name="connsiteY21" fmla="*/ 2305422 h 3452654"/>
              <a:gd name="connsiteX22" fmla="*/ 3471 w 2592731"/>
              <a:gd name="connsiteY22" fmla="*/ 2257171 h 3452654"/>
              <a:gd name="connsiteX23" fmla="*/ 0 w 2592731"/>
              <a:gd name="connsiteY23" fmla="*/ 2233665 h 3452654"/>
              <a:gd name="connsiteX0" fmla="*/ 0 w 2592731"/>
              <a:gd name="connsiteY0" fmla="*/ 2233665 h 3452654"/>
              <a:gd name="connsiteX1" fmla="*/ 4213 w 2592731"/>
              <a:gd name="connsiteY1" fmla="*/ 2196610 h 3452654"/>
              <a:gd name="connsiteX2" fmla="*/ 12016 w 2592731"/>
              <a:gd name="connsiteY2" fmla="*/ 2125112 h 3452654"/>
              <a:gd name="connsiteX3" fmla="*/ 17015 w 2592731"/>
              <a:gd name="connsiteY3" fmla="*/ 2101110 h 3452654"/>
              <a:gd name="connsiteX4" fmla="*/ 18545 w 2592731"/>
              <a:gd name="connsiteY4" fmla="*/ 2096482 h 3452654"/>
              <a:gd name="connsiteX5" fmla="*/ 18545 w 2592731"/>
              <a:gd name="connsiteY5" fmla="*/ 1939430 h 3452654"/>
              <a:gd name="connsiteX6" fmla="*/ 18545 w 2592731"/>
              <a:gd name="connsiteY6" fmla="*/ 1888758 h 3452654"/>
              <a:gd name="connsiteX7" fmla="*/ 16566 w 2592731"/>
              <a:gd name="connsiteY7" fmla="*/ 1803002 h 3452654"/>
              <a:gd name="connsiteX8" fmla="*/ 11247 w 2592731"/>
              <a:gd name="connsiteY8" fmla="*/ 1799876 h 3452654"/>
              <a:gd name="connsiteX9" fmla="*/ 16464 w 2592731"/>
              <a:gd name="connsiteY9" fmla="*/ 1743859 h 3452654"/>
              <a:gd name="connsiteX10" fmla="*/ 14566 w 2592731"/>
              <a:gd name="connsiteY10" fmla="*/ 0 h 3452654"/>
              <a:gd name="connsiteX11" fmla="*/ 2562192 w 2592731"/>
              <a:gd name="connsiteY11" fmla="*/ 0 h 3452654"/>
              <a:gd name="connsiteX12" fmla="*/ 2589338 w 2592731"/>
              <a:gd name="connsiteY12" fmla="*/ 27148 h 3452654"/>
              <a:gd name="connsiteX13" fmla="*/ 2592254 w 2592731"/>
              <a:gd name="connsiteY13" fmla="*/ 3450901 h 3452654"/>
              <a:gd name="connsiteX14" fmla="*/ 2592252 w 2592731"/>
              <a:gd name="connsiteY14" fmla="*/ 3452654 h 3452654"/>
              <a:gd name="connsiteX15" fmla="*/ 41967 w 2592731"/>
              <a:gd name="connsiteY15" fmla="*/ 3452654 h 3452654"/>
              <a:gd name="connsiteX16" fmla="*/ 18545 w 2592731"/>
              <a:gd name="connsiteY16" fmla="*/ 3436827 h 3452654"/>
              <a:gd name="connsiteX17" fmla="*/ 18545 w 2592731"/>
              <a:gd name="connsiteY17" fmla="*/ 2717567 h 3452654"/>
              <a:gd name="connsiteX18" fmla="*/ 11954 w 2592731"/>
              <a:gd name="connsiteY18" fmla="*/ 2694089 h 3452654"/>
              <a:gd name="connsiteX19" fmla="*/ 18545 w 2592731"/>
              <a:gd name="connsiteY19" fmla="*/ 2348137 h 3452654"/>
              <a:gd name="connsiteX20" fmla="*/ 18545 w 2592731"/>
              <a:gd name="connsiteY20" fmla="*/ 2305422 h 3452654"/>
              <a:gd name="connsiteX21" fmla="*/ 3471 w 2592731"/>
              <a:gd name="connsiteY21" fmla="*/ 2257171 h 3452654"/>
              <a:gd name="connsiteX22" fmla="*/ 0 w 2592731"/>
              <a:gd name="connsiteY22" fmla="*/ 2233665 h 3452654"/>
              <a:gd name="connsiteX0" fmla="*/ 0 w 2592731"/>
              <a:gd name="connsiteY0" fmla="*/ 2233665 h 3452654"/>
              <a:gd name="connsiteX1" fmla="*/ 4213 w 2592731"/>
              <a:gd name="connsiteY1" fmla="*/ 2196610 h 3452654"/>
              <a:gd name="connsiteX2" fmla="*/ 12016 w 2592731"/>
              <a:gd name="connsiteY2" fmla="*/ 2125112 h 3452654"/>
              <a:gd name="connsiteX3" fmla="*/ 17015 w 2592731"/>
              <a:gd name="connsiteY3" fmla="*/ 2101110 h 3452654"/>
              <a:gd name="connsiteX4" fmla="*/ 18545 w 2592731"/>
              <a:gd name="connsiteY4" fmla="*/ 2096482 h 3452654"/>
              <a:gd name="connsiteX5" fmla="*/ 18545 w 2592731"/>
              <a:gd name="connsiteY5" fmla="*/ 1939430 h 3452654"/>
              <a:gd name="connsiteX6" fmla="*/ 18545 w 2592731"/>
              <a:gd name="connsiteY6" fmla="*/ 1888758 h 3452654"/>
              <a:gd name="connsiteX7" fmla="*/ 16566 w 2592731"/>
              <a:gd name="connsiteY7" fmla="*/ 1803002 h 3452654"/>
              <a:gd name="connsiteX8" fmla="*/ 11247 w 2592731"/>
              <a:gd name="connsiteY8" fmla="*/ 1799876 h 3452654"/>
              <a:gd name="connsiteX9" fmla="*/ 16464 w 2592731"/>
              <a:gd name="connsiteY9" fmla="*/ 1743859 h 3452654"/>
              <a:gd name="connsiteX10" fmla="*/ 14566 w 2592731"/>
              <a:gd name="connsiteY10" fmla="*/ 0 h 3452654"/>
              <a:gd name="connsiteX11" fmla="*/ 2562192 w 2592731"/>
              <a:gd name="connsiteY11" fmla="*/ 0 h 3452654"/>
              <a:gd name="connsiteX12" fmla="*/ 2589338 w 2592731"/>
              <a:gd name="connsiteY12" fmla="*/ 27148 h 3452654"/>
              <a:gd name="connsiteX13" fmla="*/ 2592254 w 2592731"/>
              <a:gd name="connsiteY13" fmla="*/ 3450901 h 3452654"/>
              <a:gd name="connsiteX14" fmla="*/ 2592252 w 2592731"/>
              <a:gd name="connsiteY14" fmla="*/ 3452654 h 3452654"/>
              <a:gd name="connsiteX15" fmla="*/ 41967 w 2592731"/>
              <a:gd name="connsiteY15" fmla="*/ 3452654 h 3452654"/>
              <a:gd name="connsiteX16" fmla="*/ 18545 w 2592731"/>
              <a:gd name="connsiteY16" fmla="*/ 3436827 h 3452654"/>
              <a:gd name="connsiteX17" fmla="*/ 18545 w 2592731"/>
              <a:gd name="connsiteY17" fmla="*/ 2717567 h 3452654"/>
              <a:gd name="connsiteX18" fmla="*/ 18545 w 2592731"/>
              <a:gd name="connsiteY18" fmla="*/ 2348137 h 3452654"/>
              <a:gd name="connsiteX19" fmla="*/ 18545 w 2592731"/>
              <a:gd name="connsiteY19" fmla="*/ 2305422 h 3452654"/>
              <a:gd name="connsiteX20" fmla="*/ 3471 w 2592731"/>
              <a:gd name="connsiteY20" fmla="*/ 2257171 h 3452654"/>
              <a:gd name="connsiteX21" fmla="*/ 0 w 2592731"/>
              <a:gd name="connsiteY21" fmla="*/ 2233665 h 3452654"/>
              <a:gd name="connsiteX0" fmla="*/ 0 w 2592731"/>
              <a:gd name="connsiteY0" fmla="*/ 2233665 h 3452654"/>
              <a:gd name="connsiteX1" fmla="*/ 4213 w 2592731"/>
              <a:gd name="connsiteY1" fmla="*/ 2196610 h 3452654"/>
              <a:gd name="connsiteX2" fmla="*/ 12016 w 2592731"/>
              <a:gd name="connsiteY2" fmla="*/ 2125112 h 3452654"/>
              <a:gd name="connsiteX3" fmla="*/ 17015 w 2592731"/>
              <a:gd name="connsiteY3" fmla="*/ 2101110 h 3452654"/>
              <a:gd name="connsiteX4" fmla="*/ 18545 w 2592731"/>
              <a:gd name="connsiteY4" fmla="*/ 2096482 h 3452654"/>
              <a:gd name="connsiteX5" fmla="*/ 18545 w 2592731"/>
              <a:gd name="connsiteY5" fmla="*/ 1939430 h 3452654"/>
              <a:gd name="connsiteX6" fmla="*/ 18545 w 2592731"/>
              <a:gd name="connsiteY6" fmla="*/ 1888758 h 3452654"/>
              <a:gd name="connsiteX7" fmla="*/ 16566 w 2592731"/>
              <a:gd name="connsiteY7" fmla="*/ 1803002 h 3452654"/>
              <a:gd name="connsiteX8" fmla="*/ 11247 w 2592731"/>
              <a:gd name="connsiteY8" fmla="*/ 1799876 h 3452654"/>
              <a:gd name="connsiteX9" fmla="*/ 16464 w 2592731"/>
              <a:gd name="connsiteY9" fmla="*/ 1743859 h 3452654"/>
              <a:gd name="connsiteX10" fmla="*/ 14566 w 2592731"/>
              <a:gd name="connsiteY10" fmla="*/ 0 h 3452654"/>
              <a:gd name="connsiteX11" fmla="*/ 2562192 w 2592731"/>
              <a:gd name="connsiteY11" fmla="*/ 0 h 3452654"/>
              <a:gd name="connsiteX12" fmla="*/ 2589338 w 2592731"/>
              <a:gd name="connsiteY12" fmla="*/ 27148 h 3452654"/>
              <a:gd name="connsiteX13" fmla="*/ 2592254 w 2592731"/>
              <a:gd name="connsiteY13" fmla="*/ 3450901 h 3452654"/>
              <a:gd name="connsiteX14" fmla="*/ 2592252 w 2592731"/>
              <a:gd name="connsiteY14" fmla="*/ 3452654 h 3452654"/>
              <a:gd name="connsiteX15" fmla="*/ 41967 w 2592731"/>
              <a:gd name="connsiteY15" fmla="*/ 3452654 h 3452654"/>
              <a:gd name="connsiteX16" fmla="*/ 18545 w 2592731"/>
              <a:gd name="connsiteY16" fmla="*/ 3436827 h 3452654"/>
              <a:gd name="connsiteX17" fmla="*/ 18545 w 2592731"/>
              <a:gd name="connsiteY17" fmla="*/ 2348137 h 3452654"/>
              <a:gd name="connsiteX18" fmla="*/ 18545 w 2592731"/>
              <a:gd name="connsiteY18" fmla="*/ 2305422 h 3452654"/>
              <a:gd name="connsiteX19" fmla="*/ 3471 w 2592731"/>
              <a:gd name="connsiteY19" fmla="*/ 2257171 h 3452654"/>
              <a:gd name="connsiteX20" fmla="*/ 0 w 2592731"/>
              <a:gd name="connsiteY20" fmla="*/ 2233665 h 3452654"/>
              <a:gd name="connsiteX0" fmla="*/ 0 w 2592731"/>
              <a:gd name="connsiteY0" fmla="*/ 2233665 h 3452654"/>
              <a:gd name="connsiteX1" fmla="*/ 4213 w 2592731"/>
              <a:gd name="connsiteY1" fmla="*/ 2196610 h 3452654"/>
              <a:gd name="connsiteX2" fmla="*/ 12016 w 2592731"/>
              <a:gd name="connsiteY2" fmla="*/ 2125112 h 3452654"/>
              <a:gd name="connsiteX3" fmla="*/ 17015 w 2592731"/>
              <a:gd name="connsiteY3" fmla="*/ 2101110 h 3452654"/>
              <a:gd name="connsiteX4" fmla="*/ 18545 w 2592731"/>
              <a:gd name="connsiteY4" fmla="*/ 2096482 h 3452654"/>
              <a:gd name="connsiteX5" fmla="*/ 18545 w 2592731"/>
              <a:gd name="connsiteY5" fmla="*/ 1939430 h 3452654"/>
              <a:gd name="connsiteX6" fmla="*/ 18545 w 2592731"/>
              <a:gd name="connsiteY6" fmla="*/ 1888758 h 3452654"/>
              <a:gd name="connsiteX7" fmla="*/ 16566 w 2592731"/>
              <a:gd name="connsiteY7" fmla="*/ 1803002 h 3452654"/>
              <a:gd name="connsiteX8" fmla="*/ 11247 w 2592731"/>
              <a:gd name="connsiteY8" fmla="*/ 1799876 h 3452654"/>
              <a:gd name="connsiteX9" fmla="*/ 16464 w 2592731"/>
              <a:gd name="connsiteY9" fmla="*/ 1743859 h 3452654"/>
              <a:gd name="connsiteX10" fmla="*/ 14566 w 2592731"/>
              <a:gd name="connsiteY10" fmla="*/ 0 h 3452654"/>
              <a:gd name="connsiteX11" fmla="*/ 2562192 w 2592731"/>
              <a:gd name="connsiteY11" fmla="*/ 0 h 3452654"/>
              <a:gd name="connsiteX12" fmla="*/ 2589338 w 2592731"/>
              <a:gd name="connsiteY12" fmla="*/ 27148 h 3452654"/>
              <a:gd name="connsiteX13" fmla="*/ 2592254 w 2592731"/>
              <a:gd name="connsiteY13" fmla="*/ 3450901 h 3452654"/>
              <a:gd name="connsiteX14" fmla="*/ 2592252 w 2592731"/>
              <a:gd name="connsiteY14" fmla="*/ 3452654 h 3452654"/>
              <a:gd name="connsiteX15" fmla="*/ 41967 w 2592731"/>
              <a:gd name="connsiteY15" fmla="*/ 3452654 h 3452654"/>
              <a:gd name="connsiteX16" fmla="*/ 18545 w 2592731"/>
              <a:gd name="connsiteY16" fmla="*/ 3436827 h 3452654"/>
              <a:gd name="connsiteX17" fmla="*/ 18545 w 2592731"/>
              <a:gd name="connsiteY17" fmla="*/ 2305422 h 3452654"/>
              <a:gd name="connsiteX18" fmla="*/ 3471 w 2592731"/>
              <a:gd name="connsiteY18" fmla="*/ 2257171 h 3452654"/>
              <a:gd name="connsiteX19" fmla="*/ 0 w 2592731"/>
              <a:gd name="connsiteY19" fmla="*/ 2233665 h 3452654"/>
              <a:gd name="connsiteX0" fmla="*/ 0 w 2592731"/>
              <a:gd name="connsiteY0" fmla="*/ 2233665 h 3452654"/>
              <a:gd name="connsiteX1" fmla="*/ 4213 w 2592731"/>
              <a:gd name="connsiteY1" fmla="*/ 2196610 h 3452654"/>
              <a:gd name="connsiteX2" fmla="*/ 12016 w 2592731"/>
              <a:gd name="connsiteY2" fmla="*/ 2125112 h 3452654"/>
              <a:gd name="connsiteX3" fmla="*/ 17015 w 2592731"/>
              <a:gd name="connsiteY3" fmla="*/ 2101110 h 3452654"/>
              <a:gd name="connsiteX4" fmla="*/ 18545 w 2592731"/>
              <a:gd name="connsiteY4" fmla="*/ 2096482 h 3452654"/>
              <a:gd name="connsiteX5" fmla="*/ 18545 w 2592731"/>
              <a:gd name="connsiteY5" fmla="*/ 1939430 h 3452654"/>
              <a:gd name="connsiteX6" fmla="*/ 18545 w 2592731"/>
              <a:gd name="connsiteY6" fmla="*/ 1888758 h 3452654"/>
              <a:gd name="connsiteX7" fmla="*/ 16566 w 2592731"/>
              <a:gd name="connsiteY7" fmla="*/ 1803002 h 3452654"/>
              <a:gd name="connsiteX8" fmla="*/ 11247 w 2592731"/>
              <a:gd name="connsiteY8" fmla="*/ 1799876 h 3452654"/>
              <a:gd name="connsiteX9" fmla="*/ 16464 w 2592731"/>
              <a:gd name="connsiteY9" fmla="*/ 1743859 h 3452654"/>
              <a:gd name="connsiteX10" fmla="*/ 14566 w 2592731"/>
              <a:gd name="connsiteY10" fmla="*/ 0 h 3452654"/>
              <a:gd name="connsiteX11" fmla="*/ 2562192 w 2592731"/>
              <a:gd name="connsiteY11" fmla="*/ 0 h 3452654"/>
              <a:gd name="connsiteX12" fmla="*/ 2589338 w 2592731"/>
              <a:gd name="connsiteY12" fmla="*/ 27148 h 3452654"/>
              <a:gd name="connsiteX13" fmla="*/ 2592254 w 2592731"/>
              <a:gd name="connsiteY13" fmla="*/ 3450901 h 3452654"/>
              <a:gd name="connsiteX14" fmla="*/ 2592252 w 2592731"/>
              <a:gd name="connsiteY14" fmla="*/ 3452654 h 3452654"/>
              <a:gd name="connsiteX15" fmla="*/ 41967 w 2592731"/>
              <a:gd name="connsiteY15" fmla="*/ 3452654 h 3452654"/>
              <a:gd name="connsiteX16" fmla="*/ 18545 w 2592731"/>
              <a:gd name="connsiteY16" fmla="*/ 3436827 h 3452654"/>
              <a:gd name="connsiteX17" fmla="*/ 20567 w 2592731"/>
              <a:gd name="connsiteY17" fmla="*/ 2350506 h 3452654"/>
              <a:gd name="connsiteX18" fmla="*/ 3471 w 2592731"/>
              <a:gd name="connsiteY18" fmla="*/ 2257171 h 3452654"/>
              <a:gd name="connsiteX19" fmla="*/ 0 w 2592731"/>
              <a:gd name="connsiteY19" fmla="*/ 2233665 h 3452654"/>
              <a:gd name="connsiteX0" fmla="*/ 0 w 2592731"/>
              <a:gd name="connsiteY0" fmla="*/ 2233665 h 3452654"/>
              <a:gd name="connsiteX1" fmla="*/ 4213 w 2592731"/>
              <a:gd name="connsiteY1" fmla="*/ 2196610 h 3452654"/>
              <a:gd name="connsiteX2" fmla="*/ 12016 w 2592731"/>
              <a:gd name="connsiteY2" fmla="*/ 2125112 h 3452654"/>
              <a:gd name="connsiteX3" fmla="*/ 17015 w 2592731"/>
              <a:gd name="connsiteY3" fmla="*/ 2101110 h 3452654"/>
              <a:gd name="connsiteX4" fmla="*/ 18545 w 2592731"/>
              <a:gd name="connsiteY4" fmla="*/ 2096482 h 3452654"/>
              <a:gd name="connsiteX5" fmla="*/ 18545 w 2592731"/>
              <a:gd name="connsiteY5" fmla="*/ 1939430 h 3452654"/>
              <a:gd name="connsiteX6" fmla="*/ 18545 w 2592731"/>
              <a:gd name="connsiteY6" fmla="*/ 1888758 h 3452654"/>
              <a:gd name="connsiteX7" fmla="*/ 16566 w 2592731"/>
              <a:gd name="connsiteY7" fmla="*/ 1803002 h 3452654"/>
              <a:gd name="connsiteX8" fmla="*/ 11247 w 2592731"/>
              <a:gd name="connsiteY8" fmla="*/ 1799876 h 3452654"/>
              <a:gd name="connsiteX9" fmla="*/ 16464 w 2592731"/>
              <a:gd name="connsiteY9" fmla="*/ 1743859 h 3452654"/>
              <a:gd name="connsiteX10" fmla="*/ 14566 w 2592731"/>
              <a:gd name="connsiteY10" fmla="*/ 0 h 3452654"/>
              <a:gd name="connsiteX11" fmla="*/ 2562192 w 2592731"/>
              <a:gd name="connsiteY11" fmla="*/ 0 h 3452654"/>
              <a:gd name="connsiteX12" fmla="*/ 2589338 w 2592731"/>
              <a:gd name="connsiteY12" fmla="*/ 27148 h 3452654"/>
              <a:gd name="connsiteX13" fmla="*/ 2592254 w 2592731"/>
              <a:gd name="connsiteY13" fmla="*/ 3450901 h 3452654"/>
              <a:gd name="connsiteX14" fmla="*/ 2592252 w 2592731"/>
              <a:gd name="connsiteY14" fmla="*/ 3452654 h 3452654"/>
              <a:gd name="connsiteX15" fmla="*/ 41967 w 2592731"/>
              <a:gd name="connsiteY15" fmla="*/ 3452654 h 3452654"/>
              <a:gd name="connsiteX16" fmla="*/ 18545 w 2592731"/>
              <a:gd name="connsiteY16" fmla="*/ 3436827 h 3452654"/>
              <a:gd name="connsiteX17" fmla="*/ 20567 w 2592731"/>
              <a:gd name="connsiteY17" fmla="*/ 2350506 h 3452654"/>
              <a:gd name="connsiteX18" fmla="*/ 0 w 2592731"/>
              <a:gd name="connsiteY18" fmla="*/ 2233665 h 3452654"/>
              <a:gd name="connsiteX0" fmla="*/ 0 w 2594897"/>
              <a:gd name="connsiteY0" fmla="*/ 2274021 h 3452654"/>
              <a:gd name="connsiteX1" fmla="*/ 6379 w 2594897"/>
              <a:gd name="connsiteY1" fmla="*/ 2196610 h 3452654"/>
              <a:gd name="connsiteX2" fmla="*/ 14182 w 2594897"/>
              <a:gd name="connsiteY2" fmla="*/ 2125112 h 3452654"/>
              <a:gd name="connsiteX3" fmla="*/ 19181 w 2594897"/>
              <a:gd name="connsiteY3" fmla="*/ 2101110 h 3452654"/>
              <a:gd name="connsiteX4" fmla="*/ 20711 w 2594897"/>
              <a:gd name="connsiteY4" fmla="*/ 2096482 h 3452654"/>
              <a:gd name="connsiteX5" fmla="*/ 20711 w 2594897"/>
              <a:gd name="connsiteY5" fmla="*/ 1939430 h 3452654"/>
              <a:gd name="connsiteX6" fmla="*/ 20711 w 2594897"/>
              <a:gd name="connsiteY6" fmla="*/ 1888758 h 3452654"/>
              <a:gd name="connsiteX7" fmla="*/ 18732 w 2594897"/>
              <a:gd name="connsiteY7" fmla="*/ 1803002 h 3452654"/>
              <a:gd name="connsiteX8" fmla="*/ 13413 w 2594897"/>
              <a:gd name="connsiteY8" fmla="*/ 1799876 h 3452654"/>
              <a:gd name="connsiteX9" fmla="*/ 18630 w 2594897"/>
              <a:gd name="connsiteY9" fmla="*/ 1743859 h 3452654"/>
              <a:gd name="connsiteX10" fmla="*/ 16732 w 2594897"/>
              <a:gd name="connsiteY10" fmla="*/ 0 h 3452654"/>
              <a:gd name="connsiteX11" fmla="*/ 2564358 w 2594897"/>
              <a:gd name="connsiteY11" fmla="*/ 0 h 3452654"/>
              <a:gd name="connsiteX12" fmla="*/ 2591504 w 2594897"/>
              <a:gd name="connsiteY12" fmla="*/ 27148 h 3452654"/>
              <a:gd name="connsiteX13" fmla="*/ 2594420 w 2594897"/>
              <a:gd name="connsiteY13" fmla="*/ 3450901 h 3452654"/>
              <a:gd name="connsiteX14" fmla="*/ 2594418 w 2594897"/>
              <a:gd name="connsiteY14" fmla="*/ 3452654 h 3452654"/>
              <a:gd name="connsiteX15" fmla="*/ 44133 w 2594897"/>
              <a:gd name="connsiteY15" fmla="*/ 3452654 h 3452654"/>
              <a:gd name="connsiteX16" fmla="*/ 20711 w 2594897"/>
              <a:gd name="connsiteY16" fmla="*/ 3436827 h 3452654"/>
              <a:gd name="connsiteX17" fmla="*/ 22733 w 2594897"/>
              <a:gd name="connsiteY17" fmla="*/ 2350506 h 3452654"/>
              <a:gd name="connsiteX18" fmla="*/ 0 w 2594897"/>
              <a:gd name="connsiteY18" fmla="*/ 2274021 h 3452654"/>
              <a:gd name="connsiteX0" fmla="*/ 0 w 2594897"/>
              <a:gd name="connsiteY0" fmla="*/ 2274021 h 3452654"/>
              <a:gd name="connsiteX1" fmla="*/ 6379 w 2594897"/>
              <a:gd name="connsiteY1" fmla="*/ 2196610 h 3452654"/>
              <a:gd name="connsiteX2" fmla="*/ 14182 w 2594897"/>
              <a:gd name="connsiteY2" fmla="*/ 2125112 h 3452654"/>
              <a:gd name="connsiteX3" fmla="*/ 19181 w 2594897"/>
              <a:gd name="connsiteY3" fmla="*/ 2101110 h 3452654"/>
              <a:gd name="connsiteX4" fmla="*/ 20711 w 2594897"/>
              <a:gd name="connsiteY4" fmla="*/ 2096482 h 3452654"/>
              <a:gd name="connsiteX5" fmla="*/ 20711 w 2594897"/>
              <a:gd name="connsiteY5" fmla="*/ 1939430 h 3452654"/>
              <a:gd name="connsiteX6" fmla="*/ 20711 w 2594897"/>
              <a:gd name="connsiteY6" fmla="*/ 1888758 h 3452654"/>
              <a:gd name="connsiteX7" fmla="*/ 18732 w 2594897"/>
              <a:gd name="connsiteY7" fmla="*/ 1803002 h 3452654"/>
              <a:gd name="connsiteX8" fmla="*/ 13413 w 2594897"/>
              <a:gd name="connsiteY8" fmla="*/ 1799876 h 3452654"/>
              <a:gd name="connsiteX9" fmla="*/ 18630 w 2594897"/>
              <a:gd name="connsiteY9" fmla="*/ 1743859 h 3452654"/>
              <a:gd name="connsiteX10" fmla="*/ 16732 w 2594897"/>
              <a:gd name="connsiteY10" fmla="*/ 0 h 3452654"/>
              <a:gd name="connsiteX11" fmla="*/ 2564358 w 2594897"/>
              <a:gd name="connsiteY11" fmla="*/ 0 h 3452654"/>
              <a:gd name="connsiteX12" fmla="*/ 2591504 w 2594897"/>
              <a:gd name="connsiteY12" fmla="*/ 27148 h 3452654"/>
              <a:gd name="connsiteX13" fmla="*/ 2594420 w 2594897"/>
              <a:gd name="connsiteY13" fmla="*/ 3450901 h 3452654"/>
              <a:gd name="connsiteX14" fmla="*/ 2594418 w 2594897"/>
              <a:gd name="connsiteY14" fmla="*/ 3452654 h 3452654"/>
              <a:gd name="connsiteX15" fmla="*/ 44133 w 2594897"/>
              <a:gd name="connsiteY15" fmla="*/ 3452654 h 3452654"/>
              <a:gd name="connsiteX16" fmla="*/ 20711 w 2594897"/>
              <a:gd name="connsiteY16" fmla="*/ 3436827 h 3452654"/>
              <a:gd name="connsiteX17" fmla="*/ 22733 w 2594897"/>
              <a:gd name="connsiteY17" fmla="*/ 2350506 h 3452654"/>
              <a:gd name="connsiteX18" fmla="*/ 0 w 2594897"/>
              <a:gd name="connsiteY18" fmla="*/ 2274021 h 3452654"/>
              <a:gd name="connsiteX0" fmla="*/ 0 w 2594897"/>
              <a:gd name="connsiteY0" fmla="*/ 2274021 h 3452654"/>
              <a:gd name="connsiteX1" fmla="*/ 6379 w 2594897"/>
              <a:gd name="connsiteY1" fmla="*/ 2196610 h 3452654"/>
              <a:gd name="connsiteX2" fmla="*/ 14182 w 2594897"/>
              <a:gd name="connsiteY2" fmla="*/ 2125112 h 3452654"/>
              <a:gd name="connsiteX3" fmla="*/ 19181 w 2594897"/>
              <a:gd name="connsiteY3" fmla="*/ 2101110 h 3452654"/>
              <a:gd name="connsiteX4" fmla="*/ 17969 w 2594897"/>
              <a:gd name="connsiteY4" fmla="*/ 2064850 h 3452654"/>
              <a:gd name="connsiteX5" fmla="*/ 20711 w 2594897"/>
              <a:gd name="connsiteY5" fmla="*/ 1939430 h 3452654"/>
              <a:gd name="connsiteX6" fmla="*/ 20711 w 2594897"/>
              <a:gd name="connsiteY6" fmla="*/ 1888758 h 3452654"/>
              <a:gd name="connsiteX7" fmla="*/ 18732 w 2594897"/>
              <a:gd name="connsiteY7" fmla="*/ 1803002 h 3452654"/>
              <a:gd name="connsiteX8" fmla="*/ 13413 w 2594897"/>
              <a:gd name="connsiteY8" fmla="*/ 1799876 h 3452654"/>
              <a:gd name="connsiteX9" fmla="*/ 18630 w 2594897"/>
              <a:gd name="connsiteY9" fmla="*/ 1743859 h 3452654"/>
              <a:gd name="connsiteX10" fmla="*/ 16732 w 2594897"/>
              <a:gd name="connsiteY10" fmla="*/ 0 h 3452654"/>
              <a:gd name="connsiteX11" fmla="*/ 2564358 w 2594897"/>
              <a:gd name="connsiteY11" fmla="*/ 0 h 3452654"/>
              <a:gd name="connsiteX12" fmla="*/ 2591504 w 2594897"/>
              <a:gd name="connsiteY12" fmla="*/ 27148 h 3452654"/>
              <a:gd name="connsiteX13" fmla="*/ 2594420 w 2594897"/>
              <a:gd name="connsiteY13" fmla="*/ 3450901 h 3452654"/>
              <a:gd name="connsiteX14" fmla="*/ 2594418 w 2594897"/>
              <a:gd name="connsiteY14" fmla="*/ 3452654 h 3452654"/>
              <a:gd name="connsiteX15" fmla="*/ 44133 w 2594897"/>
              <a:gd name="connsiteY15" fmla="*/ 3452654 h 3452654"/>
              <a:gd name="connsiteX16" fmla="*/ 20711 w 2594897"/>
              <a:gd name="connsiteY16" fmla="*/ 3436827 h 3452654"/>
              <a:gd name="connsiteX17" fmla="*/ 22733 w 2594897"/>
              <a:gd name="connsiteY17" fmla="*/ 2350506 h 3452654"/>
              <a:gd name="connsiteX18" fmla="*/ 0 w 2594897"/>
              <a:gd name="connsiteY18" fmla="*/ 2274021 h 3452654"/>
              <a:gd name="connsiteX0" fmla="*/ 0 w 2594897"/>
              <a:gd name="connsiteY0" fmla="*/ 2274021 h 3452654"/>
              <a:gd name="connsiteX1" fmla="*/ 6379 w 2594897"/>
              <a:gd name="connsiteY1" fmla="*/ 2196610 h 3452654"/>
              <a:gd name="connsiteX2" fmla="*/ 14182 w 2594897"/>
              <a:gd name="connsiteY2" fmla="*/ 2125112 h 3452654"/>
              <a:gd name="connsiteX3" fmla="*/ 17969 w 2594897"/>
              <a:gd name="connsiteY3" fmla="*/ 2064850 h 3452654"/>
              <a:gd name="connsiteX4" fmla="*/ 20711 w 2594897"/>
              <a:gd name="connsiteY4" fmla="*/ 1939430 h 3452654"/>
              <a:gd name="connsiteX5" fmla="*/ 20711 w 2594897"/>
              <a:gd name="connsiteY5" fmla="*/ 1888758 h 3452654"/>
              <a:gd name="connsiteX6" fmla="*/ 18732 w 2594897"/>
              <a:gd name="connsiteY6" fmla="*/ 1803002 h 3452654"/>
              <a:gd name="connsiteX7" fmla="*/ 13413 w 2594897"/>
              <a:gd name="connsiteY7" fmla="*/ 1799876 h 3452654"/>
              <a:gd name="connsiteX8" fmla="*/ 18630 w 2594897"/>
              <a:gd name="connsiteY8" fmla="*/ 1743859 h 3452654"/>
              <a:gd name="connsiteX9" fmla="*/ 16732 w 2594897"/>
              <a:gd name="connsiteY9" fmla="*/ 0 h 3452654"/>
              <a:gd name="connsiteX10" fmla="*/ 2564358 w 2594897"/>
              <a:gd name="connsiteY10" fmla="*/ 0 h 3452654"/>
              <a:gd name="connsiteX11" fmla="*/ 2591504 w 2594897"/>
              <a:gd name="connsiteY11" fmla="*/ 27148 h 3452654"/>
              <a:gd name="connsiteX12" fmla="*/ 2594420 w 2594897"/>
              <a:gd name="connsiteY12" fmla="*/ 3450901 h 3452654"/>
              <a:gd name="connsiteX13" fmla="*/ 2594418 w 2594897"/>
              <a:gd name="connsiteY13" fmla="*/ 3452654 h 3452654"/>
              <a:gd name="connsiteX14" fmla="*/ 44133 w 2594897"/>
              <a:gd name="connsiteY14" fmla="*/ 3452654 h 3452654"/>
              <a:gd name="connsiteX15" fmla="*/ 20711 w 2594897"/>
              <a:gd name="connsiteY15" fmla="*/ 3436827 h 3452654"/>
              <a:gd name="connsiteX16" fmla="*/ 22733 w 2594897"/>
              <a:gd name="connsiteY16" fmla="*/ 2350506 h 3452654"/>
              <a:gd name="connsiteX17" fmla="*/ 0 w 2594897"/>
              <a:gd name="connsiteY17" fmla="*/ 2274021 h 3452654"/>
              <a:gd name="connsiteX0" fmla="*/ 0 w 2594897"/>
              <a:gd name="connsiteY0" fmla="*/ 2274021 h 3452654"/>
              <a:gd name="connsiteX1" fmla="*/ 6379 w 2594897"/>
              <a:gd name="connsiteY1" fmla="*/ 2196610 h 3452654"/>
              <a:gd name="connsiteX2" fmla="*/ 10239 w 2594897"/>
              <a:gd name="connsiteY2" fmla="*/ 2115901 h 3452654"/>
              <a:gd name="connsiteX3" fmla="*/ 17969 w 2594897"/>
              <a:gd name="connsiteY3" fmla="*/ 2064850 h 3452654"/>
              <a:gd name="connsiteX4" fmla="*/ 20711 w 2594897"/>
              <a:gd name="connsiteY4" fmla="*/ 1939430 h 3452654"/>
              <a:gd name="connsiteX5" fmla="*/ 20711 w 2594897"/>
              <a:gd name="connsiteY5" fmla="*/ 1888758 h 3452654"/>
              <a:gd name="connsiteX6" fmla="*/ 18732 w 2594897"/>
              <a:gd name="connsiteY6" fmla="*/ 1803002 h 3452654"/>
              <a:gd name="connsiteX7" fmla="*/ 13413 w 2594897"/>
              <a:gd name="connsiteY7" fmla="*/ 1799876 h 3452654"/>
              <a:gd name="connsiteX8" fmla="*/ 18630 w 2594897"/>
              <a:gd name="connsiteY8" fmla="*/ 1743859 h 3452654"/>
              <a:gd name="connsiteX9" fmla="*/ 16732 w 2594897"/>
              <a:gd name="connsiteY9" fmla="*/ 0 h 3452654"/>
              <a:gd name="connsiteX10" fmla="*/ 2564358 w 2594897"/>
              <a:gd name="connsiteY10" fmla="*/ 0 h 3452654"/>
              <a:gd name="connsiteX11" fmla="*/ 2591504 w 2594897"/>
              <a:gd name="connsiteY11" fmla="*/ 27148 h 3452654"/>
              <a:gd name="connsiteX12" fmla="*/ 2594420 w 2594897"/>
              <a:gd name="connsiteY12" fmla="*/ 3450901 h 3452654"/>
              <a:gd name="connsiteX13" fmla="*/ 2594418 w 2594897"/>
              <a:gd name="connsiteY13" fmla="*/ 3452654 h 3452654"/>
              <a:gd name="connsiteX14" fmla="*/ 44133 w 2594897"/>
              <a:gd name="connsiteY14" fmla="*/ 3452654 h 3452654"/>
              <a:gd name="connsiteX15" fmla="*/ 20711 w 2594897"/>
              <a:gd name="connsiteY15" fmla="*/ 3436827 h 3452654"/>
              <a:gd name="connsiteX16" fmla="*/ 22733 w 2594897"/>
              <a:gd name="connsiteY16" fmla="*/ 2350506 h 3452654"/>
              <a:gd name="connsiteX17" fmla="*/ 0 w 2594897"/>
              <a:gd name="connsiteY17" fmla="*/ 2274021 h 3452654"/>
              <a:gd name="connsiteX0" fmla="*/ 194071 w 2588519"/>
              <a:gd name="connsiteY0" fmla="*/ 2262569 h 3452654"/>
              <a:gd name="connsiteX1" fmla="*/ 1 w 2588519"/>
              <a:gd name="connsiteY1" fmla="*/ 2196610 h 3452654"/>
              <a:gd name="connsiteX2" fmla="*/ 3861 w 2588519"/>
              <a:gd name="connsiteY2" fmla="*/ 2115901 h 3452654"/>
              <a:gd name="connsiteX3" fmla="*/ 11591 w 2588519"/>
              <a:gd name="connsiteY3" fmla="*/ 2064850 h 3452654"/>
              <a:gd name="connsiteX4" fmla="*/ 14333 w 2588519"/>
              <a:gd name="connsiteY4" fmla="*/ 1939430 h 3452654"/>
              <a:gd name="connsiteX5" fmla="*/ 14333 w 2588519"/>
              <a:gd name="connsiteY5" fmla="*/ 1888758 h 3452654"/>
              <a:gd name="connsiteX6" fmla="*/ 12354 w 2588519"/>
              <a:gd name="connsiteY6" fmla="*/ 1803002 h 3452654"/>
              <a:gd name="connsiteX7" fmla="*/ 7035 w 2588519"/>
              <a:gd name="connsiteY7" fmla="*/ 1799876 h 3452654"/>
              <a:gd name="connsiteX8" fmla="*/ 12252 w 2588519"/>
              <a:gd name="connsiteY8" fmla="*/ 1743859 h 3452654"/>
              <a:gd name="connsiteX9" fmla="*/ 10354 w 2588519"/>
              <a:gd name="connsiteY9" fmla="*/ 0 h 3452654"/>
              <a:gd name="connsiteX10" fmla="*/ 2557980 w 2588519"/>
              <a:gd name="connsiteY10" fmla="*/ 0 h 3452654"/>
              <a:gd name="connsiteX11" fmla="*/ 2585126 w 2588519"/>
              <a:gd name="connsiteY11" fmla="*/ 27148 h 3452654"/>
              <a:gd name="connsiteX12" fmla="*/ 2588042 w 2588519"/>
              <a:gd name="connsiteY12" fmla="*/ 3450901 h 3452654"/>
              <a:gd name="connsiteX13" fmla="*/ 2588040 w 2588519"/>
              <a:gd name="connsiteY13" fmla="*/ 3452654 h 3452654"/>
              <a:gd name="connsiteX14" fmla="*/ 37755 w 2588519"/>
              <a:gd name="connsiteY14" fmla="*/ 3452654 h 3452654"/>
              <a:gd name="connsiteX15" fmla="*/ 14333 w 2588519"/>
              <a:gd name="connsiteY15" fmla="*/ 3436827 h 3452654"/>
              <a:gd name="connsiteX16" fmla="*/ 16355 w 2588519"/>
              <a:gd name="connsiteY16" fmla="*/ 2350506 h 3452654"/>
              <a:gd name="connsiteX17" fmla="*/ 194071 w 2588519"/>
              <a:gd name="connsiteY17" fmla="*/ 2262569 h 3452654"/>
              <a:gd name="connsiteX0" fmla="*/ 199847 w 2588519"/>
              <a:gd name="connsiteY0" fmla="*/ 2154954 h 3452654"/>
              <a:gd name="connsiteX1" fmla="*/ 1 w 2588519"/>
              <a:gd name="connsiteY1" fmla="*/ 2196610 h 3452654"/>
              <a:gd name="connsiteX2" fmla="*/ 3861 w 2588519"/>
              <a:gd name="connsiteY2" fmla="*/ 2115901 h 3452654"/>
              <a:gd name="connsiteX3" fmla="*/ 11591 w 2588519"/>
              <a:gd name="connsiteY3" fmla="*/ 2064850 h 3452654"/>
              <a:gd name="connsiteX4" fmla="*/ 14333 w 2588519"/>
              <a:gd name="connsiteY4" fmla="*/ 1939430 h 3452654"/>
              <a:gd name="connsiteX5" fmla="*/ 14333 w 2588519"/>
              <a:gd name="connsiteY5" fmla="*/ 1888758 h 3452654"/>
              <a:gd name="connsiteX6" fmla="*/ 12354 w 2588519"/>
              <a:gd name="connsiteY6" fmla="*/ 1803002 h 3452654"/>
              <a:gd name="connsiteX7" fmla="*/ 7035 w 2588519"/>
              <a:gd name="connsiteY7" fmla="*/ 1799876 h 3452654"/>
              <a:gd name="connsiteX8" fmla="*/ 12252 w 2588519"/>
              <a:gd name="connsiteY8" fmla="*/ 1743859 h 3452654"/>
              <a:gd name="connsiteX9" fmla="*/ 10354 w 2588519"/>
              <a:gd name="connsiteY9" fmla="*/ 0 h 3452654"/>
              <a:gd name="connsiteX10" fmla="*/ 2557980 w 2588519"/>
              <a:gd name="connsiteY10" fmla="*/ 0 h 3452654"/>
              <a:gd name="connsiteX11" fmla="*/ 2585126 w 2588519"/>
              <a:gd name="connsiteY11" fmla="*/ 27148 h 3452654"/>
              <a:gd name="connsiteX12" fmla="*/ 2588042 w 2588519"/>
              <a:gd name="connsiteY12" fmla="*/ 3450901 h 3452654"/>
              <a:gd name="connsiteX13" fmla="*/ 2588040 w 2588519"/>
              <a:gd name="connsiteY13" fmla="*/ 3452654 h 3452654"/>
              <a:gd name="connsiteX14" fmla="*/ 37755 w 2588519"/>
              <a:gd name="connsiteY14" fmla="*/ 3452654 h 3452654"/>
              <a:gd name="connsiteX15" fmla="*/ 14333 w 2588519"/>
              <a:gd name="connsiteY15" fmla="*/ 3436827 h 3452654"/>
              <a:gd name="connsiteX16" fmla="*/ 16355 w 2588519"/>
              <a:gd name="connsiteY16" fmla="*/ 2350506 h 3452654"/>
              <a:gd name="connsiteX17" fmla="*/ 199847 w 2588519"/>
              <a:gd name="connsiteY17" fmla="*/ 2154954 h 3452654"/>
              <a:gd name="connsiteX0" fmla="*/ 199847 w 2588519"/>
              <a:gd name="connsiteY0" fmla="*/ 2154954 h 3452654"/>
              <a:gd name="connsiteX1" fmla="*/ 1 w 2588519"/>
              <a:gd name="connsiteY1" fmla="*/ 2196610 h 3452654"/>
              <a:gd name="connsiteX2" fmla="*/ 3861 w 2588519"/>
              <a:gd name="connsiteY2" fmla="*/ 2115901 h 3452654"/>
              <a:gd name="connsiteX3" fmla="*/ 11591 w 2588519"/>
              <a:gd name="connsiteY3" fmla="*/ 2064850 h 3452654"/>
              <a:gd name="connsiteX4" fmla="*/ 14333 w 2588519"/>
              <a:gd name="connsiteY4" fmla="*/ 1939430 h 3452654"/>
              <a:gd name="connsiteX5" fmla="*/ 14333 w 2588519"/>
              <a:gd name="connsiteY5" fmla="*/ 1888758 h 3452654"/>
              <a:gd name="connsiteX6" fmla="*/ 12354 w 2588519"/>
              <a:gd name="connsiteY6" fmla="*/ 1803002 h 3452654"/>
              <a:gd name="connsiteX7" fmla="*/ 7035 w 2588519"/>
              <a:gd name="connsiteY7" fmla="*/ 1799876 h 3452654"/>
              <a:gd name="connsiteX8" fmla="*/ 12252 w 2588519"/>
              <a:gd name="connsiteY8" fmla="*/ 1743859 h 3452654"/>
              <a:gd name="connsiteX9" fmla="*/ 10354 w 2588519"/>
              <a:gd name="connsiteY9" fmla="*/ 0 h 3452654"/>
              <a:gd name="connsiteX10" fmla="*/ 2557980 w 2588519"/>
              <a:gd name="connsiteY10" fmla="*/ 0 h 3452654"/>
              <a:gd name="connsiteX11" fmla="*/ 2585126 w 2588519"/>
              <a:gd name="connsiteY11" fmla="*/ 27148 h 3452654"/>
              <a:gd name="connsiteX12" fmla="*/ 2588042 w 2588519"/>
              <a:gd name="connsiteY12" fmla="*/ 3450901 h 3452654"/>
              <a:gd name="connsiteX13" fmla="*/ 2588040 w 2588519"/>
              <a:gd name="connsiteY13" fmla="*/ 3452654 h 3452654"/>
              <a:gd name="connsiteX14" fmla="*/ 37755 w 2588519"/>
              <a:gd name="connsiteY14" fmla="*/ 3452654 h 3452654"/>
              <a:gd name="connsiteX15" fmla="*/ 14333 w 2588519"/>
              <a:gd name="connsiteY15" fmla="*/ 3436827 h 3452654"/>
              <a:gd name="connsiteX16" fmla="*/ 16355 w 2588519"/>
              <a:gd name="connsiteY16" fmla="*/ 2350506 h 3452654"/>
              <a:gd name="connsiteX17" fmla="*/ 199847 w 2588519"/>
              <a:gd name="connsiteY17" fmla="*/ 2154954 h 3452654"/>
              <a:gd name="connsiteX0" fmla="*/ 205958 w 2588519"/>
              <a:gd name="connsiteY0" fmla="*/ 2123810 h 3452654"/>
              <a:gd name="connsiteX1" fmla="*/ 1 w 2588519"/>
              <a:gd name="connsiteY1" fmla="*/ 2196610 h 3452654"/>
              <a:gd name="connsiteX2" fmla="*/ 3861 w 2588519"/>
              <a:gd name="connsiteY2" fmla="*/ 2115901 h 3452654"/>
              <a:gd name="connsiteX3" fmla="*/ 11591 w 2588519"/>
              <a:gd name="connsiteY3" fmla="*/ 2064850 h 3452654"/>
              <a:gd name="connsiteX4" fmla="*/ 14333 w 2588519"/>
              <a:gd name="connsiteY4" fmla="*/ 1939430 h 3452654"/>
              <a:gd name="connsiteX5" fmla="*/ 14333 w 2588519"/>
              <a:gd name="connsiteY5" fmla="*/ 1888758 h 3452654"/>
              <a:gd name="connsiteX6" fmla="*/ 12354 w 2588519"/>
              <a:gd name="connsiteY6" fmla="*/ 1803002 h 3452654"/>
              <a:gd name="connsiteX7" fmla="*/ 7035 w 2588519"/>
              <a:gd name="connsiteY7" fmla="*/ 1799876 h 3452654"/>
              <a:gd name="connsiteX8" fmla="*/ 12252 w 2588519"/>
              <a:gd name="connsiteY8" fmla="*/ 1743859 h 3452654"/>
              <a:gd name="connsiteX9" fmla="*/ 10354 w 2588519"/>
              <a:gd name="connsiteY9" fmla="*/ 0 h 3452654"/>
              <a:gd name="connsiteX10" fmla="*/ 2557980 w 2588519"/>
              <a:gd name="connsiteY10" fmla="*/ 0 h 3452654"/>
              <a:gd name="connsiteX11" fmla="*/ 2585126 w 2588519"/>
              <a:gd name="connsiteY11" fmla="*/ 27148 h 3452654"/>
              <a:gd name="connsiteX12" fmla="*/ 2588042 w 2588519"/>
              <a:gd name="connsiteY12" fmla="*/ 3450901 h 3452654"/>
              <a:gd name="connsiteX13" fmla="*/ 2588040 w 2588519"/>
              <a:gd name="connsiteY13" fmla="*/ 3452654 h 3452654"/>
              <a:gd name="connsiteX14" fmla="*/ 37755 w 2588519"/>
              <a:gd name="connsiteY14" fmla="*/ 3452654 h 3452654"/>
              <a:gd name="connsiteX15" fmla="*/ 14333 w 2588519"/>
              <a:gd name="connsiteY15" fmla="*/ 3436827 h 3452654"/>
              <a:gd name="connsiteX16" fmla="*/ 16355 w 2588519"/>
              <a:gd name="connsiteY16" fmla="*/ 2350506 h 3452654"/>
              <a:gd name="connsiteX17" fmla="*/ 205958 w 2588519"/>
              <a:gd name="connsiteY17" fmla="*/ 2123810 h 3452654"/>
              <a:gd name="connsiteX0" fmla="*/ 205958 w 2588519"/>
              <a:gd name="connsiteY0" fmla="*/ 2123810 h 3452654"/>
              <a:gd name="connsiteX1" fmla="*/ 1 w 2588519"/>
              <a:gd name="connsiteY1" fmla="*/ 2196610 h 3452654"/>
              <a:gd name="connsiteX2" fmla="*/ 3861 w 2588519"/>
              <a:gd name="connsiteY2" fmla="*/ 2115901 h 3452654"/>
              <a:gd name="connsiteX3" fmla="*/ 11591 w 2588519"/>
              <a:gd name="connsiteY3" fmla="*/ 2064850 h 3452654"/>
              <a:gd name="connsiteX4" fmla="*/ 14333 w 2588519"/>
              <a:gd name="connsiteY4" fmla="*/ 1939430 h 3452654"/>
              <a:gd name="connsiteX5" fmla="*/ 14333 w 2588519"/>
              <a:gd name="connsiteY5" fmla="*/ 1888758 h 3452654"/>
              <a:gd name="connsiteX6" fmla="*/ 12354 w 2588519"/>
              <a:gd name="connsiteY6" fmla="*/ 1803002 h 3452654"/>
              <a:gd name="connsiteX7" fmla="*/ 7035 w 2588519"/>
              <a:gd name="connsiteY7" fmla="*/ 1799876 h 3452654"/>
              <a:gd name="connsiteX8" fmla="*/ 12252 w 2588519"/>
              <a:gd name="connsiteY8" fmla="*/ 1743859 h 3452654"/>
              <a:gd name="connsiteX9" fmla="*/ 10354 w 2588519"/>
              <a:gd name="connsiteY9" fmla="*/ 0 h 3452654"/>
              <a:gd name="connsiteX10" fmla="*/ 2557980 w 2588519"/>
              <a:gd name="connsiteY10" fmla="*/ 0 h 3452654"/>
              <a:gd name="connsiteX11" fmla="*/ 2585126 w 2588519"/>
              <a:gd name="connsiteY11" fmla="*/ 27148 h 3452654"/>
              <a:gd name="connsiteX12" fmla="*/ 2588042 w 2588519"/>
              <a:gd name="connsiteY12" fmla="*/ 3450901 h 3452654"/>
              <a:gd name="connsiteX13" fmla="*/ 2588040 w 2588519"/>
              <a:gd name="connsiteY13" fmla="*/ 3452654 h 3452654"/>
              <a:gd name="connsiteX14" fmla="*/ 37755 w 2588519"/>
              <a:gd name="connsiteY14" fmla="*/ 3452654 h 3452654"/>
              <a:gd name="connsiteX15" fmla="*/ 14333 w 2588519"/>
              <a:gd name="connsiteY15" fmla="*/ 3436827 h 3452654"/>
              <a:gd name="connsiteX16" fmla="*/ 16355 w 2588519"/>
              <a:gd name="connsiteY16" fmla="*/ 2350506 h 3452654"/>
              <a:gd name="connsiteX17" fmla="*/ 205958 w 2588519"/>
              <a:gd name="connsiteY17" fmla="*/ 2123810 h 3452654"/>
              <a:gd name="connsiteX0" fmla="*/ 15283 w 2588523"/>
              <a:gd name="connsiteY0" fmla="*/ 2284208 h 3452654"/>
              <a:gd name="connsiteX1" fmla="*/ 5 w 2588523"/>
              <a:gd name="connsiteY1" fmla="*/ 2196610 h 3452654"/>
              <a:gd name="connsiteX2" fmla="*/ 3865 w 2588523"/>
              <a:gd name="connsiteY2" fmla="*/ 2115901 h 3452654"/>
              <a:gd name="connsiteX3" fmla="*/ 11595 w 2588523"/>
              <a:gd name="connsiteY3" fmla="*/ 2064850 h 3452654"/>
              <a:gd name="connsiteX4" fmla="*/ 14337 w 2588523"/>
              <a:gd name="connsiteY4" fmla="*/ 1939430 h 3452654"/>
              <a:gd name="connsiteX5" fmla="*/ 14337 w 2588523"/>
              <a:gd name="connsiteY5" fmla="*/ 1888758 h 3452654"/>
              <a:gd name="connsiteX6" fmla="*/ 12358 w 2588523"/>
              <a:gd name="connsiteY6" fmla="*/ 1803002 h 3452654"/>
              <a:gd name="connsiteX7" fmla="*/ 7039 w 2588523"/>
              <a:gd name="connsiteY7" fmla="*/ 1799876 h 3452654"/>
              <a:gd name="connsiteX8" fmla="*/ 12256 w 2588523"/>
              <a:gd name="connsiteY8" fmla="*/ 1743859 h 3452654"/>
              <a:gd name="connsiteX9" fmla="*/ 10358 w 2588523"/>
              <a:gd name="connsiteY9" fmla="*/ 0 h 3452654"/>
              <a:gd name="connsiteX10" fmla="*/ 2557984 w 2588523"/>
              <a:gd name="connsiteY10" fmla="*/ 0 h 3452654"/>
              <a:gd name="connsiteX11" fmla="*/ 2585130 w 2588523"/>
              <a:gd name="connsiteY11" fmla="*/ 27148 h 3452654"/>
              <a:gd name="connsiteX12" fmla="*/ 2588046 w 2588523"/>
              <a:gd name="connsiteY12" fmla="*/ 3450901 h 3452654"/>
              <a:gd name="connsiteX13" fmla="*/ 2588044 w 2588523"/>
              <a:gd name="connsiteY13" fmla="*/ 3452654 h 3452654"/>
              <a:gd name="connsiteX14" fmla="*/ 37759 w 2588523"/>
              <a:gd name="connsiteY14" fmla="*/ 3452654 h 3452654"/>
              <a:gd name="connsiteX15" fmla="*/ 14337 w 2588523"/>
              <a:gd name="connsiteY15" fmla="*/ 3436827 h 3452654"/>
              <a:gd name="connsiteX16" fmla="*/ 16359 w 2588523"/>
              <a:gd name="connsiteY16" fmla="*/ 2350506 h 3452654"/>
              <a:gd name="connsiteX17" fmla="*/ 15283 w 2588523"/>
              <a:gd name="connsiteY17" fmla="*/ 2284208 h 3452654"/>
              <a:gd name="connsiteX0" fmla="*/ 21457 w 2594697"/>
              <a:gd name="connsiteY0" fmla="*/ 2284208 h 3452654"/>
              <a:gd name="connsiteX1" fmla="*/ 6179 w 2594697"/>
              <a:gd name="connsiteY1" fmla="*/ 2196610 h 3452654"/>
              <a:gd name="connsiteX2" fmla="*/ 10039 w 2594697"/>
              <a:gd name="connsiteY2" fmla="*/ 2115901 h 3452654"/>
              <a:gd name="connsiteX3" fmla="*/ 17769 w 2594697"/>
              <a:gd name="connsiteY3" fmla="*/ 2064850 h 3452654"/>
              <a:gd name="connsiteX4" fmla="*/ 20511 w 2594697"/>
              <a:gd name="connsiteY4" fmla="*/ 1939430 h 3452654"/>
              <a:gd name="connsiteX5" fmla="*/ 20511 w 2594697"/>
              <a:gd name="connsiteY5" fmla="*/ 1888758 h 3452654"/>
              <a:gd name="connsiteX6" fmla="*/ 18532 w 2594697"/>
              <a:gd name="connsiteY6" fmla="*/ 1803002 h 3452654"/>
              <a:gd name="connsiteX7" fmla="*/ 13213 w 2594697"/>
              <a:gd name="connsiteY7" fmla="*/ 1799876 h 3452654"/>
              <a:gd name="connsiteX8" fmla="*/ 18430 w 2594697"/>
              <a:gd name="connsiteY8" fmla="*/ 1743859 h 3452654"/>
              <a:gd name="connsiteX9" fmla="*/ 16532 w 2594697"/>
              <a:gd name="connsiteY9" fmla="*/ 0 h 3452654"/>
              <a:gd name="connsiteX10" fmla="*/ 2564158 w 2594697"/>
              <a:gd name="connsiteY10" fmla="*/ 0 h 3452654"/>
              <a:gd name="connsiteX11" fmla="*/ 2591304 w 2594697"/>
              <a:gd name="connsiteY11" fmla="*/ 27148 h 3452654"/>
              <a:gd name="connsiteX12" fmla="*/ 2594220 w 2594697"/>
              <a:gd name="connsiteY12" fmla="*/ 3450901 h 3452654"/>
              <a:gd name="connsiteX13" fmla="*/ 2594218 w 2594697"/>
              <a:gd name="connsiteY13" fmla="*/ 3452654 h 3452654"/>
              <a:gd name="connsiteX14" fmla="*/ 43933 w 2594697"/>
              <a:gd name="connsiteY14" fmla="*/ 3452654 h 3452654"/>
              <a:gd name="connsiteX15" fmla="*/ 20511 w 2594697"/>
              <a:gd name="connsiteY15" fmla="*/ 3436827 h 3452654"/>
              <a:gd name="connsiteX16" fmla="*/ 22533 w 2594697"/>
              <a:gd name="connsiteY16" fmla="*/ 2350506 h 3452654"/>
              <a:gd name="connsiteX17" fmla="*/ 21457 w 2594697"/>
              <a:gd name="connsiteY17" fmla="*/ 2284208 h 3452654"/>
              <a:gd name="connsiteX0" fmla="*/ 21457 w 2594697"/>
              <a:gd name="connsiteY0" fmla="*/ 2284208 h 3452654"/>
              <a:gd name="connsiteX1" fmla="*/ 6179 w 2594697"/>
              <a:gd name="connsiteY1" fmla="*/ 2196610 h 3452654"/>
              <a:gd name="connsiteX2" fmla="*/ 10039 w 2594697"/>
              <a:gd name="connsiteY2" fmla="*/ 2115901 h 3452654"/>
              <a:gd name="connsiteX3" fmla="*/ 17769 w 2594697"/>
              <a:gd name="connsiteY3" fmla="*/ 2064850 h 3452654"/>
              <a:gd name="connsiteX4" fmla="*/ 20511 w 2594697"/>
              <a:gd name="connsiteY4" fmla="*/ 1939430 h 3452654"/>
              <a:gd name="connsiteX5" fmla="*/ 20511 w 2594697"/>
              <a:gd name="connsiteY5" fmla="*/ 1888758 h 3452654"/>
              <a:gd name="connsiteX6" fmla="*/ 18532 w 2594697"/>
              <a:gd name="connsiteY6" fmla="*/ 1803002 h 3452654"/>
              <a:gd name="connsiteX7" fmla="*/ 18430 w 2594697"/>
              <a:gd name="connsiteY7" fmla="*/ 1743859 h 3452654"/>
              <a:gd name="connsiteX8" fmla="*/ 16532 w 2594697"/>
              <a:gd name="connsiteY8" fmla="*/ 0 h 3452654"/>
              <a:gd name="connsiteX9" fmla="*/ 2564158 w 2594697"/>
              <a:gd name="connsiteY9" fmla="*/ 0 h 3452654"/>
              <a:gd name="connsiteX10" fmla="*/ 2591304 w 2594697"/>
              <a:gd name="connsiteY10" fmla="*/ 27148 h 3452654"/>
              <a:gd name="connsiteX11" fmla="*/ 2594220 w 2594697"/>
              <a:gd name="connsiteY11" fmla="*/ 3450901 h 3452654"/>
              <a:gd name="connsiteX12" fmla="*/ 2594218 w 2594697"/>
              <a:gd name="connsiteY12" fmla="*/ 3452654 h 3452654"/>
              <a:gd name="connsiteX13" fmla="*/ 43933 w 2594697"/>
              <a:gd name="connsiteY13" fmla="*/ 3452654 h 3452654"/>
              <a:gd name="connsiteX14" fmla="*/ 20511 w 2594697"/>
              <a:gd name="connsiteY14" fmla="*/ 3436827 h 3452654"/>
              <a:gd name="connsiteX15" fmla="*/ 22533 w 2594697"/>
              <a:gd name="connsiteY15" fmla="*/ 2350506 h 3452654"/>
              <a:gd name="connsiteX16" fmla="*/ 21457 w 2594697"/>
              <a:gd name="connsiteY16" fmla="*/ 2284208 h 3452654"/>
              <a:gd name="connsiteX0" fmla="*/ 21457 w 2594697"/>
              <a:gd name="connsiteY0" fmla="*/ 2284208 h 3452654"/>
              <a:gd name="connsiteX1" fmla="*/ 6179 w 2594697"/>
              <a:gd name="connsiteY1" fmla="*/ 2196610 h 3452654"/>
              <a:gd name="connsiteX2" fmla="*/ 10039 w 2594697"/>
              <a:gd name="connsiteY2" fmla="*/ 2115901 h 3452654"/>
              <a:gd name="connsiteX3" fmla="*/ 17769 w 2594697"/>
              <a:gd name="connsiteY3" fmla="*/ 2064850 h 3452654"/>
              <a:gd name="connsiteX4" fmla="*/ 20511 w 2594697"/>
              <a:gd name="connsiteY4" fmla="*/ 1939430 h 3452654"/>
              <a:gd name="connsiteX5" fmla="*/ 20511 w 2594697"/>
              <a:gd name="connsiteY5" fmla="*/ 1888758 h 3452654"/>
              <a:gd name="connsiteX6" fmla="*/ 9968 w 2594697"/>
              <a:gd name="connsiteY6" fmla="*/ 1802531 h 3452654"/>
              <a:gd name="connsiteX7" fmla="*/ 18430 w 2594697"/>
              <a:gd name="connsiteY7" fmla="*/ 1743859 h 3452654"/>
              <a:gd name="connsiteX8" fmla="*/ 16532 w 2594697"/>
              <a:gd name="connsiteY8" fmla="*/ 0 h 3452654"/>
              <a:gd name="connsiteX9" fmla="*/ 2564158 w 2594697"/>
              <a:gd name="connsiteY9" fmla="*/ 0 h 3452654"/>
              <a:gd name="connsiteX10" fmla="*/ 2591304 w 2594697"/>
              <a:gd name="connsiteY10" fmla="*/ 27148 h 3452654"/>
              <a:gd name="connsiteX11" fmla="*/ 2594220 w 2594697"/>
              <a:gd name="connsiteY11" fmla="*/ 3450901 h 3452654"/>
              <a:gd name="connsiteX12" fmla="*/ 2594218 w 2594697"/>
              <a:gd name="connsiteY12" fmla="*/ 3452654 h 3452654"/>
              <a:gd name="connsiteX13" fmla="*/ 43933 w 2594697"/>
              <a:gd name="connsiteY13" fmla="*/ 3452654 h 3452654"/>
              <a:gd name="connsiteX14" fmla="*/ 20511 w 2594697"/>
              <a:gd name="connsiteY14" fmla="*/ 3436827 h 3452654"/>
              <a:gd name="connsiteX15" fmla="*/ 22533 w 2594697"/>
              <a:gd name="connsiteY15" fmla="*/ 2350506 h 3452654"/>
              <a:gd name="connsiteX16" fmla="*/ 21457 w 2594697"/>
              <a:gd name="connsiteY16" fmla="*/ 2284208 h 3452654"/>
              <a:gd name="connsiteX0" fmla="*/ 21457 w 2594697"/>
              <a:gd name="connsiteY0" fmla="*/ 2284208 h 3452654"/>
              <a:gd name="connsiteX1" fmla="*/ 6179 w 2594697"/>
              <a:gd name="connsiteY1" fmla="*/ 2196610 h 3452654"/>
              <a:gd name="connsiteX2" fmla="*/ 10039 w 2594697"/>
              <a:gd name="connsiteY2" fmla="*/ 2115901 h 3452654"/>
              <a:gd name="connsiteX3" fmla="*/ 17769 w 2594697"/>
              <a:gd name="connsiteY3" fmla="*/ 2064850 h 3452654"/>
              <a:gd name="connsiteX4" fmla="*/ 20511 w 2594697"/>
              <a:gd name="connsiteY4" fmla="*/ 1939430 h 3452654"/>
              <a:gd name="connsiteX5" fmla="*/ 20511 w 2594697"/>
              <a:gd name="connsiteY5" fmla="*/ 1888758 h 3452654"/>
              <a:gd name="connsiteX6" fmla="*/ 9968 w 2594697"/>
              <a:gd name="connsiteY6" fmla="*/ 1802531 h 3452654"/>
              <a:gd name="connsiteX7" fmla="*/ 18430 w 2594697"/>
              <a:gd name="connsiteY7" fmla="*/ 1743859 h 3452654"/>
              <a:gd name="connsiteX8" fmla="*/ 16532 w 2594697"/>
              <a:gd name="connsiteY8" fmla="*/ 0 h 3452654"/>
              <a:gd name="connsiteX9" fmla="*/ 2564158 w 2594697"/>
              <a:gd name="connsiteY9" fmla="*/ 0 h 3452654"/>
              <a:gd name="connsiteX10" fmla="*/ 2591304 w 2594697"/>
              <a:gd name="connsiteY10" fmla="*/ 27148 h 3452654"/>
              <a:gd name="connsiteX11" fmla="*/ 2594220 w 2594697"/>
              <a:gd name="connsiteY11" fmla="*/ 3450901 h 3452654"/>
              <a:gd name="connsiteX12" fmla="*/ 2594218 w 2594697"/>
              <a:gd name="connsiteY12" fmla="*/ 3452654 h 3452654"/>
              <a:gd name="connsiteX13" fmla="*/ 43933 w 2594697"/>
              <a:gd name="connsiteY13" fmla="*/ 3452654 h 3452654"/>
              <a:gd name="connsiteX14" fmla="*/ 20511 w 2594697"/>
              <a:gd name="connsiteY14" fmla="*/ 3436827 h 3452654"/>
              <a:gd name="connsiteX15" fmla="*/ 22533 w 2594697"/>
              <a:gd name="connsiteY15" fmla="*/ 2350506 h 3452654"/>
              <a:gd name="connsiteX16" fmla="*/ 21457 w 2594697"/>
              <a:gd name="connsiteY16" fmla="*/ 2284208 h 3452654"/>
              <a:gd name="connsiteX0" fmla="*/ 15461 w 2588701"/>
              <a:gd name="connsiteY0" fmla="*/ 2284208 h 3452654"/>
              <a:gd name="connsiteX1" fmla="*/ 8901 w 2588701"/>
              <a:gd name="connsiteY1" fmla="*/ 2194190 h 3452654"/>
              <a:gd name="connsiteX2" fmla="*/ 4043 w 2588701"/>
              <a:gd name="connsiteY2" fmla="*/ 2115901 h 3452654"/>
              <a:gd name="connsiteX3" fmla="*/ 11773 w 2588701"/>
              <a:gd name="connsiteY3" fmla="*/ 2064850 h 3452654"/>
              <a:gd name="connsiteX4" fmla="*/ 14515 w 2588701"/>
              <a:gd name="connsiteY4" fmla="*/ 1939430 h 3452654"/>
              <a:gd name="connsiteX5" fmla="*/ 14515 w 2588701"/>
              <a:gd name="connsiteY5" fmla="*/ 1888758 h 3452654"/>
              <a:gd name="connsiteX6" fmla="*/ 3972 w 2588701"/>
              <a:gd name="connsiteY6" fmla="*/ 1802531 h 3452654"/>
              <a:gd name="connsiteX7" fmla="*/ 12434 w 2588701"/>
              <a:gd name="connsiteY7" fmla="*/ 1743859 h 3452654"/>
              <a:gd name="connsiteX8" fmla="*/ 10536 w 2588701"/>
              <a:gd name="connsiteY8" fmla="*/ 0 h 3452654"/>
              <a:gd name="connsiteX9" fmla="*/ 2558162 w 2588701"/>
              <a:gd name="connsiteY9" fmla="*/ 0 h 3452654"/>
              <a:gd name="connsiteX10" fmla="*/ 2585308 w 2588701"/>
              <a:gd name="connsiteY10" fmla="*/ 27148 h 3452654"/>
              <a:gd name="connsiteX11" fmla="*/ 2588224 w 2588701"/>
              <a:gd name="connsiteY11" fmla="*/ 3450901 h 3452654"/>
              <a:gd name="connsiteX12" fmla="*/ 2588222 w 2588701"/>
              <a:gd name="connsiteY12" fmla="*/ 3452654 h 3452654"/>
              <a:gd name="connsiteX13" fmla="*/ 37937 w 2588701"/>
              <a:gd name="connsiteY13" fmla="*/ 3452654 h 3452654"/>
              <a:gd name="connsiteX14" fmla="*/ 14515 w 2588701"/>
              <a:gd name="connsiteY14" fmla="*/ 3436827 h 3452654"/>
              <a:gd name="connsiteX15" fmla="*/ 16537 w 2588701"/>
              <a:gd name="connsiteY15" fmla="*/ 2350506 h 3452654"/>
              <a:gd name="connsiteX16" fmla="*/ 15461 w 2588701"/>
              <a:gd name="connsiteY16" fmla="*/ 2284208 h 3452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588701" h="3452654">
                <a:moveTo>
                  <a:pt x="15461" y="2284208"/>
                </a:moveTo>
                <a:cubicBezTo>
                  <a:pt x="19676" y="2197887"/>
                  <a:pt x="6668" y="2237186"/>
                  <a:pt x="8901" y="2194190"/>
                </a:cubicBezTo>
                <a:cubicBezTo>
                  <a:pt x="-6085" y="2161671"/>
                  <a:pt x="1909" y="2131818"/>
                  <a:pt x="4043" y="2115901"/>
                </a:cubicBezTo>
                <a:lnTo>
                  <a:pt x="11773" y="2064850"/>
                </a:lnTo>
                <a:lnTo>
                  <a:pt x="14515" y="1939430"/>
                </a:lnTo>
                <a:lnTo>
                  <a:pt x="14515" y="1888758"/>
                </a:lnTo>
                <a:cubicBezTo>
                  <a:pt x="13855" y="1860173"/>
                  <a:pt x="4632" y="1831116"/>
                  <a:pt x="3972" y="1802531"/>
                </a:cubicBezTo>
                <a:lnTo>
                  <a:pt x="12434" y="1743859"/>
                </a:lnTo>
                <a:cubicBezTo>
                  <a:pt x="11801" y="1162573"/>
                  <a:pt x="11169" y="581286"/>
                  <a:pt x="10536" y="0"/>
                </a:cubicBezTo>
                <a:lnTo>
                  <a:pt x="2558162" y="0"/>
                </a:lnTo>
                <a:cubicBezTo>
                  <a:pt x="2573139" y="43"/>
                  <a:pt x="2585270" y="12172"/>
                  <a:pt x="2585308" y="27148"/>
                </a:cubicBezTo>
                <a:cubicBezTo>
                  <a:pt x="2588419" y="569471"/>
                  <a:pt x="2589390" y="2217510"/>
                  <a:pt x="2588224" y="3450901"/>
                </a:cubicBezTo>
                <a:cubicBezTo>
                  <a:pt x="2588223" y="3451485"/>
                  <a:pt x="2588223" y="3452070"/>
                  <a:pt x="2588222" y="3452654"/>
                </a:cubicBezTo>
                <a:lnTo>
                  <a:pt x="37937" y="3452654"/>
                </a:lnTo>
                <a:cubicBezTo>
                  <a:pt x="25005" y="3452604"/>
                  <a:pt x="14549" y="3445541"/>
                  <a:pt x="14515" y="3436827"/>
                </a:cubicBezTo>
                <a:lnTo>
                  <a:pt x="16537" y="2350506"/>
                </a:lnTo>
                <a:cubicBezTo>
                  <a:pt x="8959" y="2325011"/>
                  <a:pt x="15001" y="2376719"/>
                  <a:pt x="15461" y="2284208"/>
                </a:cubicBezTo>
                <a:close/>
              </a:path>
            </a:pathLst>
          </a:custGeom>
          <a:blipFill>
            <a:blip r:embed="rId2"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5" name="Obraz 5">
            <a:extLst>
              <a:ext uri="{FF2B5EF4-FFF2-40B4-BE49-F238E27FC236}">
                <a16:creationId xmlns:a16="http://schemas.microsoft.com/office/drawing/2014/main" id="{480F21A9-D73B-4EFF-B762-1DAF9778524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85000"/>
          </a:blip>
          <a:srcRect l="10561" r="9274" b="2"/>
          <a:stretch/>
        </p:blipFill>
        <p:spPr>
          <a:xfrm>
            <a:off x="5488145" y="2715075"/>
            <a:ext cx="2763472" cy="3447158"/>
          </a:xfrm>
          <a:custGeom>
            <a:avLst/>
            <a:gdLst/>
            <a:ahLst/>
            <a:cxnLst/>
            <a:rect l="l" t="t" r="r" b="b"/>
            <a:pathLst>
              <a:path w="2763472" h="3447158">
                <a:moveTo>
                  <a:pt x="2378540" y="156"/>
                </a:moveTo>
                <a:cubicBezTo>
                  <a:pt x="2392528" y="-1372"/>
                  <a:pt x="2405107" y="8540"/>
                  <a:pt x="2406690" y="22342"/>
                </a:cubicBezTo>
                <a:cubicBezTo>
                  <a:pt x="2465650" y="521984"/>
                  <a:pt x="2636898" y="2041210"/>
                  <a:pt x="2763293" y="3178396"/>
                </a:cubicBezTo>
                <a:cubicBezTo>
                  <a:pt x="2763352" y="3178935"/>
                  <a:pt x="2763413" y="3179474"/>
                  <a:pt x="2763472" y="3180012"/>
                </a:cubicBezTo>
                <a:lnTo>
                  <a:pt x="382449" y="3446964"/>
                </a:lnTo>
                <a:cubicBezTo>
                  <a:pt x="370370" y="3448272"/>
                  <a:pt x="359878" y="3442855"/>
                  <a:pt x="358946" y="3434825"/>
                </a:cubicBezTo>
                <a:lnTo>
                  <a:pt x="248551" y="2433134"/>
                </a:lnTo>
                <a:cubicBezTo>
                  <a:pt x="238841" y="2410423"/>
                  <a:pt x="249827" y="2457460"/>
                  <a:pt x="240694" y="2372126"/>
                </a:cubicBezTo>
                <a:cubicBezTo>
                  <a:pt x="235707" y="2292105"/>
                  <a:pt x="227625" y="2329697"/>
                  <a:pt x="225265" y="2289825"/>
                </a:cubicBezTo>
                <a:cubicBezTo>
                  <a:pt x="207913" y="2261414"/>
                  <a:pt x="212291" y="2233056"/>
                  <a:pt x="212638" y="2218159"/>
                </a:cubicBezTo>
                <a:lnTo>
                  <a:pt x="214578" y="2170286"/>
                </a:lnTo>
                <a:lnTo>
                  <a:pt x="204175" y="2054374"/>
                </a:lnTo>
                <a:lnTo>
                  <a:pt x="198937" y="2007660"/>
                </a:lnTo>
                <a:cubicBezTo>
                  <a:pt x="195366" y="1981376"/>
                  <a:pt x="183752" y="1955554"/>
                  <a:pt x="180181" y="1929270"/>
                </a:cubicBezTo>
                <a:lnTo>
                  <a:pt x="182018" y="1874295"/>
                </a:lnTo>
                <a:cubicBezTo>
                  <a:pt x="121345" y="1338473"/>
                  <a:pt x="60673" y="802651"/>
                  <a:pt x="0" y="266829"/>
                </a:cubicBezTo>
                <a:close/>
              </a:path>
            </a:pathLst>
          </a:cu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2D98F1AF-13D2-4EAC-99AC-20FB00F4C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199" y="1178417"/>
            <a:ext cx="4876801" cy="2871989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2200" i="1" kern="1200">
                <a:solidFill>
                  <a:srgbClr val="000000"/>
                </a:solidFill>
                <a:highlight>
                  <a:srgbClr val="FFFF00"/>
                </a:highlight>
                <a:latin typeface="+mj-lt"/>
                <a:ea typeface="+mj-ea"/>
                <a:cs typeface="+mj-cs"/>
              </a:rPr>
              <a:t>Nie powinniśmy zbyt dużo czasu poświęcać na tego typu zabawy i nawet jeżeli lubimy grać to przeznaczajmy na gry wyznaczony czas a resztę poświęcajmy na naukę, sport czy po prostu spotkanie z przyjaciółmi.</a:t>
            </a:r>
          </a:p>
          <a:p>
            <a:pPr>
              <a:lnSpc>
                <a:spcPct val="110000"/>
              </a:lnSpc>
            </a:pPr>
            <a:endParaRPr lang="en-US" sz="2200" i="1" kern="1200">
              <a:solidFill>
                <a:srgbClr val="000000"/>
              </a:solidFill>
              <a:highlight>
                <a:srgbClr val="FFFF00"/>
              </a:highlight>
              <a:latin typeface="+mj-lt"/>
              <a:ea typeface="+mj-ea"/>
              <a:cs typeface="+mj-cs"/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2A5643C4-DD8A-4AE8-A984-2BC3935926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4436" y="6388259"/>
            <a:ext cx="358083" cy="368964"/>
            <a:chOff x="4135740" y="1795926"/>
            <a:chExt cx="558732" cy="575710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2E50F3F8-755F-4BC1-B03A-474AB1C9F0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135740" y="1795926"/>
              <a:ext cx="558732" cy="575710"/>
              <a:chOff x="1028007" y="1706560"/>
              <a:chExt cx="575710" cy="575710"/>
            </a:xfrm>
          </p:grpSpPr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4B029C27-5FA5-42D1-92DA-FC5E5BC40A4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58F96076-8BF5-4871-9348-D4922EB7414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0"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8F05B98D-423C-4577-BE09-071F410051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36389" y="1946248"/>
              <a:ext cx="157434" cy="15743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52A0090C-86FC-4A9C-8DFF-4E2453C29A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5976883">
            <a:off x="6727933" y="5514053"/>
            <a:ext cx="444795" cy="1284322"/>
          </a:xfrm>
          <a:custGeom>
            <a:avLst/>
            <a:gdLst>
              <a:gd name="connsiteX0" fmla="*/ 0 w 555597"/>
              <a:gd name="connsiteY0" fmla="*/ 83880 h 1999290"/>
              <a:gd name="connsiteX1" fmla="*/ 49282 w 555597"/>
              <a:gd name="connsiteY1" fmla="*/ 71215 h 1999290"/>
              <a:gd name="connsiteX2" fmla="*/ 174397 w 555597"/>
              <a:gd name="connsiteY2" fmla="*/ 45224 h 1999290"/>
              <a:gd name="connsiteX3" fmla="*/ 242049 w 555597"/>
              <a:gd name="connsiteY3" fmla="*/ 54744 h 1999290"/>
              <a:gd name="connsiteX4" fmla="*/ 326503 w 555597"/>
              <a:gd name="connsiteY4" fmla="*/ 39434 h 1999290"/>
              <a:gd name="connsiteX5" fmla="*/ 343350 w 555597"/>
              <a:gd name="connsiteY5" fmla="*/ 40491 h 1999290"/>
              <a:gd name="connsiteX6" fmla="*/ 349790 w 555597"/>
              <a:gd name="connsiteY6" fmla="*/ 52348 h 1999290"/>
              <a:gd name="connsiteX7" fmla="*/ 355722 w 555597"/>
              <a:gd name="connsiteY7" fmla="*/ 54552 h 1999290"/>
              <a:gd name="connsiteX8" fmla="*/ 374741 w 555597"/>
              <a:gd name="connsiteY8" fmla="*/ 39676 h 1999290"/>
              <a:gd name="connsiteX9" fmla="*/ 469664 w 555597"/>
              <a:gd name="connsiteY9" fmla="*/ 48453 h 1999290"/>
              <a:gd name="connsiteX10" fmla="*/ 521607 w 555597"/>
              <a:gd name="connsiteY10" fmla="*/ 10408 h 1999290"/>
              <a:gd name="connsiteX11" fmla="*/ 555597 w 555597"/>
              <a:gd name="connsiteY11" fmla="*/ 0 h 1999290"/>
              <a:gd name="connsiteX12" fmla="*/ 555597 w 555597"/>
              <a:gd name="connsiteY12" fmla="*/ 1995494 h 1999290"/>
              <a:gd name="connsiteX13" fmla="*/ 537215 w 555597"/>
              <a:gd name="connsiteY13" fmla="*/ 1991185 h 1999290"/>
              <a:gd name="connsiteX14" fmla="*/ 479386 w 555597"/>
              <a:gd name="connsiteY14" fmla="*/ 1992931 h 1999290"/>
              <a:gd name="connsiteX15" fmla="*/ 462617 w 555597"/>
              <a:gd name="connsiteY15" fmla="*/ 1999290 h 1999290"/>
              <a:gd name="connsiteX16" fmla="*/ 420522 w 555597"/>
              <a:gd name="connsiteY16" fmla="*/ 1999290 h 1999290"/>
              <a:gd name="connsiteX17" fmla="*/ 382909 w 555597"/>
              <a:gd name="connsiteY17" fmla="*/ 1988738 h 1999290"/>
              <a:gd name="connsiteX18" fmla="*/ 295360 w 555597"/>
              <a:gd name="connsiteY18" fmla="*/ 1977122 h 1999290"/>
              <a:gd name="connsiteX19" fmla="*/ 256969 w 555597"/>
              <a:gd name="connsiteY19" fmla="*/ 1970444 h 1999290"/>
              <a:gd name="connsiteX20" fmla="*/ 227096 w 555597"/>
              <a:gd name="connsiteY20" fmla="*/ 1951548 h 1999290"/>
              <a:gd name="connsiteX21" fmla="*/ 222890 w 555597"/>
              <a:gd name="connsiteY21" fmla="*/ 1935696 h 1999290"/>
              <a:gd name="connsiteX22" fmla="*/ 202274 w 555597"/>
              <a:gd name="connsiteY22" fmla="*/ 1929911 h 1999290"/>
              <a:gd name="connsiteX23" fmla="*/ 197448 w 555597"/>
              <a:gd name="connsiteY23" fmla="*/ 1925621 h 1999290"/>
              <a:gd name="connsiteX24" fmla="*/ 169099 w 555597"/>
              <a:gd name="connsiteY24" fmla="*/ 1903786 h 1999290"/>
              <a:gd name="connsiteX25" fmla="*/ 92344 w 555597"/>
              <a:gd name="connsiteY25" fmla="*/ 1925464 h 1999290"/>
              <a:gd name="connsiteX26" fmla="*/ 11266 w 555597"/>
              <a:gd name="connsiteY26" fmla="*/ 1895947 h 1999290"/>
              <a:gd name="connsiteX27" fmla="*/ 0 w 555597"/>
              <a:gd name="connsiteY27" fmla="*/ 1893933 h 1999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55597" h="1999290">
                <a:moveTo>
                  <a:pt x="0" y="83880"/>
                </a:moveTo>
                <a:lnTo>
                  <a:pt x="49282" y="71215"/>
                </a:lnTo>
                <a:cubicBezTo>
                  <a:pt x="91656" y="63184"/>
                  <a:pt x="135655" y="58277"/>
                  <a:pt x="174397" y="45224"/>
                </a:cubicBezTo>
                <a:cubicBezTo>
                  <a:pt x="225837" y="94025"/>
                  <a:pt x="195077" y="47856"/>
                  <a:pt x="242049" y="54744"/>
                </a:cubicBezTo>
                <a:lnTo>
                  <a:pt x="326503" y="39434"/>
                </a:lnTo>
                <a:lnTo>
                  <a:pt x="343350" y="40491"/>
                </a:lnTo>
                <a:lnTo>
                  <a:pt x="349790" y="52348"/>
                </a:lnTo>
                <a:lnTo>
                  <a:pt x="355722" y="54552"/>
                </a:lnTo>
                <a:lnTo>
                  <a:pt x="374741" y="39676"/>
                </a:lnTo>
                <a:cubicBezTo>
                  <a:pt x="402796" y="31662"/>
                  <a:pt x="441033" y="50452"/>
                  <a:pt x="469664" y="48453"/>
                </a:cubicBezTo>
                <a:cubicBezTo>
                  <a:pt x="478380" y="29604"/>
                  <a:pt x="496522" y="19255"/>
                  <a:pt x="521607" y="10408"/>
                </a:cubicBezTo>
                <a:lnTo>
                  <a:pt x="555597" y="0"/>
                </a:lnTo>
                <a:lnTo>
                  <a:pt x="555597" y="1995494"/>
                </a:lnTo>
                <a:lnTo>
                  <a:pt x="537215" y="1991185"/>
                </a:lnTo>
                <a:cubicBezTo>
                  <a:pt x="514565" y="1988101"/>
                  <a:pt x="490837" y="1988688"/>
                  <a:pt x="479386" y="1992931"/>
                </a:cubicBezTo>
                <a:lnTo>
                  <a:pt x="462617" y="1999290"/>
                </a:lnTo>
                <a:lnTo>
                  <a:pt x="420522" y="1999290"/>
                </a:lnTo>
                <a:lnTo>
                  <a:pt x="382909" y="1988738"/>
                </a:lnTo>
                <a:cubicBezTo>
                  <a:pt x="350860" y="1976654"/>
                  <a:pt x="320299" y="1963332"/>
                  <a:pt x="295360" y="1977122"/>
                </a:cubicBezTo>
                <a:cubicBezTo>
                  <a:pt x="281004" y="1978006"/>
                  <a:pt x="268406" y="1975325"/>
                  <a:pt x="256969" y="1970444"/>
                </a:cubicBezTo>
                <a:lnTo>
                  <a:pt x="227096" y="1951548"/>
                </a:lnTo>
                <a:lnTo>
                  <a:pt x="222890" y="1935696"/>
                </a:lnTo>
                <a:lnTo>
                  <a:pt x="202274" y="1929911"/>
                </a:lnTo>
                <a:lnTo>
                  <a:pt x="197448" y="1925621"/>
                </a:lnTo>
                <a:cubicBezTo>
                  <a:pt x="188240" y="1917376"/>
                  <a:pt x="178991" y="1909643"/>
                  <a:pt x="169099" y="1903786"/>
                </a:cubicBezTo>
                <a:cubicBezTo>
                  <a:pt x="158518" y="1969055"/>
                  <a:pt x="83191" y="1864739"/>
                  <a:pt x="92344" y="1925464"/>
                </a:cubicBezTo>
                <a:cubicBezTo>
                  <a:pt x="36140" y="1904645"/>
                  <a:pt x="59596" y="1967908"/>
                  <a:pt x="11266" y="1895947"/>
                </a:cubicBezTo>
                <a:lnTo>
                  <a:pt x="0" y="1893933"/>
                </a:lnTo>
                <a:close/>
              </a:path>
            </a:pathLst>
          </a:custGeom>
          <a:blipFill dpi="0" rotWithShape="1">
            <a:blip r:embed="rId5">
              <a:alphaModFix amt="84000"/>
            </a:blip>
            <a:srcRect/>
            <a:tile tx="0" ty="0" sx="100000" sy="100000" flip="none" algn="tl"/>
          </a:blipFill>
          <a:ln>
            <a:noFill/>
          </a:ln>
          <a:effectLst>
            <a:outerShdw blurRad="63500" dist="12700" dir="8100000" algn="tr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55244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StreetscapeVTI">
  <a:themeElements>
    <a:clrScheme name="AnalogousFromLightSeedRightStep">
      <a:dk1>
        <a:srgbClr val="000000"/>
      </a:dk1>
      <a:lt1>
        <a:srgbClr val="FFFFFF"/>
      </a:lt1>
      <a:dk2>
        <a:srgbClr val="412A24"/>
      </a:dk2>
      <a:lt2>
        <a:srgbClr val="E2E8E8"/>
      </a:lt2>
      <a:accent1>
        <a:srgbClr val="C69697"/>
      </a:accent1>
      <a:accent2>
        <a:srgbClr val="BA977F"/>
      </a:accent2>
      <a:accent3>
        <a:srgbClr val="ABA481"/>
      </a:accent3>
      <a:accent4>
        <a:srgbClr val="9CA974"/>
      </a:accent4>
      <a:accent5>
        <a:srgbClr val="90AC82"/>
      </a:accent5>
      <a:accent6>
        <a:srgbClr val="78B07C"/>
      </a:accent6>
      <a:hlink>
        <a:srgbClr val="568D8D"/>
      </a:hlink>
      <a:folHlink>
        <a:srgbClr val="7F7F7F"/>
      </a:folHlink>
    </a:clrScheme>
    <a:fontScheme name="Street">
      <a:majorFont>
        <a:latin typeface="Franklin Gothic Heavy"/>
        <a:ea typeface=""/>
        <a:cs typeface=""/>
      </a:majorFont>
      <a:minorFont>
        <a:latin typeface="Consola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reetscapeVTI" id="{B20F88EA-96D0-4E96-9207-A1488DAC5867}" vid="{3F7E5CFE-E584-4E58-A75E-141AC45B149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Panoramiczny</PresentationFormat>
  <Paragraphs>0</Paragraphs>
  <Slides>11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2" baseType="lpstr">
      <vt:lpstr>StreetscapeVTI</vt:lpstr>
      <vt:lpstr>Dzień bezpiecznego internetu</vt:lpstr>
      <vt:lpstr>Prywatność w internecie</vt:lpstr>
      <vt:lpstr>Kilka zasad aby być bezpiecznym w sieci:</vt:lpstr>
      <vt:lpstr>Zagrożenia czyhające na nieletnich użytkowników!!!</vt:lpstr>
      <vt:lpstr>Ja skutecznie chronić się w sieci?</vt:lpstr>
      <vt:lpstr>W Internecie należy także przestrzegać zasad przyzwoitego  zachowania(Netykieta): </vt:lpstr>
      <vt:lpstr>Piractwo komputerowe</vt:lpstr>
      <vt:lpstr>Wirusy komputerowe</vt:lpstr>
      <vt:lpstr>Nie powinniśmy zbyt dużo czasu poświęcać na tego typu zabawy i nawet jeżeli lubimy grać to przeznaczajmy na gry wyznaczony czas a resztę poświęcajmy na naukę, sport czy po prostu spotkanie z przyjaciółmi. </vt:lpstr>
      <vt:lpstr>Bardzo ważne jest aby mówić o tym jakie niebezpieczeństwa grożą użytkownikom sieci Internet.  Im większa będzie świadomość zarówno dzieci jak i ich rodziców tym łatwiej będzie ustrzec się przed błędami. Obserwujemy wiele akcji dotyczących bezpieczeństwa w sieci.  8 lutego obchodzimy Dzień Bezpiecznego Internetu i oby nie tylko w tym dniu sieć była dla nas przyjazna. </vt:lpstr>
      <vt:lpstr>Uważaj w sieci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/>
  <cp:lastModifiedBy/>
  <cp:revision>100</cp:revision>
  <dcterms:created xsi:type="dcterms:W3CDTF">2022-03-17T15:02:21Z</dcterms:created>
  <dcterms:modified xsi:type="dcterms:W3CDTF">2022-03-17T15:28:23Z</dcterms:modified>
</cp:coreProperties>
</file>