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E7FE2D-572D-4B0C-B668-E8A8D568E6AF}" v="283" dt="2021-02-14T18:21:06.489"/>
    <p1510:client id="{F0478C9C-E59B-7CE6-8B42-7368B3926ED2}" v="5" dt="2022-03-10T13:41:16.5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7.xml" Id="rId8" /><Relationship Type="http://schemas.openxmlformats.org/officeDocument/2006/relationships/viewProps" Target="viewProps.xml" Id="rId13" /><Relationship Type="http://schemas.openxmlformats.org/officeDocument/2006/relationships/slide" Target="slides/slide2.xml" Id="rId3" /><Relationship Type="http://schemas.openxmlformats.org/officeDocument/2006/relationships/slide" Target="slides/slide6.xml" Id="rId7" /><Relationship Type="http://schemas.openxmlformats.org/officeDocument/2006/relationships/presProps" Target="presProps.xml" Id="rId12" /><Relationship Type="http://schemas.microsoft.com/office/2015/10/relationships/revisionInfo" Target="revisionInfo.xml" Id="rId17" /><Relationship Type="http://schemas.openxmlformats.org/officeDocument/2006/relationships/slide" Target="slides/slide1.xml" Id="rId2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slide" Target="slides/slide10.xml" Id="rId11" /><Relationship Type="http://schemas.openxmlformats.org/officeDocument/2006/relationships/slide" Target="slides/slide4.xml" Id="rId5" /><Relationship Type="http://schemas.openxmlformats.org/officeDocument/2006/relationships/tableStyles" Target="tableStyles.xml" Id="rId15" /><Relationship Type="http://schemas.openxmlformats.org/officeDocument/2006/relationships/slide" Target="slides/slide9.xml" Id="rId10" /><Relationship Type="http://schemas.openxmlformats.org/officeDocument/2006/relationships/slide" Target="slides/slide3.xml" Id="rId4" /><Relationship Type="http://schemas.openxmlformats.org/officeDocument/2006/relationships/slide" Target="slides/slide8.xml" Id="rId9" /><Relationship Type="http://schemas.openxmlformats.org/officeDocument/2006/relationships/theme" Target="theme/theme1.xml" Id="rId14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9EA1E-98C4-4A2E-AAC3-800E357DC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7904" y="1517904"/>
            <a:ext cx="9144000" cy="279806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96B1FA-5AE6-4D57-B37B-4AA021600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7904" y="4572000"/>
            <a:ext cx="9144000" cy="152704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F49B66-DBC3-45EE-A6E1-DE10A6C18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3/10/2022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1085F0-1967-4B4F-9824-58E9F2E05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AEDEE5-31B5-4868-8C16-47FF43E27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014917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F9454-6F74-46A8-B299-4AF451BFB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F55CA9-A0BD-4609-9307-BAF987B26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E4293-851E-4FA2-BFF2-B646A4236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907F5-F26D-4A91-8D70-AB54F8B43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ACBD8-D942-449E-A2B8-358CD1365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742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A50897-0C2E-420B-9A38-A8D5C1D727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50317" y="1517904"/>
            <a:ext cx="2220731" cy="454678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DB2173-32A5-4677-A08F-DAB8FD430D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17904" y="1517904"/>
            <a:ext cx="6562553" cy="454678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B124D-B801-4A6A-9DAF-EBC1B98FE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AF8DF-2544-45A5-B62B-BB7948FCC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C232D-131E-4BE6-8E2E-BAF5A3084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566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C5BB2-C09C-49B0-BAFA-DE1801CD3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47C21-944D-47FE-9519-A25518837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CE36D-6B7B-4D5E-831E-34A4286D6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AD668-6E19-425C-88F7-AF42206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05C53-CF7C-4936-9E35-1BEBD6836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618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46C78-A717-4E1F-A742-FD5AECA0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1270D-CCAE-4437-A0C0-052D111DF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4572000"/>
            <a:ext cx="91440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F006A-7EEE-4DB0-8F92-D34C0D46C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3F2ED-2B0E-44A9-8603-286CA0634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D801C-6B4E-40B6-9D6E-558192264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49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446AA-9418-4C3E-901B-8E2806122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97482-2CA6-4707-976E-6FD4B57BFE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17904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909652-DD12-479C-B639-9452CBA8C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6792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EC7A6-AFB1-4989-A0B4-B422D5B2C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3/10/2022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2117C-B497-4647-A66B-1887750FB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8C7AF-5092-416B-B61C-F41D3C573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253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0CDE0-3FEB-42A0-8BCC-7DADE7D4A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5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778B8B-E9A3-44BE-85A6-3E316659A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17904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BF1BCA-A435-4779-A6FE-15207141F5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6792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9B1923-9749-49E3-88FA-75C326E671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6792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3A70F0-5AFA-4C5A-812B-220C6A38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6AF721-83FE-4B57-B910-C395D23FD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6A5893-52F1-44A1-AE8E-CF094DB4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9D22302-83E3-4E22-93DF-1E5D463B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096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D85A6-A4E6-4160-BE43-8146A9894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A24A80-0792-4B3B-BB5A-8B2BD9109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26116E-7A6D-485F-9FA2-25F94D4F4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09ADCC-C5F2-4D90-B153-93DF55858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77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862271-51F6-4122-9709-D279042F8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CFE08-03FE-487B-8963-9FAD3049C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935A50-18AE-4CB1-BB10-1CBDD8A7C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829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1F683-796D-458C-9B32-A385D604D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1F0BD-641B-4148-BCB3-2704218C8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0952" y="1517904"/>
            <a:ext cx="5330952" cy="45811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28C843-B846-4456-9720-71B7D4FF4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3A3A03-31BD-4E7E-879A-A1C718497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39078-7D38-4851-A363-B6BC179A5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1FF25E-A25D-47AA-94EB-580A74F01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400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E83B4-9B31-4F73-9767-163636522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7CFC30-8163-47A0-A97F-3F2C3A3BE7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49240" y="764032"/>
            <a:ext cx="6089904" cy="533095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F1B390-0C23-466E-987C-26420A5F0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C9CA7C-B9D0-4A72-8061-1E02AA15F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3EFC84-C9FE-4BFA-9B4E-4516A136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01A469-3EFC-4F94-8482-378582E1C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399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B1D84C-7934-4E5B-B6E4-A1D6EC299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13441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A990F-40AC-447A-964A-840C94A64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2971800"/>
            <a:ext cx="9144000" cy="3127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832A1-FFBA-48B6-B2D0-E5414F1283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05672" y="6400800"/>
            <a:ext cx="1865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r"/>
            <a:fld id="{3F9AFA87-1417-4992-ABD9-27C3BC8CC883}" type="datetimeFigureOut">
              <a:rPr lang="en-US" smtClean="0"/>
              <a:pPr algn="r"/>
              <a:t>3/10/2022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33EC1-4EE2-4453-841C-CFDFE7089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400800"/>
            <a:ext cx="6099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EBA78-E732-44EF-BA0B-FC42F7931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9648" y="6400800"/>
            <a:ext cx="530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9306479-8C4D-4E4A-A330-DFC80A8A01BE}"/>
              </a:ext>
            </a:extLst>
          </p:cNvPr>
          <p:cNvSpPr/>
          <p:nvPr/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747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2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60" indent="-365760" algn="l" defTabSz="914400" rtl="0" eaLnBrk="1" latinLnBrk="0" hangingPunct="1">
        <a:lnSpc>
          <a:spcPct val="105000"/>
        </a:lnSpc>
        <a:spcBef>
          <a:spcPts val="900"/>
        </a:spcBef>
        <a:buClr>
          <a:schemeClr val="accent5"/>
        </a:buClr>
        <a:buFont typeface="Avenir Next LT Pro" panose="020B0504020202020204" pitchFamily="34" charset="0"/>
        <a:buChar char="+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indent="0" algn="l" defTabSz="914400" rtl="0" eaLnBrk="1" latinLnBrk="0" hangingPunct="1">
        <a:lnSpc>
          <a:spcPct val="105000"/>
        </a:lnSpc>
        <a:spcBef>
          <a:spcPts val="900"/>
        </a:spcBef>
        <a:buFont typeface="Arial" panose="020B0604020202020204" pitchFamily="34" charset="0"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40080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" indent="0" algn="l" defTabSz="914400" rtl="0" eaLnBrk="1" latinLnBrk="0" hangingPunct="1">
        <a:lnSpc>
          <a:spcPct val="105000"/>
        </a:lnSpc>
        <a:spcBef>
          <a:spcPts val="600"/>
        </a:spcBef>
        <a:buFontTx/>
        <a:buNone/>
        <a:defRPr sz="1800" i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86968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rt.orange.pl/cybertarcza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B45BA4C-9B54-4496-821F-9E0985CA9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E1BB9D-FAFF-4C3E-9E44-13F8FBABC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7C897C6-901F-410E-B2AC-162ED94B0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2000" y="762000"/>
            <a:ext cx="10668000" cy="5334000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17903" y="1405468"/>
            <a:ext cx="4680595" cy="2909382"/>
          </a:xfrm>
        </p:spPr>
        <p:txBody>
          <a:bodyPr anchor="ctr">
            <a:normAutofit/>
          </a:bodyPr>
          <a:lstStyle/>
          <a:p>
            <a:pPr algn="l"/>
            <a:r>
              <a:rPr lang="pl-PL" sz="5100" dirty="0">
                <a:ea typeface="+mj-lt"/>
                <a:cs typeface="+mj-lt"/>
              </a:rPr>
              <a:t>Dzień Bezpiecznego Internetu</a:t>
            </a:r>
            <a:endParaRPr lang="pl-PL" sz="5100" dirty="0">
              <a:cs typeface="Aharoni"/>
            </a:endParaRPr>
          </a:p>
          <a:p>
            <a:pPr algn="l"/>
            <a:endParaRPr lang="pl-PL" sz="5100">
              <a:cs typeface="Aharoni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17903" y="4479368"/>
            <a:ext cx="4680595" cy="946401"/>
          </a:xfrm>
        </p:spPr>
        <p:txBody>
          <a:bodyPr>
            <a:normAutofit/>
          </a:bodyPr>
          <a:lstStyle/>
          <a:p>
            <a:pPr algn="l"/>
            <a:endParaRPr lang="pl-PL"/>
          </a:p>
        </p:txBody>
      </p:sp>
      <p:pic>
        <p:nvPicPr>
          <p:cNvPr id="4" name="Picture 3" descr="Ozdobny deseń geometryczny oparty na deseniu">
            <a:extLst>
              <a:ext uri="{FF2B5EF4-FFF2-40B4-BE49-F238E27FC236}">
                <a16:creationId xmlns:a16="http://schemas.microsoft.com/office/drawing/2014/main" id="{EF6AB730-F5D8-4F87-BE74-559AE93F8B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6" b="789"/>
          <a:stretch/>
        </p:blipFill>
        <p:spPr>
          <a:xfrm>
            <a:off x="9456221" y="298410"/>
            <a:ext cx="2404261" cy="1746812"/>
          </a:xfrm>
          <a:prstGeom prst="rect">
            <a:avLst/>
          </a:prstGeom>
        </p:spPr>
      </p:pic>
      <p:pic>
        <p:nvPicPr>
          <p:cNvPr id="6" name="Obraz 6">
            <a:extLst>
              <a:ext uri="{FF2B5EF4-FFF2-40B4-BE49-F238E27FC236}">
                <a16:creationId xmlns:a16="http://schemas.microsoft.com/office/drawing/2014/main" id="{AEB4F3FB-8A13-45B1-8175-8017C3D498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3662739"/>
            <a:ext cx="3946313" cy="174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B45BA4C-9B54-4496-821F-9E0985CA9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E1BB9D-FAFF-4C3E-9E44-13F8FBABC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FCC0365-8932-4A68-AACE-DF18F71F0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1372" y="1065276"/>
            <a:ext cx="10049256" cy="47274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087A2A9-14BD-4221-BD2D-3A82EFAF4F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799" y="1489778"/>
            <a:ext cx="8534399" cy="3047507"/>
          </a:xfrm>
        </p:spPr>
        <p:txBody>
          <a:bodyPr anchor="ctr">
            <a:normAutofit/>
          </a:bodyPr>
          <a:lstStyle/>
          <a:p>
            <a:pPr algn="l"/>
            <a:r>
              <a:rPr lang="pl-PL" dirty="0">
                <a:cs typeface="Aharoni"/>
              </a:rPr>
              <a:t>Koniec, </a:t>
            </a:r>
            <a:r>
              <a:rPr lang="pl-PL" dirty="0" err="1">
                <a:cs typeface="Aharoni"/>
              </a:rPr>
              <a:t>dziekuje</a:t>
            </a:r>
            <a:r>
              <a:rPr lang="pl-PL" dirty="0">
                <a:cs typeface="Aharoni"/>
              </a:rPr>
              <a:t> za </a:t>
            </a:r>
            <a:r>
              <a:rPr lang="pl-PL" dirty="0" err="1">
                <a:cs typeface="Aharoni"/>
              </a:rPr>
              <a:t>uwage</a:t>
            </a:r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8F10E40-4191-49F4-8808-85F70E5428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4691565"/>
            <a:ext cx="8534400" cy="67665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pl-PL" dirty="0"/>
              <a:t>                                                              Dominika </a:t>
            </a:r>
            <a:r>
              <a:rPr lang="pl-PL"/>
              <a:t>Kowlaska 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29176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9">
            <a:extLst>
              <a:ext uri="{FF2B5EF4-FFF2-40B4-BE49-F238E27FC236}">
                <a16:creationId xmlns:a16="http://schemas.microsoft.com/office/drawing/2014/main" id="{49306479-8C4D-4E4A-A330-DFC80A8A0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8" name="Rectangle 11">
            <a:extLst>
              <a:ext uri="{FF2B5EF4-FFF2-40B4-BE49-F238E27FC236}">
                <a16:creationId xmlns:a16="http://schemas.microsoft.com/office/drawing/2014/main" id="{2C84039B-8CF9-47CD-8F02-B1DBD5E75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5" descr="Obraz zawierający tekst, grafika wektorowa&#10;&#10;Opis wygenerowany automatycznie">
            <a:extLst>
              <a:ext uri="{FF2B5EF4-FFF2-40B4-BE49-F238E27FC236}">
                <a16:creationId xmlns:a16="http://schemas.microsoft.com/office/drawing/2014/main" id="{33663A21-56AF-4C97-8E38-498EC50CE0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27" b="2391"/>
          <a:stretch/>
        </p:blipFill>
        <p:spPr>
          <a:xfrm>
            <a:off x="20" y="10"/>
            <a:ext cx="12191977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8D8C7A8-9E05-4465-8B1B-577C9F1DB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779221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575D702-2614-4801-BFF2-017EAC8AF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47059"/>
            <a:ext cx="5989320" cy="276290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5000"/>
              </a:lnSpc>
            </a:pPr>
            <a:r>
              <a:rPr lang="en-US" sz="3800">
                <a:solidFill>
                  <a:schemeClr val="bg1"/>
                </a:solidFill>
              </a:rPr>
              <a:t>Miesiąc luty poświęcony na tematykę związaną z bezpiecznym  internetem.</a:t>
            </a:r>
          </a:p>
          <a:p>
            <a:pPr>
              <a:lnSpc>
                <a:spcPct val="95000"/>
              </a:lnSpc>
            </a:pPr>
            <a:endParaRPr lang="en-US" sz="3800">
              <a:solidFill>
                <a:schemeClr val="bg1"/>
              </a:solidFill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87BB99A-C381-402C-800E-6F811FA9A8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4102090"/>
            <a:ext cx="3145536" cy="1781298"/>
          </a:xfr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26377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9306479-8C4D-4E4A-A330-DFC80A8A0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6CD0F97-2E5B-4E84-8544-EB24DED10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099048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867738BA-6281-40B8-B775-410D49E72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33400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01C38B0-30CE-4F26-8BF1-D4B319796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58953"/>
            <a:ext cx="4089779" cy="20283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5000"/>
              </a:lnSpc>
            </a:pPr>
            <a:r>
              <a:rPr lang="en-US" sz="33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Zasady bezpiecznego korzystania z Internetu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A5F5049-2FBF-4D5B-ACEA-EDAD8962E8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893326"/>
            <a:ext cx="4089779" cy="320267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5000"/>
              </a:lnSpc>
            </a:pPr>
            <a:r>
              <a:rPr lang="en-US" b="1"/>
              <a:t>Nigdy nie podawaj w Internecie swojego prawdziwego imienia i nazwiska</a:t>
            </a:r>
            <a:r>
              <a:rPr lang="en-US"/>
              <a:t>. Posługuj się nickiem, czyli pseudonimem, internetową ksywką. Nigdy nie podawaj osobom poznanym w Internecie swojego adresu domowego, numeru telefonu i innych tego typu informacji.</a:t>
            </a:r>
          </a:p>
        </p:txBody>
      </p:sp>
      <p:pic>
        <p:nvPicPr>
          <p:cNvPr id="5" name="Obraz 5">
            <a:extLst>
              <a:ext uri="{FF2B5EF4-FFF2-40B4-BE49-F238E27FC236}">
                <a16:creationId xmlns:a16="http://schemas.microsoft.com/office/drawing/2014/main" id="{E8852866-C863-4C68-B554-39F89B024B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511" r="24376"/>
          <a:stretch/>
        </p:blipFill>
        <p:spPr>
          <a:xfrm>
            <a:off x="5334003" y="762000"/>
            <a:ext cx="6095997" cy="533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88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9306479-8C4D-4E4A-A330-DFC80A8A0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10CDC1E-40BE-4351-A371-65F6F14B8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755650"/>
            <a:ext cx="3932830" cy="134511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5000"/>
              </a:lnSpc>
            </a:pPr>
            <a:endParaRPr lang="en-US" sz="4200" kern="1200" spc="-50" baseline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965E829-1267-4BA5-8C07-E35F7508F6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2207969"/>
            <a:ext cx="3932830" cy="388498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900"/>
              <a:t>   </a:t>
            </a:r>
            <a:r>
              <a:rPr lang="en-US" sz="1900" b="1"/>
              <a:t>Nie ufaj osobie poznanej przez Internet.</a:t>
            </a:r>
            <a:r>
              <a:rPr lang="en-US" sz="1900"/>
              <a:t> Nigdy nie możesz być pewien, kim ona naprawdę jest. Mówi, że ma 8 lat, ale może mieć 40!  </a:t>
            </a:r>
            <a:r>
              <a:rPr lang="en-US" sz="1900" b="1"/>
              <a:t>Zabezpiecz komputer. </a:t>
            </a:r>
            <a:r>
              <a:rPr lang="en-US" sz="1900"/>
              <a:t>Używaj dobrego programu antywirusowego, dbaj, by baza wirusów była aktualna. Nie otwieraj e-maili od nieznajomych, nie klikaj na linki podesłane przez obcą osobę – mogą Ci zawirusować komputer!</a:t>
            </a:r>
          </a:p>
        </p:txBody>
      </p:sp>
      <p:pic>
        <p:nvPicPr>
          <p:cNvPr id="15" name="Obraz 15" descr="Obraz zawierający tekst&#10;&#10;Opis wygenerowany automatycznie">
            <a:extLst>
              <a:ext uri="{FF2B5EF4-FFF2-40B4-BE49-F238E27FC236}">
                <a16:creationId xmlns:a16="http://schemas.microsoft.com/office/drawing/2014/main" id="{17A016D0-13FE-4A94-9426-F77753B980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01464" y="1779208"/>
            <a:ext cx="6035826" cy="329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1646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9">
            <a:extLst>
              <a:ext uri="{FF2B5EF4-FFF2-40B4-BE49-F238E27FC236}">
                <a16:creationId xmlns:a16="http://schemas.microsoft.com/office/drawing/2014/main" id="{49306479-8C4D-4E4A-A330-DFC80A8A0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8" name="Rectangle 11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4799EDE-159C-4FF5-8FF2-F919368AF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755650"/>
            <a:ext cx="3932830" cy="134511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5000"/>
              </a:lnSpc>
            </a:pPr>
            <a:r>
              <a:rPr lang="en-US" sz="26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Funkcjonowanie internetu i wynikające z tego zagrożenia</a:t>
            </a:r>
          </a:p>
          <a:p>
            <a:pPr>
              <a:lnSpc>
                <a:spcPct val="95000"/>
              </a:lnSpc>
            </a:pPr>
            <a:endParaRPr lang="en-US" sz="2600" kern="1200" spc="-50" baseline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EB9136D-0BFE-4D66-BBD1-AC94348CF9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2207969"/>
            <a:ext cx="3932830" cy="388498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5000"/>
              </a:lnSpc>
            </a:pPr>
            <a:r>
              <a:rPr lang="en-US"/>
              <a:t>Nie zapominaj, że każda informacja umieszczona w internecie powinna być traktowana jako informacja publiczna. Dlatego zanim zdecydujesz się podzielić jakimikolwiek informacjami, odpowiedz sobie na pytanie, czy ich ujawnienie Ci nie zaszkodzi. Wszystkie dane umieszczone w internecie prędzej czy później mogą bowiem zostać ujawnione.</a:t>
            </a:r>
          </a:p>
        </p:txBody>
      </p:sp>
      <p:pic>
        <p:nvPicPr>
          <p:cNvPr id="5" name="Obraz 5">
            <a:extLst>
              <a:ext uri="{FF2B5EF4-FFF2-40B4-BE49-F238E27FC236}">
                <a16:creationId xmlns:a16="http://schemas.microsoft.com/office/drawing/2014/main" id="{9DDCBAFF-39A7-469D-B011-E758C98FF2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6974" y="1719762"/>
            <a:ext cx="6740316" cy="361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5449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9306479-8C4D-4E4A-A330-DFC80A8A0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59019A1-FFAF-4C53-9EB1-45D3124D4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3464" y="755650"/>
            <a:ext cx="5266535" cy="134511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5000"/>
              </a:lnSpc>
            </a:pPr>
            <a:r>
              <a:rPr lang="en-US" sz="26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 zapewni Ci bezpieczeństwo informacji w internecie?</a:t>
            </a:r>
          </a:p>
          <a:p>
            <a:pPr>
              <a:lnSpc>
                <a:spcPct val="95000"/>
              </a:lnSpc>
            </a:pPr>
            <a:endParaRPr lang="en-US" sz="2600" kern="1200" spc="-50" baseline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Obraz 5">
            <a:extLst>
              <a:ext uri="{FF2B5EF4-FFF2-40B4-BE49-F238E27FC236}">
                <a16:creationId xmlns:a16="http://schemas.microsoft.com/office/drawing/2014/main" id="{557A4C52-D569-4FBA-8571-EA21213AC3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" b="10540"/>
          <a:stretch/>
        </p:blipFill>
        <p:spPr>
          <a:xfrm>
            <a:off x="20" y="10"/>
            <a:ext cx="5404493" cy="6857990"/>
          </a:xfrm>
          <a:prstGeom prst="rect">
            <a:avLst/>
          </a:prstGeo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BDF1A55-3068-4C8C-8EE8-7169CDAE58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63464" y="2207969"/>
            <a:ext cx="5266535" cy="388498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Bardzo pomocne są  oprogramowania, które zwiększą Twoje bezpieczeństwo w sieci, np. programy antywirusowe i </a:t>
            </a:r>
            <a:r>
              <a:rPr lang="en-US">
                <a:hlinkClick r:id="rId3"/>
              </a:rPr>
              <a:t>CyberTarcza</a:t>
            </a:r>
            <a:r>
              <a:rPr lang="en-US"/>
              <a:t>,  Narzędzie wykrywa zagrożenia płynące z internetu i blokuje je, zanim dotrą do komputera czy smartfona.</a:t>
            </a:r>
          </a:p>
        </p:txBody>
      </p:sp>
    </p:spTree>
    <p:extLst>
      <p:ext uri="{BB962C8B-B14F-4D97-AF65-F5344CB8AC3E}">
        <p14:creationId xmlns:p14="http://schemas.microsoft.com/office/powerpoint/2010/main" val="192735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9306479-8C4D-4E4A-A330-DFC80A8A0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CA214D0-F6F6-4297-8136-B831B5389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3464" y="755650"/>
            <a:ext cx="5266535" cy="134511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5000"/>
              </a:lnSpc>
            </a:pPr>
            <a:r>
              <a:rPr lang="en-US" sz="42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Cyberprzemoc</a:t>
            </a:r>
          </a:p>
          <a:p>
            <a:pPr>
              <a:lnSpc>
                <a:spcPct val="95000"/>
              </a:lnSpc>
            </a:pPr>
            <a:endParaRPr lang="en-US" sz="4200" kern="1200" spc="-50" baseline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Obraz 5" descr="Obraz zawierający tekst, wewnątrz, osoba, komputer&#10;&#10;Opis wygenerowany automatycznie">
            <a:extLst>
              <a:ext uri="{FF2B5EF4-FFF2-40B4-BE49-F238E27FC236}">
                <a16:creationId xmlns:a16="http://schemas.microsoft.com/office/drawing/2014/main" id="{DE7F5957-B39F-402D-8039-4E409DDE5E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063" r="20333" b="-1"/>
          <a:stretch/>
        </p:blipFill>
        <p:spPr>
          <a:xfrm>
            <a:off x="20" y="10"/>
            <a:ext cx="5404493" cy="6857990"/>
          </a:xfrm>
          <a:prstGeom prst="rect">
            <a:avLst/>
          </a:prstGeo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241E946-5DFC-4B9F-8F80-C358BE351F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63464" y="2207969"/>
            <a:ext cx="5266535" cy="3884983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lnSpc>
                <a:spcPct val="95000"/>
              </a:lnSpc>
              <a:buFont typeface="Arial" panose="020B0504020202020204" pitchFamily="34" charset="0"/>
              <a:buChar char="•"/>
            </a:pPr>
            <a:r>
              <a:rPr lang="en-US"/>
              <a:t>Przykrym zjawiskiem, z jakim możesz spotkać się podczas użytkowania komunikatora jest cyberprzemoc, czyli zagrożenie polegające na wyrządzaniu krzywdy przez ludzi złośliwych i ordynarnych.Nie pozwól się straszyć i ośmieszać. Nie jesteś sam.</a:t>
            </a:r>
          </a:p>
          <a:p>
            <a:pPr marL="285750" indent="-285750">
              <a:lnSpc>
                <a:spcPct val="95000"/>
              </a:lnSpc>
              <a:buFont typeface="Arial" panose="020B0504020202020204" pitchFamily="34" charset="0"/>
              <a:buChar char="•"/>
            </a:pPr>
            <a:r>
              <a:rPr lang="en-US"/>
              <a:t>Gdy coś cię zaniepokoi, powiedz o tym rodzicom lub wychowawcy.</a:t>
            </a:r>
          </a:p>
          <a:p>
            <a:pPr marL="285750" indent="-285750">
              <a:lnSpc>
                <a:spcPct val="95000"/>
              </a:lnSpc>
              <a:buFont typeface="Arial" panose="020B0504020202020204" pitchFamily="34" charset="0"/>
              <a:buChar char="•"/>
            </a:pPr>
            <a:r>
              <a:rPr lang="en-US"/>
              <a:t>W sytuacji zagrożenia w Internecie możesz skorzystać z pomocy oferowanej pod numerem telefonu: 116 111.</a:t>
            </a:r>
          </a:p>
          <a:p>
            <a:pPr>
              <a:lnSpc>
                <a:spcPct val="95000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17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9306479-8C4D-4E4A-A330-DFC80A8A0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CD0F97-2E5B-4E84-8544-EB24DED10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099048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67738BA-6281-40B8-B775-410D49E72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33400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E8E5B52-D1FE-49D6-A243-CD65F85F3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-880065"/>
            <a:ext cx="4089779" cy="366740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5000"/>
              </a:lnSpc>
            </a:pPr>
            <a:r>
              <a:rPr lang="en-US" sz="42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Uzależnienia</a:t>
            </a:r>
          </a:p>
          <a:p>
            <a:pPr>
              <a:lnSpc>
                <a:spcPct val="95000"/>
              </a:lnSpc>
            </a:pPr>
            <a:endParaRPr lang="en-US" sz="4200" kern="1200" spc="-50" baseline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4132C2A-B3F7-4821-A1C4-A85B14E2CA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1053025"/>
            <a:ext cx="4089779" cy="504297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5000"/>
              </a:lnSpc>
            </a:pPr>
            <a:r>
              <a:rPr lang="en-US" sz="1600" dirty="0" err="1"/>
              <a:t>Korzystając</a:t>
            </a:r>
            <a:r>
              <a:rPr lang="en-US" sz="1600" dirty="0"/>
              <a:t> z </a:t>
            </a:r>
            <a:r>
              <a:rPr lang="en-US" sz="1600" dirty="0" err="1"/>
              <a:t>Internetu</a:t>
            </a:r>
            <a:r>
              <a:rPr lang="en-US" sz="1600" dirty="0"/>
              <a:t>, </a:t>
            </a:r>
            <a:r>
              <a:rPr lang="en-US" sz="1600" dirty="0" err="1"/>
              <a:t>musisz</a:t>
            </a:r>
            <a:r>
              <a:rPr lang="en-US" sz="1600" dirty="0"/>
              <a:t> </a:t>
            </a:r>
            <a:r>
              <a:rPr lang="en-US" sz="1600" dirty="0" err="1"/>
              <a:t>sobie</a:t>
            </a:r>
            <a:r>
              <a:rPr lang="en-US" sz="1600" dirty="0"/>
              <a:t> </a:t>
            </a:r>
            <a:r>
              <a:rPr lang="en-US" sz="1600" dirty="0" err="1"/>
              <a:t>zdawać</a:t>
            </a:r>
            <a:r>
              <a:rPr lang="en-US" sz="1600" dirty="0"/>
              <a:t> </a:t>
            </a:r>
            <a:r>
              <a:rPr lang="en-US" sz="1600" dirty="0" err="1"/>
              <a:t>sprawę</a:t>
            </a:r>
            <a:r>
              <a:rPr lang="en-US" sz="1600" dirty="0"/>
              <a:t> z </a:t>
            </a:r>
            <a:r>
              <a:rPr lang="en-US" sz="1600" dirty="0" err="1"/>
              <a:t>zagrożeń</a:t>
            </a:r>
            <a:r>
              <a:rPr lang="en-US" sz="1600" dirty="0"/>
              <a:t>, </a:t>
            </a:r>
            <a:r>
              <a:rPr lang="en-US" sz="1600" dirty="0" err="1"/>
              <a:t>jakie</a:t>
            </a:r>
            <a:r>
              <a:rPr lang="en-US" sz="1600" dirty="0"/>
              <a:t> </a:t>
            </a:r>
            <a:r>
              <a:rPr lang="en-US" sz="1600" dirty="0" err="1"/>
              <a:t>mogą</a:t>
            </a:r>
            <a:r>
              <a:rPr lang="en-US" sz="1600" dirty="0"/>
              <a:t> </a:t>
            </a:r>
            <a:r>
              <a:rPr lang="en-US" sz="1600" dirty="0" err="1"/>
              <a:t>pojawić</a:t>
            </a:r>
            <a:r>
              <a:rPr lang="en-US" sz="1600" dirty="0"/>
              <a:t> </a:t>
            </a:r>
            <a:r>
              <a:rPr lang="en-US" sz="1600" dirty="0" err="1"/>
              <a:t>się</a:t>
            </a:r>
            <a:r>
              <a:rPr lang="en-US" sz="1600" dirty="0"/>
              <a:t> </a:t>
            </a:r>
            <a:r>
              <a:rPr lang="en-US" sz="1600" dirty="0" err="1"/>
              <a:t>podczas</a:t>
            </a:r>
            <a:r>
              <a:rPr lang="en-US" sz="1600" dirty="0"/>
              <a:t> </a:t>
            </a:r>
            <a:r>
              <a:rPr lang="en-US" sz="1600" dirty="0" err="1"/>
              <a:t>korzystania</a:t>
            </a:r>
            <a:r>
              <a:rPr lang="en-US" sz="1600" dirty="0"/>
              <a:t> z </a:t>
            </a:r>
            <a:r>
              <a:rPr lang="en-US" sz="1600" dirty="0" err="1"/>
              <a:t>jego</a:t>
            </a:r>
            <a:r>
              <a:rPr lang="en-US" sz="1600" dirty="0"/>
              <a:t> </a:t>
            </a:r>
            <a:r>
              <a:rPr lang="en-US" sz="1600" dirty="0" err="1"/>
              <a:t>usług</a:t>
            </a:r>
            <a:r>
              <a:rPr lang="en-US" sz="1600" dirty="0"/>
              <a:t>. </a:t>
            </a:r>
            <a:r>
              <a:rPr lang="en-US" sz="1600" dirty="0" err="1"/>
              <a:t>Jednym</a:t>
            </a:r>
            <a:r>
              <a:rPr lang="en-US" sz="1600" dirty="0"/>
              <a:t> z </a:t>
            </a:r>
            <a:r>
              <a:rPr lang="en-US" sz="1600" dirty="0" err="1"/>
              <a:t>nich</a:t>
            </a:r>
            <a:r>
              <a:rPr lang="en-US" sz="1600" dirty="0"/>
              <a:t> jest </a:t>
            </a:r>
            <a:r>
              <a:rPr lang="en-US" sz="1600" dirty="0" err="1"/>
              <a:t>uzależnienie</a:t>
            </a:r>
            <a:r>
              <a:rPr lang="en-US" sz="1600" dirty="0"/>
              <a:t> od </a:t>
            </a:r>
            <a:r>
              <a:rPr lang="en-US" sz="1600" dirty="0" err="1"/>
              <a:t>Internetu</a:t>
            </a:r>
            <a:r>
              <a:rPr lang="en-US" sz="1600" dirty="0"/>
              <a:t>, </a:t>
            </a:r>
            <a:r>
              <a:rPr lang="en-US" sz="1600" dirty="0" err="1"/>
              <a:t>które</a:t>
            </a:r>
            <a:r>
              <a:rPr lang="en-US" sz="1600" dirty="0"/>
              <a:t> </a:t>
            </a:r>
            <a:r>
              <a:rPr lang="en-US" sz="1600" dirty="0" err="1"/>
              <a:t>może</a:t>
            </a:r>
            <a:r>
              <a:rPr lang="en-US" sz="1600" dirty="0"/>
              <a:t> </a:t>
            </a:r>
            <a:r>
              <a:rPr lang="en-US" sz="1600" dirty="0" err="1"/>
              <a:t>dotyczyć</a:t>
            </a:r>
            <a:r>
              <a:rPr lang="en-US" sz="1600" dirty="0"/>
              <a:t> </a:t>
            </a:r>
            <a:r>
              <a:rPr lang="en-US" sz="1600" dirty="0" err="1"/>
              <a:t>także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 </a:t>
            </a:r>
            <a:r>
              <a:rPr lang="en-US" sz="1600" dirty="0" err="1"/>
              <a:t>ciebie</a:t>
            </a:r>
            <a:r>
              <a:rPr lang="en-US" sz="1600" dirty="0"/>
              <a:t>.</a:t>
            </a:r>
            <a:br>
              <a:rPr lang="en-US" sz="1600" dirty="0"/>
            </a:br>
            <a:r>
              <a:rPr lang="en-US" sz="1600" dirty="0" err="1"/>
              <a:t>Zastanów</a:t>
            </a:r>
            <a:r>
              <a:rPr lang="en-US" sz="1600" dirty="0"/>
              <a:t> </a:t>
            </a:r>
            <a:r>
              <a:rPr lang="en-US" sz="1600" dirty="0" err="1"/>
              <a:t>się</a:t>
            </a:r>
            <a:r>
              <a:rPr lang="en-US" sz="1600" dirty="0"/>
              <a:t> </a:t>
            </a:r>
            <a:r>
              <a:rPr lang="en-US" sz="1600" dirty="0" err="1"/>
              <a:t>czy</a:t>
            </a:r>
            <a:r>
              <a:rPr lang="en-US" sz="1600" dirty="0"/>
              <a:t>:</a:t>
            </a:r>
          </a:p>
          <a:p>
            <a:pPr marL="285750" indent="-285750">
              <a:lnSpc>
                <a:spcPct val="95000"/>
              </a:lnSpc>
              <a:buFont typeface="Arial"/>
              <a:buChar char="•"/>
            </a:pPr>
            <a:r>
              <a:rPr lang="en-US" sz="1600" dirty="0" err="1"/>
              <a:t>ktoś</a:t>
            </a:r>
            <a:r>
              <a:rPr lang="en-US" sz="1600" dirty="0"/>
              <a:t> z </a:t>
            </a:r>
            <a:r>
              <a:rPr lang="en-US" sz="1600" dirty="0" err="1"/>
              <a:t>twoich</a:t>
            </a:r>
            <a:r>
              <a:rPr lang="en-US" sz="1600" dirty="0"/>
              <a:t> </a:t>
            </a:r>
            <a:r>
              <a:rPr lang="en-US" sz="1600" dirty="0" err="1"/>
              <a:t>znajomych</a:t>
            </a:r>
            <a:r>
              <a:rPr lang="en-US" sz="1600" dirty="0"/>
              <a:t> </a:t>
            </a:r>
            <a:r>
              <a:rPr lang="en-US" sz="1600" dirty="0" err="1"/>
              <a:t>mówił</a:t>
            </a:r>
            <a:r>
              <a:rPr lang="en-US" sz="1600" dirty="0"/>
              <a:t> ci, </a:t>
            </a:r>
            <a:r>
              <a:rPr lang="en-US" sz="1600" dirty="0" err="1"/>
              <a:t>że</a:t>
            </a:r>
            <a:r>
              <a:rPr lang="en-US" sz="1600" dirty="0"/>
              <a:t> za </a:t>
            </a:r>
            <a:r>
              <a:rPr lang="en-US" sz="1600" dirty="0" err="1"/>
              <a:t>długo</a:t>
            </a:r>
            <a:r>
              <a:rPr lang="en-US" sz="1600" dirty="0"/>
              <a:t> </a:t>
            </a:r>
            <a:r>
              <a:rPr lang="en-US" sz="1600" dirty="0" err="1"/>
              <a:t>przesiadujesz</a:t>
            </a:r>
            <a:r>
              <a:rPr lang="en-US" sz="1600" dirty="0"/>
              <a:t> </a:t>
            </a:r>
            <a:r>
              <a:rPr lang="en-US" sz="1600" dirty="0" err="1"/>
              <a:t>przy</a:t>
            </a:r>
            <a:r>
              <a:rPr lang="en-US" sz="1600" dirty="0"/>
              <a:t> </a:t>
            </a:r>
            <a:r>
              <a:rPr lang="en-US" sz="1600" dirty="0" err="1"/>
              <a:t>komputerze</a:t>
            </a:r>
            <a:r>
              <a:rPr lang="en-US" sz="1600" dirty="0"/>
              <a:t>?</a:t>
            </a:r>
          </a:p>
          <a:p>
            <a:pPr marL="285750" indent="-285750">
              <a:lnSpc>
                <a:spcPct val="95000"/>
              </a:lnSpc>
              <a:buFont typeface="Arial"/>
              <a:buChar char="•"/>
            </a:pPr>
            <a:r>
              <a:rPr lang="en-US" sz="1600" err="1"/>
              <a:t>podejmowałeś</a:t>
            </a:r>
            <a:r>
              <a:rPr lang="en-US" sz="1600" dirty="0"/>
              <a:t> </a:t>
            </a:r>
            <a:r>
              <a:rPr lang="en-US" sz="1600" err="1"/>
              <a:t>próby</a:t>
            </a:r>
            <a:r>
              <a:rPr lang="en-US" sz="1600" dirty="0"/>
              <a:t> </a:t>
            </a:r>
            <a:r>
              <a:rPr lang="en-US" sz="1600" err="1"/>
              <a:t>ograniczania</a:t>
            </a:r>
            <a:r>
              <a:rPr lang="en-US" sz="1600" dirty="0"/>
              <a:t> </a:t>
            </a:r>
            <a:r>
              <a:rPr lang="en-US" sz="1600" err="1"/>
              <a:t>korzystania</a:t>
            </a:r>
            <a:r>
              <a:rPr lang="en-US" sz="1600" dirty="0"/>
              <a:t> z </a:t>
            </a:r>
            <a:r>
              <a:rPr lang="en-US" sz="1600" err="1"/>
              <a:t>Internetu</a:t>
            </a:r>
            <a:r>
              <a:rPr lang="en-US" sz="1600" dirty="0"/>
              <a:t>?</a:t>
            </a:r>
          </a:p>
          <a:p>
            <a:pPr marL="285750" indent="-285750">
              <a:lnSpc>
                <a:spcPct val="95000"/>
              </a:lnSpc>
              <a:buFont typeface="Arial"/>
              <a:buChar char="•"/>
            </a:pPr>
            <a:r>
              <a:rPr lang="en-US" sz="1600" err="1"/>
              <a:t>rezygnujesz</a:t>
            </a:r>
            <a:r>
              <a:rPr lang="en-US" sz="1600" dirty="0"/>
              <a:t> </a:t>
            </a:r>
            <a:r>
              <a:rPr lang="en-US" sz="1600" err="1"/>
              <a:t>ze</a:t>
            </a:r>
            <a:r>
              <a:rPr lang="en-US" sz="1600" dirty="0"/>
              <a:t> </a:t>
            </a:r>
            <a:r>
              <a:rPr lang="en-US" sz="1600" err="1"/>
              <a:t>spotkań</a:t>
            </a:r>
            <a:r>
              <a:rPr lang="en-US" sz="1600" dirty="0"/>
              <a:t> z </a:t>
            </a:r>
            <a:r>
              <a:rPr lang="en-US" sz="1600" err="1"/>
              <a:t>przyjaciółmi</a:t>
            </a:r>
            <a:r>
              <a:rPr lang="en-US" sz="1600" dirty="0"/>
              <a:t>, aby </a:t>
            </a:r>
            <a:r>
              <a:rPr lang="en-US" sz="1600" err="1"/>
              <a:t>być</a:t>
            </a:r>
            <a:r>
              <a:rPr lang="en-US" sz="1600" dirty="0"/>
              <a:t> </a:t>
            </a:r>
            <a:r>
              <a:rPr lang="en-US" sz="1600" err="1"/>
              <a:t>dłużej</a:t>
            </a:r>
            <a:r>
              <a:rPr lang="en-US" sz="1600" dirty="0"/>
              <a:t> w </a:t>
            </a:r>
            <a:r>
              <a:rPr lang="en-US" sz="1600" err="1"/>
              <a:t>sieci</a:t>
            </a:r>
            <a:r>
              <a:rPr lang="en-US" sz="1600" dirty="0"/>
              <a:t>?</a:t>
            </a:r>
          </a:p>
          <a:p>
            <a:pPr marL="285750" indent="-285750">
              <a:lnSpc>
                <a:spcPct val="95000"/>
              </a:lnSpc>
              <a:buFont typeface="Arial"/>
              <a:buChar char="•"/>
            </a:pPr>
            <a:r>
              <a:rPr lang="en-US" sz="1600" err="1"/>
              <a:t>odczuwasz</a:t>
            </a:r>
            <a:r>
              <a:rPr lang="en-US" sz="1600" dirty="0"/>
              <a:t> </a:t>
            </a:r>
            <a:r>
              <a:rPr lang="en-US" sz="1600" err="1"/>
              <a:t>potrzebę</a:t>
            </a:r>
            <a:r>
              <a:rPr lang="en-US" sz="1600" dirty="0"/>
              <a:t> </a:t>
            </a:r>
            <a:r>
              <a:rPr lang="en-US" sz="1600" err="1"/>
              <a:t>coraz</a:t>
            </a:r>
            <a:r>
              <a:rPr lang="en-US" sz="1600" dirty="0"/>
              <a:t> </a:t>
            </a:r>
            <a:r>
              <a:rPr lang="en-US" sz="1600" err="1"/>
              <a:t>dłuższego</a:t>
            </a:r>
            <a:r>
              <a:rPr lang="en-US" sz="1600" dirty="0"/>
              <a:t> </a:t>
            </a:r>
            <a:r>
              <a:rPr lang="en-US" sz="1600" err="1"/>
              <a:t>przebywania</a:t>
            </a:r>
            <a:r>
              <a:rPr lang="en-US" sz="1600" dirty="0"/>
              <a:t> </a:t>
            </a:r>
            <a:r>
              <a:rPr lang="en-US" dirty="0"/>
              <a:t>w </a:t>
            </a:r>
            <a:r>
              <a:rPr lang="en-US" err="1"/>
              <a:t>sieci</a:t>
            </a:r>
            <a:r>
              <a:rPr lang="en-US" dirty="0"/>
              <a:t>?</a:t>
            </a:r>
          </a:p>
          <a:p>
            <a:pPr>
              <a:lnSpc>
                <a:spcPct val="95000"/>
              </a:lnSpc>
            </a:pPr>
            <a:endParaRPr lang="en-US" sz="1000"/>
          </a:p>
        </p:txBody>
      </p:sp>
      <p:pic>
        <p:nvPicPr>
          <p:cNvPr id="5" name="Obraz 5" descr="Obraz zawierający tekst, computer, wewnątrz, osoba&#10;&#10;Opis wygenerowany automatycznie">
            <a:extLst>
              <a:ext uri="{FF2B5EF4-FFF2-40B4-BE49-F238E27FC236}">
                <a16:creationId xmlns:a16="http://schemas.microsoft.com/office/drawing/2014/main" id="{29329911-86D1-4E4C-B322-6F700A82C4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104" r="14939"/>
          <a:stretch/>
        </p:blipFill>
        <p:spPr>
          <a:xfrm>
            <a:off x="5334003" y="762000"/>
            <a:ext cx="6095997" cy="533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596043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9306479-8C4D-4E4A-A330-DFC80A8A0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6CD0F97-2E5B-4E84-8544-EB24DED10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1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3B272257-593A-402F-88FA-F1DECD9E3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2000" y="758952"/>
            <a:ext cx="10668000" cy="5340096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79F39F6-BA0E-4F8D-B9AA-54D228066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1458" y="1201602"/>
            <a:ext cx="4387389" cy="166141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5000"/>
              </a:lnSpc>
            </a:pPr>
            <a:r>
              <a:rPr lang="en-US" sz="4200" b="1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Zapamiętaj!</a:t>
            </a:r>
            <a:endParaRPr lang="en-US" sz="4200" kern="1200" spc="-50" baseline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Obraz 5" descr="Obraz zawierający tekst, osoba, wewnątrz, computer&#10;&#10;Opis wygenerowany automatycznie">
            <a:extLst>
              <a:ext uri="{FF2B5EF4-FFF2-40B4-BE49-F238E27FC236}">
                <a16:creationId xmlns:a16="http://schemas.microsoft.com/office/drawing/2014/main" id="{78F6E9B1-04FE-4C49-B6B3-2FA14B0BAF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" b="2900"/>
          <a:stretch/>
        </p:blipFill>
        <p:spPr>
          <a:xfrm>
            <a:off x="762000" y="758952"/>
            <a:ext cx="3890922" cy="5340096"/>
          </a:xfrm>
          <a:prstGeom prst="rect">
            <a:avLst/>
          </a:prstGeo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51E88D6-FCB0-44D1-A030-34DB986EB4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11874" y="1891921"/>
            <a:ext cx="5250030" cy="368907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lnSpc>
                <a:spcPct val="95000"/>
              </a:lnSpc>
              <a:buFont typeface="Arial"/>
              <a:buChar char="•"/>
            </a:pPr>
            <a:r>
              <a:rPr lang="en-US" sz="1600" dirty="0" err="1"/>
              <a:t>Zbyt</a:t>
            </a:r>
            <a:r>
              <a:rPr lang="en-US" sz="1600" dirty="0"/>
              <a:t> </a:t>
            </a:r>
            <a:r>
              <a:rPr lang="en-US" sz="1600" dirty="0" err="1"/>
              <a:t>częste</a:t>
            </a:r>
            <a:r>
              <a:rPr lang="en-US" sz="1600" dirty="0"/>
              <a:t> </a:t>
            </a:r>
            <a:r>
              <a:rPr lang="en-US" sz="1600" dirty="0" err="1"/>
              <a:t>korzystanie</a:t>
            </a:r>
            <a:r>
              <a:rPr lang="en-US" sz="1600" dirty="0"/>
              <a:t> z </a:t>
            </a:r>
            <a:r>
              <a:rPr lang="en-US" sz="1600" dirty="0" err="1"/>
              <a:t>Internetu</a:t>
            </a:r>
            <a:r>
              <a:rPr lang="en-US" sz="1600" dirty="0"/>
              <a:t> </a:t>
            </a:r>
            <a:r>
              <a:rPr lang="en-US" sz="1600" dirty="0" err="1"/>
              <a:t>może</a:t>
            </a:r>
            <a:r>
              <a:rPr lang="en-US" sz="1600" dirty="0"/>
              <a:t> </a:t>
            </a:r>
            <a:r>
              <a:rPr lang="en-US" sz="1600" dirty="0" err="1"/>
              <a:t>spowodować</a:t>
            </a:r>
            <a:r>
              <a:rPr lang="en-US" sz="1600" dirty="0"/>
              <a:t> </a:t>
            </a:r>
            <a:r>
              <a:rPr lang="en-US" sz="1600" dirty="0" err="1"/>
              <a:t>uzależnienie</a:t>
            </a:r>
            <a:r>
              <a:rPr lang="en-US" sz="1600" dirty="0"/>
              <a:t> od </a:t>
            </a:r>
            <a:r>
              <a:rPr lang="en-US" sz="1600" dirty="0" err="1"/>
              <a:t>niego</a:t>
            </a:r>
            <a:r>
              <a:rPr lang="en-US" sz="1600" dirty="0"/>
              <a:t>. W </a:t>
            </a:r>
            <a:r>
              <a:rPr lang="en-US" sz="1600" dirty="0" err="1"/>
              <a:t>rezultacie</a:t>
            </a:r>
            <a:r>
              <a:rPr lang="en-US" sz="1600" dirty="0"/>
              <a:t> </a:t>
            </a:r>
            <a:r>
              <a:rPr lang="en-US" sz="1600" dirty="0" err="1"/>
              <a:t>możesz</a:t>
            </a:r>
            <a:r>
              <a:rPr lang="en-US" sz="1600" dirty="0"/>
              <a:t> </a:t>
            </a:r>
            <a:r>
              <a:rPr lang="en-US" sz="1600" dirty="0" err="1"/>
              <a:t>zaniedbać</a:t>
            </a:r>
            <a:r>
              <a:rPr lang="en-US" sz="1600" dirty="0"/>
              <a:t> </a:t>
            </a:r>
            <a:r>
              <a:rPr lang="en-US" sz="1600" dirty="0" err="1"/>
              <a:t>naukę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 </a:t>
            </a:r>
            <a:r>
              <a:rPr lang="en-US" sz="1600" dirty="0" err="1"/>
              <a:t>zrezygnować</a:t>
            </a:r>
            <a:r>
              <a:rPr lang="en-US" sz="1600" dirty="0"/>
              <a:t> </a:t>
            </a:r>
            <a:r>
              <a:rPr lang="en-US" sz="1600" dirty="0" err="1"/>
              <a:t>ze</a:t>
            </a:r>
            <a:r>
              <a:rPr lang="en-US" sz="1600" dirty="0"/>
              <a:t> </a:t>
            </a:r>
            <a:r>
              <a:rPr lang="en-US" sz="1600" dirty="0" err="1"/>
              <a:t>swoich</a:t>
            </a:r>
            <a:r>
              <a:rPr lang="en-US" sz="1600" dirty="0"/>
              <a:t> </a:t>
            </a:r>
            <a:r>
              <a:rPr lang="en-US" sz="1600" dirty="0" err="1"/>
              <a:t>dotychczasowych</a:t>
            </a:r>
            <a:r>
              <a:rPr lang="en-US" sz="1600" dirty="0"/>
              <a:t> </a:t>
            </a:r>
            <a:r>
              <a:rPr lang="en-US" sz="1600" dirty="0" err="1"/>
              <a:t>przyjaźni</a:t>
            </a:r>
            <a:r>
              <a:rPr lang="en-US" sz="1600" dirty="0"/>
              <a:t>.</a:t>
            </a:r>
          </a:p>
          <a:p>
            <a:pPr marL="285750" indent="-285750">
              <a:lnSpc>
                <a:spcPct val="95000"/>
              </a:lnSpc>
              <a:buFont typeface="Arial"/>
              <a:buChar char="•"/>
            </a:pPr>
            <a:r>
              <a:rPr lang="en-US" sz="1600" err="1"/>
              <a:t>Zainstaluj</a:t>
            </a:r>
            <a:r>
              <a:rPr lang="en-US" sz="1600" dirty="0"/>
              <a:t> </a:t>
            </a:r>
            <a:r>
              <a:rPr lang="en-US" sz="1600" err="1"/>
              <a:t>na</a:t>
            </a:r>
            <a:r>
              <a:rPr lang="en-US" sz="1600" dirty="0"/>
              <a:t> </a:t>
            </a:r>
            <a:r>
              <a:rPr lang="en-US" sz="1600" err="1"/>
              <a:t>komputerze</a:t>
            </a:r>
            <a:r>
              <a:rPr lang="en-US" sz="1600" dirty="0"/>
              <a:t> program </a:t>
            </a:r>
            <a:r>
              <a:rPr lang="en-US" sz="1600" err="1"/>
              <a:t>antywirusowy</a:t>
            </a:r>
            <a:r>
              <a:rPr lang="en-US" sz="1600" dirty="0"/>
              <a:t>.</a:t>
            </a:r>
          </a:p>
          <a:p>
            <a:pPr marL="285750" indent="-285750">
              <a:lnSpc>
                <a:spcPct val="95000"/>
              </a:lnSpc>
              <a:buFont typeface="Arial"/>
              <a:buChar char="•"/>
            </a:pPr>
            <a:r>
              <a:rPr lang="en-US" sz="1600" dirty="0" err="1"/>
              <a:t>Stosuj</a:t>
            </a:r>
            <a:r>
              <a:rPr lang="en-US" sz="1600" dirty="0"/>
              <a:t> </a:t>
            </a:r>
            <a:r>
              <a:rPr lang="en-US" sz="1600" dirty="0" err="1"/>
              <a:t>trudne</a:t>
            </a:r>
            <a:r>
              <a:rPr lang="en-US" sz="1600" dirty="0"/>
              <a:t> do </a:t>
            </a:r>
            <a:r>
              <a:rPr lang="en-US" sz="1600" dirty="0" err="1"/>
              <a:t>odgadnięcia</a:t>
            </a:r>
            <a:r>
              <a:rPr lang="en-US" sz="1600" dirty="0"/>
              <a:t> </a:t>
            </a:r>
            <a:r>
              <a:rPr lang="en-US" sz="1600" dirty="0" err="1"/>
              <a:t>hasła</a:t>
            </a:r>
            <a:r>
              <a:rPr lang="en-US" sz="1600" dirty="0"/>
              <a:t>.</a:t>
            </a:r>
          </a:p>
          <a:p>
            <a:pPr marL="285750" indent="-285750">
              <a:lnSpc>
                <a:spcPct val="95000"/>
              </a:lnSpc>
              <a:buFont typeface="Arial"/>
              <a:buChar char="•"/>
            </a:pPr>
            <a:r>
              <a:rPr lang="en-US" sz="1600" dirty="0"/>
              <a:t>W </a:t>
            </a:r>
            <a:r>
              <a:rPr lang="en-US" sz="1600" err="1"/>
              <a:t>związku</a:t>
            </a:r>
            <a:r>
              <a:rPr lang="en-US" sz="1600" dirty="0"/>
              <a:t> z </a:t>
            </a:r>
            <a:r>
              <a:rPr lang="en-US" sz="1600" err="1"/>
              <a:t>zagrożeniami</a:t>
            </a:r>
            <a:r>
              <a:rPr lang="en-US" sz="1600" dirty="0"/>
              <a:t> w </a:t>
            </a:r>
            <a:r>
              <a:rPr lang="en-US" sz="1600" err="1"/>
              <a:t>sieci</a:t>
            </a:r>
            <a:r>
              <a:rPr lang="en-US" sz="1600" dirty="0"/>
              <a:t> </a:t>
            </a:r>
            <a:r>
              <a:rPr lang="en-US" sz="1600" err="1"/>
              <a:t>bądź</a:t>
            </a:r>
            <a:r>
              <a:rPr lang="en-US" sz="1600" dirty="0"/>
              <a:t> </a:t>
            </a:r>
            <a:r>
              <a:rPr lang="en-US" sz="1600" err="1"/>
              <a:t>ostrożny</a:t>
            </a:r>
            <a:r>
              <a:rPr lang="en-US" sz="1600" dirty="0"/>
              <a:t> </a:t>
            </a:r>
            <a:r>
              <a:rPr lang="en-US" sz="1600" err="1"/>
              <a:t>i</a:t>
            </a:r>
            <a:r>
              <a:rPr lang="en-US" sz="1600" dirty="0"/>
              <a:t> </a:t>
            </a:r>
            <a:r>
              <a:rPr lang="en-US" sz="1600" err="1"/>
              <a:t>nie</a:t>
            </a:r>
            <a:r>
              <a:rPr lang="en-US" sz="1600" dirty="0"/>
              <a:t> </a:t>
            </a:r>
            <a:r>
              <a:rPr lang="en-US" sz="1600" err="1"/>
              <a:t>podawaj</a:t>
            </a:r>
            <a:r>
              <a:rPr lang="en-US" sz="1600" dirty="0"/>
              <a:t> </a:t>
            </a:r>
            <a:r>
              <a:rPr lang="en-US" sz="1600" err="1"/>
              <a:t>wszystkich</a:t>
            </a:r>
            <a:r>
              <a:rPr lang="en-US" sz="1600" dirty="0"/>
              <a:t> </a:t>
            </a:r>
            <a:r>
              <a:rPr lang="en-US" sz="1600" err="1"/>
              <a:t>informacji</a:t>
            </a:r>
            <a:r>
              <a:rPr lang="en-US" sz="1600" dirty="0"/>
              <a:t> o </a:t>
            </a:r>
            <a:r>
              <a:rPr lang="en-US" sz="1600" err="1"/>
              <a:t>sobie</a:t>
            </a:r>
            <a:r>
              <a:rPr lang="en-US" sz="1600" dirty="0"/>
              <a:t> </a:t>
            </a:r>
            <a:r>
              <a:rPr lang="en-US" sz="1600" err="1"/>
              <a:t>oraz</a:t>
            </a:r>
            <a:r>
              <a:rPr lang="en-US" sz="1600" dirty="0"/>
              <a:t> </a:t>
            </a:r>
            <a:r>
              <a:rPr lang="en-US" sz="1600" err="1"/>
              <a:t>nie</a:t>
            </a:r>
            <a:r>
              <a:rPr lang="en-US" sz="1600" dirty="0"/>
              <a:t> </a:t>
            </a:r>
            <a:r>
              <a:rPr lang="en-US" sz="1600" err="1"/>
              <a:t>wysyłaj</a:t>
            </a:r>
            <a:r>
              <a:rPr lang="en-US" sz="1600" dirty="0"/>
              <a:t> </a:t>
            </a:r>
            <a:r>
              <a:rPr lang="en-US" sz="1600" err="1"/>
              <a:t>swoich</a:t>
            </a:r>
            <a:r>
              <a:rPr lang="en-US" sz="1600" dirty="0"/>
              <a:t> </a:t>
            </a:r>
            <a:r>
              <a:rPr lang="en-US" sz="1600" err="1"/>
              <a:t>zdjęć</a:t>
            </a:r>
            <a:r>
              <a:rPr lang="en-US" sz="1600" dirty="0"/>
              <a:t>.</a:t>
            </a:r>
          </a:p>
          <a:p>
            <a:pPr marL="285750" indent="-285750">
              <a:lnSpc>
                <a:spcPct val="95000"/>
              </a:lnSpc>
              <a:buFont typeface="Arial"/>
              <a:buChar char="•"/>
            </a:pPr>
            <a:r>
              <a:rPr lang="en-US" sz="1600" err="1"/>
              <a:t>Podczas</a:t>
            </a:r>
            <a:r>
              <a:rPr lang="en-US" sz="1600" dirty="0"/>
              <a:t> </a:t>
            </a:r>
            <a:r>
              <a:rPr lang="en-US" sz="1600" err="1"/>
              <a:t>przeglądania</a:t>
            </a:r>
            <a:r>
              <a:rPr lang="en-US" sz="1600" dirty="0"/>
              <a:t> </a:t>
            </a:r>
            <a:r>
              <a:rPr lang="en-US" sz="1600" err="1"/>
              <a:t>stron</a:t>
            </a:r>
            <a:r>
              <a:rPr lang="en-US" sz="1600" dirty="0"/>
              <a:t> </a:t>
            </a:r>
            <a:r>
              <a:rPr lang="en-US" sz="1600" err="1"/>
              <a:t>internetowych</a:t>
            </a:r>
            <a:r>
              <a:rPr lang="en-US" sz="1600" dirty="0"/>
              <a:t> </a:t>
            </a:r>
            <a:r>
              <a:rPr lang="en-US" sz="1600" err="1"/>
              <a:t>możesz</a:t>
            </a:r>
            <a:r>
              <a:rPr lang="en-US" sz="1600" dirty="0"/>
              <a:t> </a:t>
            </a:r>
            <a:r>
              <a:rPr lang="en-US" sz="1600" err="1"/>
              <a:t>spotkać</a:t>
            </a:r>
            <a:r>
              <a:rPr lang="en-US" sz="1600" dirty="0"/>
              <a:t> </a:t>
            </a:r>
            <a:r>
              <a:rPr lang="en-US" sz="1600" err="1"/>
              <a:t>się</a:t>
            </a:r>
            <a:r>
              <a:rPr lang="en-US" sz="1600" dirty="0"/>
              <a:t> z </a:t>
            </a:r>
            <a:r>
              <a:rPr lang="en-US" sz="1600" err="1"/>
              <a:t>próbami</a:t>
            </a:r>
            <a:r>
              <a:rPr lang="en-US" sz="1600" dirty="0"/>
              <a:t> </a:t>
            </a:r>
            <a:r>
              <a:rPr lang="en-US" sz="1600" err="1"/>
              <a:t>nawiązania</a:t>
            </a:r>
            <a:r>
              <a:rPr lang="en-US" sz="1600" dirty="0"/>
              <a:t> </a:t>
            </a:r>
            <a:r>
              <a:rPr lang="en-US" sz="1600" err="1"/>
              <a:t>kontaktu</a:t>
            </a:r>
            <a:r>
              <a:rPr lang="en-US" sz="1600" dirty="0"/>
              <a:t> z  </a:t>
            </a:r>
            <a:r>
              <a:rPr lang="en-US" sz="1600" err="1"/>
              <a:t>tobą</a:t>
            </a:r>
            <a:r>
              <a:rPr lang="en-US" sz="1600" dirty="0"/>
              <a:t> </a:t>
            </a:r>
            <a:r>
              <a:rPr lang="en-US" sz="1600" err="1"/>
              <a:t>przez</a:t>
            </a:r>
            <a:r>
              <a:rPr lang="en-US" sz="1600" dirty="0"/>
              <a:t> </a:t>
            </a:r>
            <a:r>
              <a:rPr lang="en-US" sz="1600" err="1"/>
              <a:t>osobę</a:t>
            </a:r>
            <a:r>
              <a:rPr lang="en-US" sz="1600" dirty="0"/>
              <a:t> </a:t>
            </a:r>
            <a:r>
              <a:rPr lang="en-US" sz="1600" err="1"/>
              <a:t>podającą</a:t>
            </a:r>
            <a:r>
              <a:rPr lang="en-US" sz="1600" dirty="0"/>
              <a:t> </a:t>
            </a:r>
            <a:r>
              <a:rPr lang="en-US" sz="1600" err="1"/>
              <a:t>się</a:t>
            </a:r>
            <a:r>
              <a:rPr lang="en-US" sz="1600" dirty="0"/>
              <a:t> za </a:t>
            </a:r>
            <a:r>
              <a:rPr lang="en-US" sz="1600" err="1"/>
              <a:t>kogoś</a:t>
            </a:r>
            <a:r>
              <a:rPr lang="en-US" sz="1600" dirty="0"/>
              <a:t> </a:t>
            </a:r>
            <a:r>
              <a:rPr lang="en-US" sz="1600" err="1"/>
              <a:t>innego</a:t>
            </a:r>
            <a:r>
              <a:rPr lang="en-US" sz="1600" dirty="0"/>
              <a:t>.</a:t>
            </a:r>
          </a:p>
          <a:p>
            <a:pPr marL="285750" indent="-285750">
              <a:lnSpc>
                <a:spcPct val="95000"/>
              </a:lnSpc>
              <a:buFont typeface="Arial"/>
              <a:buChar char="•"/>
            </a:pPr>
            <a:r>
              <a:rPr lang="en-US" sz="1600" dirty="0" err="1"/>
              <a:t>Jeśli</a:t>
            </a:r>
            <a:r>
              <a:rPr lang="en-US" sz="1600" dirty="0"/>
              <a:t> </a:t>
            </a:r>
            <a:r>
              <a:rPr lang="en-US" sz="1600" dirty="0" err="1"/>
              <a:t>jesteś</a:t>
            </a:r>
            <a:r>
              <a:rPr lang="en-US" sz="1600" dirty="0"/>
              <a:t> w </a:t>
            </a:r>
            <a:r>
              <a:rPr lang="en-US" sz="1600" dirty="0" err="1"/>
              <a:t>niebezpieczeństwie</a:t>
            </a:r>
            <a:r>
              <a:rPr lang="en-US" sz="1600" dirty="0"/>
              <a:t> ,</a:t>
            </a:r>
            <a:r>
              <a:rPr lang="en-US" sz="1600" dirty="0" err="1"/>
              <a:t>zadzwoń</a:t>
            </a:r>
            <a:r>
              <a:rPr lang="en-US" sz="1600" dirty="0"/>
              <a:t> pod </a:t>
            </a:r>
            <a:r>
              <a:rPr lang="en-US" sz="1600" dirty="0" err="1"/>
              <a:t>numer</a:t>
            </a:r>
            <a:r>
              <a:rPr lang="en-US" sz="1600" dirty="0"/>
              <a:t> 116 111 - jest to </a:t>
            </a:r>
            <a:r>
              <a:rPr lang="en-US" sz="1600" dirty="0" err="1"/>
              <a:t>telefon</a:t>
            </a:r>
            <a:r>
              <a:rPr lang="en-US" sz="1600" dirty="0"/>
              <a:t> </a:t>
            </a:r>
            <a:r>
              <a:rPr lang="en-US" sz="1600" dirty="0" err="1"/>
              <a:t>zaufania</a:t>
            </a:r>
            <a:r>
              <a:rPr lang="en-US" sz="1600" dirty="0"/>
              <a:t> </a:t>
            </a:r>
            <a:r>
              <a:rPr lang="en-US" sz="1600" dirty="0" err="1"/>
              <a:t>dla</a:t>
            </a:r>
            <a:r>
              <a:rPr lang="en-US" sz="1600" dirty="0"/>
              <a:t> </a:t>
            </a:r>
            <a:r>
              <a:rPr lang="en-US" sz="1600" dirty="0" err="1"/>
              <a:t>dzieci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 </a:t>
            </a:r>
            <a:r>
              <a:rPr lang="en-US" sz="1600" dirty="0" err="1"/>
              <a:t>młodzieży</a:t>
            </a:r>
            <a:r>
              <a:rPr lang="en-US" sz="1600" dirty="0"/>
              <a:t>.</a:t>
            </a:r>
          </a:p>
          <a:p>
            <a:pPr>
              <a:lnSpc>
                <a:spcPct val="95000"/>
              </a:lnSpc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77089590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PrismaticVTI">
  <a:themeElements>
    <a:clrScheme name="AnalogousFromLightSeedRightStep">
      <a:dk1>
        <a:srgbClr val="000000"/>
      </a:dk1>
      <a:lt1>
        <a:srgbClr val="FFFFFF"/>
      </a:lt1>
      <a:dk2>
        <a:srgbClr val="413124"/>
      </a:dk2>
      <a:lt2>
        <a:srgbClr val="E2E8E8"/>
      </a:lt2>
      <a:accent1>
        <a:srgbClr val="C69796"/>
      </a:accent1>
      <a:accent2>
        <a:srgbClr val="BA987F"/>
      </a:accent2>
      <a:accent3>
        <a:srgbClr val="AAA481"/>
      </a:accent3>
      <a:accent4>
        <a:srgbClr val="9BAA74"/>
      </a:accent4>
      <a:accent5>
        <a:srgbClr val="8FAC82"/>
      </a:accent5>
      <a:accent6>
        <a:srgbClr val="78B07D"/>
      </a:accent6>
      <a:hlink>
        <a:srgbClr val="568D8E"/>
      </a:hlink>
      <a:folHlink>
        <a:srgbClr val="7F7F7F"/>
      </a:folHlink>
    </a:clrScheme>
    <a:fontScheme name="Custom 166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ismaticVTI" id="{DA44D624-A564-4DE8-8446-0CD5C485C979}" vid="{8B2B1550-B69C-4156-BAEC-B2E559F94BD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Panoramiczny</PresentationFormat>
  <Paragraphs>0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PrismaticVTI</vt:lpstr>
      <vt:lpstr>Dzień Bezpiecznego Internetu </vt:lpstr>
      <vt:lpstr>Miesiąc luty poświęcony na tematykę związaną z bezpiecznym  internetem. </vt:lpstr>
      <vt:lpstr>Zasady bezpiecznego korzystania z Internetu</vt:lpstr>
      <vt:lpstr>Prezentacja programu PowerPoint</vt:lpstr>
      <vt:lpstr>Funkcjonowanie internetu i wynikające z tego zagrożenia </vt:lpstr>
      <vt:lpstr>Co zapewni Ci bezpieczeństwo informacji w internecie? </vt:lpstr>
      <vt:lpstr>Cyberprzemoc </vt:lpstr>
      <vt:lpstr>Uzależnienia </vt:lpstr>
      <vt:lpstr>Zapamiętaj!</vt:lpstr>
      <vt:lpstr>Koniec, dziekuje za uwage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/>
  <cp:revision>164</cp:revision>
  <dcterms:created xsi:type="dcterms:W3CDTF">2021-02-14T17:15:47Z</dcterms:created>
  <dcterms:modified xsi:type="dcterms:W3CDTF">2022-03-10T13:41:20Z</dcterms:modified>
</cp:coreProperties>
</file>