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BC4D1-5E9E-4241-AB91-6C259554F8AC}" v="88" dt="2021-04-06T11:31:24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a Czarnota" userId="de14a4b9-f62d-4339-b34c-1ae916570b19" providerId="ADAL" clId="{294BC4D1-5E9E-4241-AB91-6C259554F8AC}"/>
    <pc:docChg chg="custSel delSld modSld">
      <pc:chgData name="Paulina Czarnota" userId="de14a4b9-f62d-4339-b34c-1ae916570b19" providerId="ADAL" clId="{294BC4D1-5E9E-4241-AB91-6C259554F8AC}" dt="2021-04-06T11:31:38.647" v="110" actId="1076"/>
      <pc:docMkLst>
        <pc:docMk/>
      </pc:docMkLst>
      <pc:sldChg chg="modSp mod modTransition modAnim">
        <pc:chgData name="Paulina Czarnota" userId="de14a4b9-f62d-4339-b34c-1ae916570b19" providerId="ADAL" clId="{294BC4D1-5E9E-4241-AB91-6C259554F8AC}" dt="2021-04-06T11:28:41.333" v="104" actId="1076"/>
        <pc:sldMkLst>
          <pc:docMk/>
          <pc:sldMk cId="514952967" sldId="256"/>
        </pc:sldMkLst>
        <pc:spChg chg="mod">
          <ac:chgData name="Paulina Czarnota" userId="de14a4b9-f62d-4339-b34c-1ae916570b19" providerId="ADAL" clId="{294BC4D1-5E9E-4241-AB91-6C259554F8AC}" dt="2021-04-06T11:28:41.333" v="104" actId="1076"/>
          <ac:spMkLst>
            <pc:docMk/>
            <pc:sldMk cId="514952967" sldId="256"/>
            <ac:spMk id="2" creationId="{6504224A-EE45-4C39-9ABA-48FC8EDDEB27}"/>
          </ac:spMkLst>
        </pc:spChg>
        <pc:picChg chg="mod">
          <ac:chgData name="Paulina Czarnota" userId="de14a4b9-f62d-4339-b34c-1ae916570b19" providerId="ADAL" clId="{294BC4D1-5E9E-4241-AB91-6C259554F8AC}" dt="2021-04-06T11:28:24.496" v="99" actId="14100"/>
          <ac:picMkLst>
            <pc:docMk/>
            <pc:sldMk cId="514952967" sldId="256"/>
            <ac:picMk id="4" creationId="{7FEC0A47-C863-4EF4-8EE9-C4D01F8D542F}"/>
          </ac:picMkLst>
        </pc:picChg>
      </pc:sldChg>
      <pc:sldChg chg="modTransition">
        <pc:chgData name="Paulina Czarnota" userId="de14a4b9-f62d-4339-b34c-1ae916570b19" providerId="ADAL" clId="{294BC4D1-5E9E-4241-AB91-6C259554F8AC}" dt="2021-03-21T15:48:08.190" v="50"/>
        <pc:sldMkLst>
          <pc:docMk/>
          <pc:sldMk cId="4088808203" sldId="257"/>
        </pc:sldMkLst>
      </pc:sldChg>
      <pc:sldChg chg="modTransition">
        <pc:chgData name="Paulina Czarnota" userId="de14a4b9-f62d-4339-b34c-1ae916570b19" providerId="ADAL" clId="{294BC4D1-5E9E-4241-AB91-6C259554F8AC}" dt="2021-03-21T15:48:19.833" v="52"/>
        <pc:sldMkLst>
          <pc:docMk/>
          <pc:sldMk cId="937727280" sldId="258"/>
        </pc:sldMkLst>
      </pc:sldChg>
      <pc:sldChg chg="modTransition">
        <pc:chgData name="Paulina Czarnota" userId="de14a4b9-f62d-4339-b34c-1ae916570b19" providerId="ADAL" clId="{294BC4D1-5E9E-4241-AB91-6C259554F8AC}" dt="2021-03-21T15:48:25.012" v="53"/>
        <pc:sldMkLst>
          <pc:docMk/>
          <pc:sldMk cId="1160506326" sldId="259"/>
        </pc:sldMkLst>
      </pc:sldChg>
      <pc:sldChg chg="modTransition">
        <pc:chgData name="Paulina Czarnota" userId="de14a4b9-f62d-4339-b34c-1ae916570b19" providerId="ADAL" clId="{294BC4D1-5E9E-4241-AB91-6C259554F8AC}" dt="2021-03-21T15:48:36.335" v="56"/>
        <pc:sldMkLst>
          <pc:docMk/>
          <pc:sldMk cId="1228695208" sldId="260"/>
        </pc:sldMkLst>
      </pc:sldChg>
      <pc:sldChg chg="modTransition">
        <pc:chgData name="Paulina Czarnota" userId="de14a4b9-f62d-4339-b34c-1ae916570b19" providerId="ADAL" clId="{294BC4D1-5E9E-4241-AB91-6C259554F8AC}" dt="2021-03-21T15:48:46.065" v="57"/>
        <pc:sldMkLst>
          <pc:docMk/>
          <pc:sldMk cId="3205130290" sldId="261"/>
        </pc:sldMkLst>
      </pc:sldChg>
      <pc:sldChg chg="modTransition">
        <pc:chgData name="Paulina Czarnota" userId="de14a4b9-f62d-4339-b34c-1ae916570b19" providerId="ADAL" clId="{294BC4D1-5E9E-4241-AB91-6C259554F8AC}" dt="2021-03-21T15:48:50.460" v="58"/>
        <pc:sldMkLst>
          <pc:docMk/>
          <pc:sldMk cId="1918629810" sldId="262"/>
        </pc:sldMkLst>
      </pc:sldChg>
      <pc:sldChg chg="modTransition">
        <pc:chgData name="Paulina Czarnota" userId="de14a4b9-f62d-4339-b34c-1ae916570b19" providerId="ADAL" clId="{294BC4D1-5E9E-4241-AB91-6C259554F8AC}" dt="2021-03-21T15:48:55.797" v="60"/>
        <pc:sldMkLst>
          <pc:docMk/>
          <pc:sldMk cId="3937751440" sldId="263"/>
        </pc:sldMkLst>
      </pc:sldChg>
      <pc:sldChg chg="modTransition">
        <pc:chgData name="Paulina Czarnota" userId="de14a4b9-f62d-4339-b34c-1ae916570b19" providerId="ADAL" clId="{294BC4D1-5E9E-4241-AB91-6C259554F8AC}" dt="2021-03-21T15:49:23.064" v="66"/>
        <pc:sldMkLst>
          <pc:docMk/>
          <pc:sldMk cId="4086554721" sldId="264"/>
        </pc:sldMkLst>
      </pc:sldChg>
      <pc:sldChg chg="modSp mod modTransition">
        <pc:chgData name="Paulina Czarnota" userId="de14a4b9-f62d-4339-b34c-1ae916570b19" providerId="ADAL" clId="{294BC4D1-5E9E-4241-AB91-6C259554F8AC}" dt="2021-04-06T11:30:55.569" v="106" actId="14100"/>
        <pc:sldMkLst>
          <pc:docMk/>
          <pc:sldMk cId="1333183613" sldId="265"/>
        </pc:sldMkLst>
        <pc:picChg chg="mod">
          <ac:chgData name="Paulina Czarnota" userId="de14a4b9-f62d-4339-b34c-1ae916570b19" providerId="ADAL" clId="{294BC4D1-5E9E-4241-AB91-6C259554F8AC}" dt="2021-04-06T11:30:55.569" v="106" actId="14100"/>
          <ac:picMkLst>
            <pc:docMk/>
            <pc:sldMk cId="1333183613" sldId="265"/>
            <ac:picMk id="6" creationId="{7F12DD74-8D5B-4E4B-9B74-1B56510B3B44}"/>
          </ac:picMkLst>
        </pc:picChg>
      </pc:sldChg>
      <pc:sldChg chg="modSp mod modTransition">
        <pc:chgData name="Paulina Czarnota" userId="de14a4b9-f62d-4339-b34c-1ae916570b19" providerId="ADAL" clId="{294BC4D1-5E9E-4241-AB91-6C259554F8AC}" dt="2021-03-21T15:49:30.132" v="68"/>
        <pc:sldMkLst>
          <pc:docMk/>
          <pc:sldMk cId="96939713" sldId="266"/>
        </pc:sldMkLst>
        <pc:spChg chg="mod">
          <ac:chgData name="Paulina Czarnota" userId="de14a4b9-f62d-4339-b34c-1ae916570b19" providerId="ADAL" clId="{294BC4D1-5E9E-4241-AB91-6C259554F8AC}" dt="2021-03-21T15:43:21.063" v="9" actId="1076"/>
          <ac:spMkLst>
            <pc:docMk/>
            <pc:sldMk cId="96939713" sldId="266"/>
            <ac:spMk id="2" creationId="{5323C74B-56EF-4DC6-AD55-12AC172447ED}"/>
          </ac:spMkLst>
        </pc:spChg>
        <pc:picChg chg="mod">
          <ac:chgData name="Paulina Czarnota" userId="de14a4b9-f62d-4339-b34c-1ae916570b19" providerId="ADAL" clId="{294BC4D1-5E9E-4241-AB91-6C259554F8AC}" dt="2021-03-21T15:42:41.110" v="1" actId="1076"/>
          <ac:picMkLst>
            <pc:docMk/>
            <pc:sldMk cId="96939713" sldId="266"/>
            <ac:picMk id="6" creationId="{8120F07C-B4F5-47A1-AFFB-C6CF78F1CD8C}"/>
          </ac:picMkLst>
        </pc:picChg>
      </pc:sldChg>
      <pc:sldChg chg="addSp delSp modSp mod modTransition setBg">
        <pc:chgData name="Paulina Czarnota" userId="de14a4b9-f62d-4339-b34c-1ae916570b19" providerId="ADAL" clId="{294BC4D1-5E9E-4241-AB91-6C259554F8AC}" dt="2021-03-21T15:49:36.054" v="69"/>
        <pc:sldMkLst>
          <pc:docMk/>
          <pc:sldMk cId="3231564458" sldId="267"/>
        </pc:sldMkLst>
        <pc:spChg chg="mod">
          <ac:chgData name="Paulina Czarnota" userId="de14a4b9-f62d-4339-b34c-1ae916570b19" providerId="ADAL" clId="{294BC4D1-5E9E-4241-AB91-6C259554F8AC}" dt="2021-03-21T15:45:47.300" v="17" actId="1076"/>
          <ac:spMkLst>
            <pc:docMk/>
            <pc:sldMk cId="3231564458" sldId="267"/>
            <ac:spMk id="2" creationId="{E1E2F838-9AB9-4786-BF80-0DD6DCFFB81C}"/>
          </ac:spMkLst>
        </pc:spChg>
        <pc:spChg chg="del">
          <ac:chgData name="Paulina Czarnota" userId="de14a4b9-f62d-4339-b34c-1ae916570b19" providerId="ADAL" clId="{294BC4D1-5E9E-4241-AB91-6C259554F8AC}" dt="2021-03-21T15:45:38.110" v="14" actId="26606"/>
          <ac:spMkLst>
            <pc:docMk/>
            <pc:sldMk cId="3231564458" sldId="267"/>
            <ac:spMk id="3" creationId="{957B7152-D0F7-4F7E-8AA3-99EA2E79B9AA}"/>
          </ac:spMkLst>
        </pc:spChg>
        <pc:spChg chg="del">
          <ac:chgData name="Paulina Czarnota" userId="de14a4b9-f62d-4339-b34c-1ae916570b19" providerId="ADAL" clId="{294BC4D1-5E9E-4241-AB91-6C259554F8AC}" dt="2021-03-21T15:45:35.377" v="13"/>
          <ac:spMkLst>
            <pc:docMk/>
            <pc:sldMk cId="3231564458" sldId="267"/>
            <ac:spMk id="4" creationId="{ABECA001-1FB6-4525-BB14-DB52B2151E4B}"/>
          </ac:spMkLst>
        </pc:spChg>
        <pc:spChg chg="add">
          <ac:chgData name="Paulina Czarnota" userId="de14a4b9-f62d-4339-b34c-1ae916570b19" providerId="ADAL" clId="{294BC4D1-5E9E-4241-AB91-6C259554F8AC}" dt="2021-03-21T15:45:38.110" v="14" actId="26606"/>
          <ac:spMkLst>
            <pc:docMk/>
            <pc:sldMk cId="3231564458" sldId="267"/>
            <ac:spMk id="71" creationId="{82184FF4-7029-4ED7-813A-192E60608764}"/>
          </ac:spMkLst>
        </pc:spChg>
        <pc:spChg chg="add">
          <ac:chgData name="Paulina Czarnota" userId="de14a4b9-f62d-4339-b34c-1ae916570b19" providerId="ADAL" clId="{294BC4D1-5E9E-4241-AB91-6C259554F8AC}" dt="2021-03-21T15:45:38.110" v="14" actId="26606"/>
          <ac:spMkLst>
            <pc:docMk/>
            <pc:sldMk cId="3231564458" sldId="267"/>
            <ac:spMk id="73" creationId="{AAA7AB09-557C-41AD-9113-FF9F68FA1035}"/>
          </ac:spMkLst>
        </pc:spChg>
        <pc:spChg chg="add">
          <ac:chgData name="Paulina Czarnota" userId="de14a4b9-f62d-4339-b34c-1ae916570b19" providerId="ADAL" clId="{294BC4D1-5E9E-4241-AB91-6C259554F8AC}" dt="2021-03-21T15:45:38.110" v="14" actId="26606"/>
          <ac:spMkLst>
            <pc:docMk/>
            <pc:sldMk cId="3231564458" sldId="267"/>
            <ac:spMk id="75" creationId="{EF99ECAA-1F11-4937-BBA6-51935AB44C9D}"/>
          </ac:spMkLst>
        </pc:spChg>
        <pc:spChg chg="add">
          <ac:chgData name="Paulina Czarnota" userId="de14a4b9-f62d-4339-b34c-1ae916570b19" providerId="ADAL" clId="{294BC4D1-5E9E-4241-AB91-6C259554F8AC}" dt="2021-03-21T15:45:38.110" v="14" actId="26606"/>
          <ac:spMkLst>
            <pc:docMk/>
            <pc:sldMk cId="3231564458" sldId="267"/>
            <ac:spMk id="83" creationId="{1DB043B4-68C6-45B9-82AC-A5800EADB8DB}"/>
          </ac:spMkLst>
        </pc:spChg>
        <pc:spChg chg="add">
          <ac:chgData name="Paulina Czarnota" userId="de14a4b9-f62d-4339-b34c-1ae916570b19" providerId="ADAL" clId="{294BC4D1-5E9E-4241-AB91-6C259554F8AC}" dt="2021-03-21T15:45:38.110" v="14" actId="26606"/>
          <ac:spMkLst>
            <pc:docMk/>
            <pc:sldMk cId="3231564458" sldId="267"/>
            <ac:spMk id="85" creationId="{28A00A08-E4E6-4184-B484-E0E034072AE0}"/>
          </ac:spMkLst>
        </pc:spChg>
        <pc:grpChg chg="add">
          <ac:chgData name="Paulina Czarnota" userId="de14a4b9-f62d-4339-b34c-1ae916570b19" providerId="ADAL" clId="{294BC4D1-5E9E-4241-AB91-6C259554F8AC}" dt="2021-03-21T15:45:38.110" v="14" actId="26606"/>
          <ac:grpSpMkLst>
            <pc:docMk/>
            <pc:sldMk cId="3231564458" sldId="267"/>
            <ac:grpSpMk id="77" creationId="{79DE9FAB-6BBA-4CFE-B67D-77B47F01ECA4}"/>
          </ac:grpSpMkLst>
        </pc:grpChg>
        <pc:grpChg chg="add">
          <ac:chgData name="Paulina Czarnota" userId="de14a4b9-f62d-4339-b34c-1ae916570b19" providerId="ADAL" clId="{294BC4D1-5E9E-4241-AB91-6C259554F8AC}" dt="2021-03-21T15:45:38.110" v="14" actId="26606"/>
          <ac:grpSpMkLst>
            <pc:docMk/>
            <pc:sldMk cId="3231564458" sldId="267"/>
            <ac:grpSpMk id="87" creationId="{0780E404-3121-4F33-AF2D-65F659A97798}"/>
          </ac:grpSpMkLst>
        </pc:grpChg>
        <pc:grpChg chg="add">
          <ac:chgData name="Paulina Czarnota" userId="de14a4b9-f62d-4339-b34c-1ae916570b19" providerId="ADAL" clId="{294BC4D1-5E9E-4241-AB91-6C259554F8AC}" dt="2021-03-21T15:45:38.110" v="14" actId="26606"/>
          <ac:grpSpMkLst>
            <pc:docMk/>
            <pc:sldMk cId="3231564458" sldId="267"/>
            <ac:grpSpMk id="91" creationId="{4B158E9A-DBF4-4AA7-B6B7-8C8EB2FBDD68}"/>
          </ac:grpSpMkLst>
        </pc:grpChg>
        <pc:picChg chg="add mod">
          <ac:chgData name="Paulina Czarnota" userId="de14a4b9-f62d-4339-b34c-1ae916570b19" providerId="ADAL" clId="{294BC4D1-5E9E-4241-AB91-6C259554F8AC}" dt="2021-03-21T15:46:19.715" v="23" actId="1076"/>
          <ac:picMkLst>
            <pc:docMk/>
            <pc:sldMk cId="3231564458" sldId="267"/>
            <ac:picMk id="6" creationId="{E73EE6FC-4796-4CF3-AD9B-1BCA7A6B9182}"/>
          </ac:picMkLst>
        </pc:picChg>
        <pc:picChg chg="add mod">
          <ac:chgData name="Paulina Czarnota" userId="de14a4b9-f62d-4339-b34c-1ae916570b19" providerId="ADAL" clId="{294BC4D1-5E9E-4241-AB91-6C259554F8AC}" dt="2021-03-21T15:45:40.730" v="15" actId="1076"/>
          <ac:picMkLst>
            <pc:docMk/>
            <pc:sldMk cId="3231564458" sldId="267"/>
            <ac:picMk id="1026" creationId="{BDDD85A5-F624-483A-97FB-CE654B4A7691}"/>
          </ac:picMkLst>
        </pc:picChg>
      </pc:sldChg>
      <pc:sldChg chg="addSp delSp modSp mod modTransition setBg modClrScheme addAnim chgLayout">
        <pc:chgData name="Paulina Czarnota" userId="de14a4b9-f62d-4339-b34c-1ae916570b19" providerId="ADAL" clId="{294BC4D1-5E9E-4241-AB91-6C259554F8AC}" dt="2021-04-06T11:31:38.647" v="110" actId="1076"/>
        <pc:sldMkLst>
          <pc:docMk/>
          <pc:sldMk cId="16141707" sldId="268"/>
        </pc:sldMkLst>
        <pc:spChg chg="del mod ord">
          <ac:chgData name="Paulina Czarnota" userId="de14a4b9-f62d-4339-b34c-1ae916570b19" providerId="ADAL" clId="{294BC4D1-5E9E-4241-AB91-6C259554F8AC}" dt="2021-03-21T15:46:43.999" v="24" actId="700"/>
          <ac:spMkLst>
            <pc:docMk/>
            <pc:sldMk cId="16141707" sldId="268"/>
            <ac:spMk id="2" creationId="{3039FF81-68E2-4AA2-8A3C-D0A878957271}"/>
          </ac:spMkLst>
        </pc:spChg>
        <pc:spChg chg="del mod ord">
          <ac:chgData name="Paulina Czarnota" userId="de14a4b9-f62d-4339-b34c-1ae916570b19" providerId="ADAL" clId="{294BC4D1-5E9E-4241-AB91-6C259554F8AC}" dt="2021-03-21T15:46:43.999" v="24" actId="700"/>
          <ac:spMkLst>
            <pc:docMk/>
            <pc:sldMk cId="16141707" sldId="268"/>
            <ac:spMk id="3" creationId="{1AD28379-B986-485E-8D71-B1CE3F712586}"/>
          </ac:spMkLst>
        </pc:spChg>
        <pc:spChg chg="del">
          <ac:chgData name="Paulina Czarnota" userId="de14a4b9-f62d-4339-b34c-1ae916570b19" providerId="ADAL" clId="{294BC4D1-5E9E-4241-AB91-6C259554F8AC}" dt="2021-03-21T15:46:43.999" v="24" actId="700"/>
          <ac:spMkLst>
            <pc:docMk/>
            <pc:sldMk cId="16141707" sldId="268"/>
            <ac:spMk id="4" creationId="{58EE595D-011F-43C6-9EC3-B861D00E49CB}"/>
          </ac:spMkLst>
        </pc:spChg>
        <pc:spChg chg="add mod ord">
          <ac:chgData name="Paulina Czarnota" userId="de14a4b9-f62d-4339-b34c-1ae916570b19" providerId="ADAL" clId="{294BC4D1-5E9E-4241-AB91-6C259554F8AC}" dt="2021-04-06T11:31:38.647" v="110" actId="1076"/>
          <ac:spMkLst>
            <pc:docMk/>
            <pc:sldMk cId="16141707" sldId="268"/>
            <ac:spMk id="5" creationId="{BDA96422-7493-48C6-A4E4-28CD790B1CFF}"/>
          </ac:spMkLst>
        </pc:spChg>
        <pc:spChg chg="add del mod ord">
          <ac:chgData name="Paulina Czarnota" userId="de14a4b9-f62d-4339-b34c-1ae916570b19" providerId="ADAL" clId="{294BC4D1-5E9E-4241-AB91-6C259554F8AC}" dt="2021-03-21T15:47:17.762" v="44" actId="21"/>
          <ac:spMkLst>
            <pc:docMk/>
            <pc:sldMk cId="16141707" sldId="268"/>
            <ac:spMk id="6" creationId="{BE10ADF7-32C8-4F16-A0B4-27A1631EEC0A}"/>
          </ac:spMkLst>
        </pc:spChg>
        <pc:spChg chg="add del">
          <ac:chgData name="Paulina Czarnota" userId="de14a4b9-f62d-4339-b34c-1ae916570b19" providerId="ADAL" clId="{294BC4D1-5E9E-4241-AB91-6C259554F8AC}" dt="2021-03-21T15:47:34.011" v="47" actId="26606"/>
          <ac:spMkLst>
            <pc:docMk/>
            <pc:sldMk cId="16141707" sldId="268"/>
            <ac:spMk id="11" creationId="{940082A1-24A5-4276-83A4-39E993BD691B}"/>
          </ac:spMkLst>
        </pc:spChg>
        <pc:spChg chg="add del">
          <ac:chgData name="Paulina Czarnota" userId="de14a4b9-f62d-4339-b34c-1ae916570b19" providerId="ADAL" clId="{294BC4D1-5E9E-4241-AB91-6C259554F8AC}" dt="2021-03-21T15:47:34.011" v="47" actId="26606"/>
          <ac:spMkLst>
            <pc:docMk/>
            <pc:sldMk cId="16141707" sldId="268"/>
            <ac:spMk id="13" creationId="{6D840B21-A957-4CFE-AA5B-9711DF6D3305}"/>
          </ac:spMkLst>
        </pc:spChg>
        <pc:spChg chg="add">
          <ac:chgData name="Paulina Czarnota" userId="de14a4b9-f62d-4339-b34c-1ae916570b19" providerId="ADAL" clId="{294BC4D1-5E9E-4241-AB91-6C259554F8AC}" dt="2021-03-21T15:47:34.011" v="47" actId="26606"/>
          <ac:spMkLst>
            <pc:docMk/>
            <pc:sldMk cId="16141707" sldId="268"/>
            <ac:spMk id="22" creationId="{6DB9AC9A-C1ED-4713-9A6E-D5EBBB4011FE}"/>
          </ac:spMkLst>
        </pc:spChg>
        <pc:spChg chg="add">
          <ac:chgData name="Paulina Czarnota" userId="de14a4b9-f62d-4339-b34c-1ae916570b19" providerId="ADAL" clId="{294BC4D1-5E9E-4241-AB91-6C259554F8AC}" dt="2021-03-21T15:47:34.011" v="47" actId="26606"/>
          <ac:spMkLst>
            <pc:docMk/>
            <pc:sldMk cId="16141707" sldId="268"/>
            <ac:spMk id="24" creationId="{2FCFAB40-DA7C-4B6C-AD10-4EC44B54B160}"/>
          </ac:spMkLst>
        </pc:spChg>
        <pc:spChg chg="add">
          <ac:chgData name="Paulina Czarnota" userId="de14a4b9-f62d-4339-b34c-1ae916570b19" providerId="ADAL" clId="{294BC4D1-5E9E-4241-AB91-6C259554F8AC}" dt="2021-03-21T15:47:34.011" v="47" actId="26606"/>
          <ac:spMkLst>
            <pc:docMk/>
            <pc:sldMk cId="16141707" sldId="268"/>
            <ac:spMk id="26" creationId="{83296DCF-CBB7-4351-9E7E-623649419AA7}"/>
          </ac:spMkLst>
        </pc:spChg>
        <pc:spChg chg="add">
          <ac:chgData name="Paulina Czarnota" userId="de14a4b9-f62d-4339-b34c-1ae916570b19" providerId="ADAL" clId="{294BC4D1-5E9E-4241-AB91-6C259554F8AC}" dt="2021-03-21T15:47:34.011" v="47" actId="26606"/>
          <ac:spMkLst>
            <pc:docMk/>
            <pc:sldMk cId="16141707" sldId="268"/>
            <ac:spMk id="28" creationId="{61AE2471-23B2-4B94-A613-E68609916662}"/>
          </ac:spMkLst>
        </pc:spChg>
        <pc:spChg chg="add">
          <ac:chgData name="Paulina Czarnota" userId="de14a4b9-f62d-4339-b34c-1ae916570b19" providerId="ADAL" clId="{294BC4D1-5E9E-4241-AB91-6C259554F8AC}" dt="2021-03-21T15:47:34.011" v="47" actId="26606"/>
          <ac:spMkLst>
            <pc:docMk/>
            <pc:sldMk cId="16141707" sldId="268"/>
            <ac:spMk id="30" creationId="{DFB59F4D-13F5-4E73-B3D4-2CFDEC0C5652}"/>
          </ac:spMkLst>
        </pc:spChg>
        <pc:grpChg chg="add del">
          <ac:chgData name="Paulina Czarnota" userId="de14a4b9-f62d-4339-b34c-1ae916570b19" providerId="ADAL" clId="{294BC4D1-5E9E-4241-AB91-6C259554F8AC}" dt="2021-03-21T15:47:34.011" v="47" actId="26606"/>
          <ac:grpSpMkLst>
            <pc:docMk/>
            <pc:sldMk cId="16141707" sldId="268"/>
            <ac:grpSpMk id="15" creationId="{DBFD4376-13D5-43C1-86D8-8133A9D886E1}"/>
          </ac:grpSpMkLst>
        </pc:grpChg>
      </pc:sldChg>
      <pc:sldChg chg="del">
        <pc:chgData name="Paulina Czarnota" userId="de14a4b9-f62d-4339-b34c-1ae916570b19" providerId="ADAL" clId="{294BC4D1-5E9E-4241-AB91-6C259554F8AC}" dt="2021-03-21T15:43:25.357" v="10" actId="2696"/>
        <pc:sldMkLst>
          <pc:docMk/>
          <pc:sldMk cId="1999535069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April 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17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6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3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82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8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April 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April 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9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86" r:id="rId6"/>
    <p:sldLayoutId id="2147483791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504224A-EE45-4C39-9ABA-48FC8EDD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60" y="1777785"/>
            <a:ext cx="4622385" cy="1358747"/>
          </a:xfrm>
        </p:spPr>
        <p:txBody>
          <a:bodyPr anchor="b">
            <a:normAutofit fontScale="90000"/>
          </a:bodyPr>
          <a:lstStyle/>
          <a:p>
            <a:r>
              <a:rPr lang="pl-PL" sz="4800" dirty="0"/>
              <a:t>ORIENTIERUNG IN DER STADT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EBF55938-0009-4800-AB68-886F325E2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03406"/>
            <a:ext cx="3565525" cy="2289419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Paulina Czarnota</a:t>
            </a:r>
          </a:p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Kl.8a</a:t>
            </a:r>
          </a:p>
        </p:txBody>
      </p:sp>
      <p:pic>
        <p:nvPicPr>
          <p:cNvPr id="4" name="Picture 3" descr="Wiele przecinających się dróg szybkiego ruchu z samochodami jadącymi w różnych kierunkach">
            <a:extLst>
              <a:ext uri="{FF2B5EF4-FFF2-40B4-BE49-F238E27FC236}">
                <a16:creationId xmlns:a16="http://schemas.microsoft.com/office/drawing/2014/main" id="{7FEC0A47-C863-4EF4-8EE9-C4D01F8D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8" b="11310"/>
          <a:stretch/>
        </p:blipFill>
        <p:spPr>
          <a:xfrm>
            <a:off x="5565927" y="1593436"/>
            <a:ext cx="6075212" cy="3672714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49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1612194-2E5C-49FA-AB02-6CFD37C2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91" y="1787600"/>
            <a:ext cx="52786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die zweite Straße links gehen – </a:t>
            </a:r>
            <a:br>
              <a:rPr lang="pl-PL" sz="4400" dirty="0"/>
            </a:br>
            <a:r>
              <a:rPr lang="en-US" sz="4400" dirty="0"/>
              <a:t>iść w drugą ulicę w lewo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Symbol zastępczy zawartości 5" descr="Obraz zawierający maszyna rolnicza&#10;&#10;Opis wygenerowany automatycznie">
            <a:extLst>
              <a:ext uri="{FF2B5EF4-FFF2-40B4-BE49-F238E27FC236}">
                <a16:creationId xmlns:a16="http://schemas.microsoft.com/office/drawing/2014/main" id="{7F12DD74-8D5B-4E4B-9B74-1B56510B3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20" y="1890696"/>
            <a:ext cx="5562592" cy="2890061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31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323C74B-56EF-4DC6-AD55-12AC1724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006" y="2056344"/>
            <a:ext cx="3977988" cy="2511590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r>
              <a:rPr lang="en-US" sz="4400" dirty="0"/>
              <a:t>an der Ampel rechts – </a:t>
            </a:r>
            <a:br>
              <a:rPr lang="pl-PL" sz="4400" dirty="0"/>
            </a:br>
            <a:r>
              <a:rPr lang="en-US" sz="4400" dirty="0"/>
              <a:t>na światłach w prawo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Symbol zastępczy zawartości 5" descr="Obraz zawierający wewnątrz&#10;&#10;Opis wygenerowany automatycznie">
            <a:extLst>
              <a:ext uri="{FF2B5EF4-FFF2-40B4-BE49-F238E27FC236}">
                <a16:creationId xmlns:a16="http://schemas.microsoft.com/office/drawing/2014/main" id="{8120F07C-B4F5-47A1-AFFB-C6CF78F1CD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1719"/>
            <a:ext cx="5584154" cy="3099204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9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1E2F838-9AB9-4786-BF80-0DD6DCFF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88" y="1543905"/>
            <a:ext cx="5926661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an der Kirche vorbei – obok kościoła (mijając kościół)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DDD85A5-F624-483A-97FB-CE654B4A76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956" y="549275"/>
            <a:ext cx="4335180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a 5" descr="Strzałka w prawo kontur">
            <a:extLst>
              <a:ext uri="{FF2B5EF4-FFF2-40B4-BE49-F238E27FC236}">
                <a16:creationId xmlns:a16="http://schemas.microsoft.com/office/drawing/2014/main" id="{E73EE6FC-4796-4CF3-AD9B-1BCA7A6B9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8826" y="5341750"/>
            <a:ext cx="4569439" cy="13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DB9AC9A-C1ED-4713-9A6E-D5EBBB401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DA96422-7493-48C6-A4E4-28CD790B1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1211" y="2248610"/>
            <a:ext cx="7437459" cy="1985187"/>
          </a:xfrm>
        </p:spPr>
        <p:txBody>
          <a:bodyPr anchor="b">
            <a:normAutofit fontScale="90000"/>
          </a:bodyPr>
          <a:lstStyle/>
          <a:p>
            <a:r>
              <a:rPr lang="pl-PL" sz="9600" dirty="0"/>
              <a:t>Dziękuję za uwagę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FCFAB40-DA7C-4B6C-AD10-4EC44B54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796" y="46546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296DCF-CBB7-4351-9E7E-623649419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594206" y="2826355"/>
            <a:ext cx="3366189" cy="1853969"/>
          </a:xfrm>
          <a:custGeom>
            <a:avLst/>
            <a:gdLst>
              <a:gd name="connsiteX0" fmla="*/ 201268 w 3366189"/>
              <a:gd name="connsiteY0" fmla="*/ 543015 h 1853969"/>
              <a:gd name="connsiteX1" fmla="*/ 1512221 w 3366189"/>
              <a:gd name="connsiteY1" fmla="*/ 0 h 1853969"/>
              <a:gd name="connsiteX2" fmla="*/ 3366189 w 3366189"/>
              <a:gd name="connsiteY2" fmla="*/ 1853969 h 1853969"/>
              <a:gd name="connsiteX3" fmla="*/ 2439204 w 3366189"/>
              <a:gd name="connsiteY3" fmla="*/ 1853969 h 1853969"/>
              <a:gd name="connsiteX4" fmla="*/ 1512221 w 3366189"/>
              <a:gd name="connsiteY4" fmla="*/ 926985 h 1853969"/>
              <a:gd name="connsiteX5" fmla="*/ 743552 w 3366189"/>
              <a:gd name="connsiteY5" fmla="*/ 1335684 h 1853969"/>
              <a:gd name="connsiteX6" fmla="*/ 676116 w 3366189"/>
              <a:gd name="connsiteY6" fmla="*/ 1459924 h 1853969"/>
              <a:gd name="connsiteX7" fmla="*/ 0 w 3366189"/>
              <a:gd name="connsiteY7" fmla="*/ 783808 h 1853969"/>
              <a:gd name="connsiteX8" fmla="*/ 81609 w 3366189"/>
              <a:gd name="connsiteY8" fmla="*/ 674673 h 1853969"/>
              <a:gd name="connsiteX9" fmla="*/ 201268 w 3366189"/>
              <a:gd name="connsiteY9" fmla="*/ 543015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6189" h="1853969">
                <a:moveTo>
                  <a:pt x="201268" y="543015"/>
                </a:moveTo>
                <a:cubicBezTo>
                  <a:pt x="536770" y="207513"/>
                  <a:pt x="1000262" y="0"/>
                  <a:pt x="1512221" y="0"/>
                </a:cubicBezTo>
                <a:cubicBezTo>
                  <a:pt x="2536139" y="0"/>
                  <a:pt x="3366189" y="830051"/>
                  <a:pt x="3366189" y="1853969"/>
                </a:cubicBezTo>
                <a:lnTo>
                  <a:pt x="2439204" y="1853969"/>
                </a:lnTo>
                <a:cubicBezTo>
                  <a:pt x="2439204" y="1342010"/>
                  <a:pt x="2024180" y="926985"/>
                  <a:pt x="1512221" y="926985"/>
                </a:cubicBezTo>
                <a:cubicBezTo>
                  <a:pt x="1192247" y="926985"/>
                  <a:pt x="910138" y="1089104"/>
                  <a:pt x="743552" y="1335684"/>
                </a:cubicBezTo>
                <a:lnTo>
                  <a:pt x="676116" y="1459924"/>
                </a:lnTo>
                <a:lnTo>
                  <a:pt x="0" y="783808"/>
                </a:lnTo>
                <a:lnTo>
                  <a:pt x="81609" y="674673"/>
                </a:lnTo>
                <a:cubicBezTo>
                  <a:pt x="119392" y="628891"/>
                  <a:pt x="159330" y="584953"/>
                  <a:pt x="201268" y="543015"/>
                </a:cubicBezTo>
                <a:close/>
              </a:path>
            </a:pathLst>
          </a:custGeom>
          <a:gradFill flip="none" rotWithShape="1">
            <a:gsLst>
              <a:gs pos="87000">
                <a:schemeClr val="bg2"/>
              </a:gs>
              <a:gs pos="0">
                <a:schemeClr val="bg2">
                  <a:lumMod val="90000"/>
                  <a:lumOff val="10000"/>
                </a:schemeClr>
              </a:gs>
            </a:gsLst>
            <a:lin ang="16200000" scaled="0"/>
            <a:tileRect/>
          </a:gradFill>
          <a:ln>
            <a:noFill/>
          </a:ln>
          <a:effectLst>
            <a:innerShdw blurRad="406400" dist="190500" dir="1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1AE2471-23B2-4B94-A613-E6860991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620971" y="2691401"/>
            <a:ext cx="3326036" cy="2226949"/>
          </a:xfrm>
          <a:custGeom>
            <a:avLst/>
            <a:gdLst>
              <a:gd name="connsiteX0" fmla="*/ 322118 w 3326036"/>
              <a:gd name="connsiteY0" fmla="*/ 508527 h 2226949"/>
              <a:gd name="connsiteX1" fmla="*/ 1501413 w 3326036"/>
              <a:gd name="connsiteY1" fmla="*/ 0 h 2226949"/>
              <a:gd name="connsiteX2" fmla="*/ 3317715 w 3326036"/>
              <a:gd name="connsiteY2" fmla="*/ 1778141 h 2226949"/>
              <a:gd name="connsiteX3" fmla="*/ 3326036 w 3326036"/>
              <a:gd name="connsiteY3" fmla="*/ 1843633 h 2226949"/>
              <a:gd name="connsiteX4" fmla="*/ 2942720 w 3326036"/>
              <a:gd name="connsiteY4" fmla="*/ 2226949 h 2226949"/>
              <a:gd name="connsiteX5" fmla="*/ 2428396 w 3326036"/>
              <a:gd name="connsiteY5" fmla="*/ 2226949 h 2226949"/>
              <a:gd name="connsiteX6" fmla="*/ 1501413 w 3326036"/>
              <a:gd name="connsiteY6" fmla="*/ 1113475 h 2226949"/>
              <a:gd name="connsiteX7" fmla="*/ 732744 w 3326036"/>
              <a:gd name="connsiteY7" fmla="*/ 1604395 h 2226949"/>
              <a:gd name="connsiteX8" fmla="*/ 715116 w 3326036"/>
              <a:gd name="connsiteY8" fmla="*/ 1639249 h 2226949"/>
              <a:gd name="connsiteX9" fmla="*/ 0 w 3326036"/>
              <a:gd name="connsiteY9" fmla="*/ 924133 h 2226949"/>
              <a:gd name="connsiteX10" fmla="*/ 70802 w 3326036"/>
              <a:gd name="connsiteY10" fmla="*/ 810403 h 2226949"/>
              <a:gd name="connsiteX11" fmla="*/ 322118 w 3326036"/>
              <a:gd name="connsiteY11" fmla="*/ 508527 h 222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26036" h="2226949">
                <a:moveTo>
                  <a:pt x="322118" y="508527"/>
                </a:moveTo>
                <a:cubicBezTo>
                  <a:pt x="642593" y="190840"/>
                  <a:pt x="1053449" y="0"/>
                  <a:pt x="1501413" y="0"/>
                </a:cubicBezTo>
                <a:cubicBezTo>
                  <a:pt x="2397341" y="0"/>
                  <a:pt x="3144839" y="763359"/>
                  <a:pt x="3317715" y="1778141"/>
                </a:cubicBezTo>
                <a:lnTo>
                  <a:pt x="3326036" y="1843633"/>
                </a:lnTo>
                <a:lnTo>
                  <a:pt x="2942720" y="2226949"/>
                </a:lnTo>
                <a:lnTo>
                  <a:pt x="2428396" y="2226949"/>
                </a:lnTo>
                <a:cubicBezTo>
                  <a:pt x="2428396" y="1611994"/>
                  <a:pt x="2013372" y="1113475"/>
                  <a:pt x="1501413" y="1113475"/>
                </a:cubicBezTo>
                <a:cubicBezTo>
                  <a:pt x="1181439" y="1113475"/>
                  <a:pt x="899329" y="1308209"/>
                  <a:pt x="732744" y="1604395"/>
                </a:cubicBezTo>
                <a:lnTo>
                  <a:pt x="715116" y="1639249"/>
                </a:lnTo>
                <a:lnTo>
                  <a:pt x="0" y="924133"/>
                </a:lnTo>
                <a:lnTo>
                  <a:pt x="70802" y="810403"/>
                </a:lnTo>
                <a:cubicBezTo>
                  <a:pt x="146367" y="700418"/>
                  <a:pt x="230553" y="599295"/>
                  <a:pt x="322118" y="508527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FB59F4D-13F5-4E73-B3D4-2CFDEC0C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183572" y="4805365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1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1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1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2" name="Group 2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3" name="Freeform: Shape 2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2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7" name="Rectangle 2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29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ytuł 6">
            <a:extLst>
              <a:ext uri="{FF2B5EF4-FFF2-40B4-BE49-F238E27FC236}">
                <a16:creationId xmlns:a16="http://schemas.microsoft.com/office/drawing/2014/main" id="{6995ADF6-C013-483E-A796-12DBA48D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11" y="2262842"/>
            <a:ext cx="5570989" cy="203971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/>
              <a:t>geradeaus gehen </a:t>
            </a:r>
            <a:r>
              <a:rPr lang="pl-PL" dirty="0"/>
              <a:t>– iść prosto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Symbol zastępczy zawartości 10" descr="Strzałka w górę z wypełnieniem pełnym">
            <a:extLst>
              <a:ext uri="{FF2B5EF4-FFF2-40B4-BE49-F238E27FC236}">
                <a16:creationId xmlns:a16="http://schemas.microsoft.com/office/drawing/2014/main" id="{5F170AE0-ADBD-45D5-BBE6-655D25E8ED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548481"/>
            <a:ext cx="5761037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880820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FDD7C84-2855-4703-8763-FE18DC1F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5" y="2092950"/>
            <a:ext cx="6326391" cy="200700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(nach) rechts gehen/abbiegen – iść/skręcić w/na prawo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Symbol zastępczy zawartości 5" descr="Wstecz z wypełnieniem pełnym">
            <a:extLst>
              <a:ext uri="{FF2B5EF4-FFF2-40B4-BE49-F238E27FC236}">
                <a16:creationId xmlns:a16="http://schemas.microsoft.com/office/drawing/2014/main" id="{4BF0684C-D8D5-40E7-9D21-6DA4A1F982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6090" y="344684"/>
            <a:ext cx="5761037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772728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73AB8A3-4890-4C8A-9E5E-AA824B5D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60655"/>
            <a:ext cx="6050352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(nach) links gehen/abbiegen – iść/skręcić w/na lewo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Symbol zastępczy zawartości 5" descr="Wstecz z wypełnieniem pełnym">
            <a:extLst>
              <a:ext uri="{FF2B5EF4-FFF2-40B4-BE49-F238E27FC236}">
                <a16:creationId xmlns:a16="http://schemas.microsoft.com/office/drawing/2014/main" id="{465889D3-6FBD-45ED-A5D7-F34389389B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963" y="344684"/>
            <a:ext cx="5761037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05063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C286F3D-8872-458B-85E3-4555945D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1" y="1175315"/>
            <a:ext cx="5179661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die Straße/den Fluss entlang gehen – </a:t>
            </a:r>
            <a:br>
              <a:rPr lang="pl-PL" sz="4100" dirty="0"/>
            </a:br>
            <a:r>
              <a:rPr lang="en-US" sz="4100" dirty="0"/>
              <a:t>iść wzdłuż ulicy/rzeki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Symbol zastępczy zawartości 5" descr="Chmury w drodze">
            <a:extLst>
              <a:ext uri="{FF2B5EF4-FFF2-40B4-BE49-F238E27FC236}">
                <a16:creationId xmlns:a16="http://schemas.microsoft.com/office/drawing/2014/main" id="{50F1DD0A-7BE0-4B91-9522-727E1289C6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25" y="1675740"/>
            <a:ext cx="5147796" cy="3436154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  <p:pic>
        <p:nvPicPr>
          <p:cNvPr id="12" name="Grafika 11" descr="Strzałka w górę kontur">
            <a:extLst>
              <a:ext uri="{FF2B5EF4-FFF2-40B4-BE49-F238E27FC236}">
                <a16:creationId xmlns:a16="http://schemas.microsoft.com/office/drawing/2014/main" id="{9BB41317-4C5C-4306-8484-20D2AE3C9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8738" y="3587263"/>
            <a:ext cx="920177" cy="12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95208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A89258C-3C2D-4F88-825B-3E0BBAD2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2" y="1891342"/>
            <a:ext cx="4654913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bis zur Ampel/ Kreutzung gehen – iść do świateł/ skrzyżowania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7" name="Symbol zastępczy zawartości 16" descr="Obraz zawierający tekst, ruch uliczny, jasne, droga&#10;&#10;Opis wygenerowany automatycznie">
            <a:extLst>
              <a:ext uri="{FF2B5EF4-FFF2-40B4-BE49-F238E27FC236}">
                <a16:creationId xmlns:a16="http://schemas.microsoft.com/office/drawing/2014/main" id="{EFF04DC3-63BF-47A8-AF06-14172192E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77" y="1388266"/>
            <a:ext cx="5869371" cy="3609662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51302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B3E6255-08E6-47A3-8B50-475B4572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32" y="1807546"/>
            <a:ext cx="4171508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über die Straße /die Brücke/</a:t>
            </a:r>
            <a:br>
              <a:rPr lang="pl-PL" sz="3700" dirty="0"/>
            </a:br>
            <a:r>
              <a:rPr lang="en-US" sz="3700" dirty="0"/>
              <a:t>den Platz gehen – </a:t>
            </a:r>
            <a:br>
              <a:rPr lang="pl-PL" sz="3700" dirty="0"/>
            </a:br>
            <a:r>
              <a:rPr lang="en-US" sz="3700" dirty="0"/>
              <a:t>iść przez ulicę/most/plac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5EF74E6-F040-4F78-BBF1-2FD9C94F90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371" y="978279"/>
            <a:ext cx="6738768" cy="449812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a 5" descr="Strzałka w prawo kontur">
            <a:extLst>
              <a:ext uri="{FF2B5EF4-FFF2-40B4-BE49-F238E27FC236}">
                <a16:creationId xmlns:a16="http://schemas.microsoft.com/office/drawing/2014/main" id="{87635879-2F2F-438A-B5D3-7B9B0954B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6532" y="3233963"/>
            <a:ext cx="2776536" cy="27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2981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200AD44-AD54-4860-B04A-F0559F4D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19" y="1716136"/>
            <a:ext cx="4621668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durch den Park/Platz gehen –</a:t>
            </a:r>
            <a:br>
              <a:rPr lang="pl-PL" sz="4400" dirty="0"/>
            </a:br>
            <a:r>
              <a:rPr lang="en-US" sz="4400" dirty="0"/>
              <a:t> iść przez park/plac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AA14FB1D-7587-497E-A755-B55B1B6A3E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861" y="1231447"/>
            <a:ext cx="6288607" cy="4166201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a 5" descr="Strzałka w górę kontur">
            <a:extLst>
              <a:ext uri="{FF2B5EF4-FFF2-40B4-BE49-F238E27FC236}">
                <a16:creationId xmlns:a16="http://schemas.microsoft.com/office/drawing/2014/main" id="{A3CD9CCF-AA2B-4EDE-866F-49FC8AB9B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1962" y="3664220"/>
            <a:ext cx="1642403" cy="16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1440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938164D-27DB-4C2F-99F0-4CCB7BBC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56" y="1967658"/>
            <a:ext cx="5224786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die erste Straße links gehen – </a:t>
            </a:r>
            <a:br>
              <a:rPr lang="pl-PL" sz="4400" dirty="0"/>
            </a:br>
            <a:r>
              <a:rPr lang="en-US" sz="4400" dirty="0"/>
              <a:t>iść w pierwszą ulicę w lewo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Symbol zastępczy zawartości 6" descr="Obraz zawierający trawa, koparka, maszyna rolnicza&#10;&#10;Opis wygenerowany automatycznie">
            <a:extLst>
              <a:ext uri="{FF2B5EF4-FFF2-40B4-BE49-F238E27FC236}">
                <a16:creationId xmlns:a16="http://schemas.microsoft.com/office/drawing/2014/main" id="{43A540B6-29BC-449A-B154-6FD9B683BA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48" y="1966214"/>
            <a:ext cx="5567846" cy="2892791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65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2FB835217A744580740EE4A2CFA99D" ma:contentTypeVersion="7" ma:contentTypeDescription="Utwórz nowy dokument." ma:contentTypeScope="" ma:versionID="2b2e98b142301971118da997ead659fc">
  <xsd:schema xmlns:xsd="http://www.w3.org/2001/XMLSchema" xmlns:xs="http://www.w3.org/2001/XMLSchema" xmlns:p="http://schemas.microsoft.com/office/2006/metadata/properties" xmlns:ns3="b5cb8db2-d30b-4dee-8180-21506df6bf4e" xmlns:ns4="bf7c87ed-fe82-4460-b01c-8f5a208ac886" targetNamespace="http://schemas.microsoft.com/office/2006/metadata/properties" ma:root="true" ma:fieldsID="6e60a83ab018f515c5a6f3b6614ffadb" ns3:_="" ns4:_="">
    <xsd:import namespace="b5cb8db2-d30b-4dee-8180-21506df6bf4e"/>
    <xsd:import namespace="bf7c87ed-fe82-4460-b01c-8f5a208ac8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b8db2-d30b-4dee-8180-21506df6b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c87ed-fe82-4460-b01c-8f5a208ac8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FB2291-8262-44AC-8A9C-0D75B5E78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b8db2-d30b-4dee-8180-21506df6bf4e"/>
    <ds:schemaRef ds:uri="bf7c87ed-fe82-4460-b01c-8f5a208ac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CD558B-2159-411C-ADEF-8580BE6A98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D65674-C751-4E83-A55E-503A046E3C9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5cb8db2-d30b-4dee-8180-21506df6bf4e"/>
    <ds:schemaRef ds:uri="http://purl.org/dc/elements/1.1/"/>
    <ds:schemaRef ds:uri="http://schemas.microsoft.com/office/2006/metadata/properties"/>
    <ds:schemaRef ds:uri="http://schemas.microsoft.com/office/2006/documentManagement/types"/>
    <ds:schemaRef ds:uri="bf7c87ed-fe82-4460-b01c-8f5a208ac88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154</Words>
  <Application>Microsoft Office PowerPoint</Application>
  <PresentationFormat>Panoramiczny</PresentationFormat>
  <Paragraphs>15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Avenir Next LT Pro</vt:lpstr>
      <vt:lpstr>3DFloatVTI</vt:lpstr>
      <vt:lpstr>ORIENTIERUNG IN DER STADT</vt:lpstr>
      <vt:lpstr>geradeaus gehen – iść prosto</vt:lpstr>
      <vt:lpstr>(nach) rechts gehen/abbiegen – iść/skręcić w/na prawo</vt:lpstr>
      <vt:lpstr>(nach) links gehen/abbiegen – iść/skręcić w/na lewo</vt:lpstr>
      <vt:lpstr>die Straße/den Fluss entlang gehen –  iść wzdłuż ulicy/rzeki</vt:lpstr>
      <vt:lpstr>bis zur Ampel/ Kreutzung gehen – iść do świateł/ skrzyżowania</vt:lpstr>
      <vt:lpstr>über die Straße /die Brücke/ den Platz gehen –  iść przez ulicę/most/plac</vt:lpstr>
      <vt:lpstr>durch den Park/Platz gehen –  iść przez park/plac</vt:lpstr>
      <vt:lpstr>die erste Straße links gehen –  iść w pierwszą ulicę w lewo</vt:lpstr>
      <vt:lpstr>die zweite Straße links gehen –  iść w drugą ulicę w lewo </vt:lpstr>
      <vt:lpstr>an der Ampel rechts –  na światłach w prawo</vt:lpstr>
      <vt:lpstr>an der Kirche vorbei – obok kościoła (mijając kościół)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Opisywanie drogi</dc:title>
  <dc:creator>Paulina Czarnota</dc:creator>
  <cp:lastModifiedBy>Paulina Czarnota</cp:lastModifiedBy>
  <cp:revision>6</cp:revision>
  <dcterms:created xsi:type="dcterms:W3CDTF">2021-03-21T14:38:30Z</dcterms:created>
  <dcterms:modified xsi:type="dcterms:W3CDTF">2021-04-06T11:31:56Z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0x0101006B2FB835217A744580740EE4A2CFA99D</vt:lpwstr>
  </property>
</Properties>
</file>