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0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6" r:id="rId14"/>
    <p:sldId id="267" r:id="rId15"/>
    <p:sldId id="268" r:id="rId16"/>
    <p:sldId id="274" r:id="rId17"/>
    <p:sldId id="270" r:id="rId18"/>
    <p:sldId id="271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82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250AAB-572F-4E05-80EE-06463EB45C57}" type="datetimeFigureOut">
              <a:rPr lang="pl-PL" smtClean="0"/>
              <a:t>2021-04-06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C6FA49-9D2E-4AC8-8DA4-E6A762D647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4974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DFA07-F9C1-47F4-82F5-FB10BC752245}" type="datetimeFigureOut">
              <a:rPr lang="pl-PL" smtClean="0"/>
              <a:t>2021-04-06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517D-46FC-4655-8206-B5F77C2250A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85228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DFA07-F9C1-47F4-82F5-FB10BC752245}" type="datetimeFigureOut">
              <a:rPr lang="pl-PL" smtClean="0"/>
              <a:t>2021-04-06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517D-46FC-4655-8206-B5F77C2250A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8958002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DFA07-F9C1-47F4-82F5-FB10BC752245}" type="datetimeFigureOut">
              <a:rPr lang="pl-PL" smtClean="0"/>
              <a:t>2021-04-06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517D-46FC-4655-8206-B5F77C2250A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0384522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DFA07-F9C1-47F4-82F5-FB10BC752245}" type="datetimeFigureOut">
              <a:rPr lang="pl-PL" smtClean="0"/>
              <a:t>2021-04-06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517D-46FC-4655-8206-B5F77C2250A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5694504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DFA07-F9C1-47F4-82F5-FB10BC752245}" type="datetimeFigureOut">
              <a:rPr lang="pl-PL" smtClean="0"/>
              <a:t>2021-04-06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517D-46FC-4655-8206-B5F77C2250A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10504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DFA07-F9C1-47F4-82F5-FB10BC752245}" type="datetimeFigureOut">
              <a:rPr lang="pl-PL" smtClean="0"/>
              <a:t>2021-04-06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517D-46FC-4655-8206-B5F77C2250A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0376398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DFA07-F9C1-47F4-82F5-FB10BC752245}" type="datetimeFigureOut">
              <a:rPr lang="pl-PL" smtClean="0"/>
              <a:t>2021-04-06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517D-46FC-4655-8206-B5F77C2250AB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715700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DFA07-F9C1-47F4-82F5-FB10BC752245}" type="datetimeFigureOut">
              <a:rPr lang="pl-PL" smtClean="0"/>
              <a:t>2021-04-06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517D-46FC-4655-8206-B5F77C2250A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839941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DFA07-F9C1-47F4-82F5-FB10BC752245}" type="datetimeFigureOut">
              <a:rPr lang="pl-PL" smtClean="0"/>
              <a:t>2021-04-06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517D-46FC-4655-8206-B5F77C2250A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3952382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DFA07-F9C1-47F4-82F5-FB10BC752245}" type="datetimeFigureOut">
              <a:rPr lang="pl-PL" smtClean="0"/>
              <a:t>2021-04-06</a:t>
            </a:fld>
            <a:endParaRPr lang="pl-P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pl-PL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517D-46FC-4655-8206-B5F77C2250A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3806176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3D9DFA07-F9C1-47F4-82F5-FB10BC752245}" type="datetimeFigureOut">
              <a:rPr lang="pl-PL" smtClean="0"/>
              <a:t>2021-04-06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pl-P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517D-46FC-4655-8206-B5F77C2250A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4580169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3D9DFA07-F9C1-47F4-82F5-FB10BC752245}" type="datetimeFigureOut">
              <a:rPr lang="pl-PL" smtClean="0"/>
              <a:t>2021-04-06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0A8E517D-46FC-4655-8206-B5F77C2250A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9665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/>
  </p:transition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pl.dreamstime.com/" TargetMode="External"/><Relationship Id="rId2" Type="http://schemas.openxmlformats.org/officeDocument/2006/relationships/hyperlink" Target="https://pl.freepik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lipart-library.com/" TargetMode="External"/><Relationship Id="rId5" Type="http://schemas.openxmlformats.org/officeDocument/2006/relationships/hyperlink" Target="https://www.twinkl.pl/" TargetMode="External"/><Relationship Id="rId4" Type="http://schemas.openxmlformats.org/officeDocument/2006/relationships/hyperlink" Target="http://allemandsansconte.fr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B3BE1A-F4D9-4EEF-BD3B-422107C3F4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8331" y="1679367"/>
            <a:ext cx="8991600" cy="1749633"/>
          </a:xfr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>
            <a:noAutofit/>
          </a:bodyPr>
          <a:lstStyle/>
          <a:p>
            <a:br>
              <a:rPr lang="pl-PL" sz="54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5400" b="1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Orientierung</a:t>
            </a:r>
            <a:r>
              <a:rPr lang="pl-PL" sz="54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in der Stadt</a:t>
            </a:r>
            <a:br>
              <a:rPr lang="pl-PL" sz="48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4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F6A244BF-416D-4F72-ABC6-0F909A0058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681351"/>
            <a:ext cx="12192000" cy="1318161"/>
          </a:xfrm>
        </p:spPr>
        <p:txBody>
          <a:bodyPr>
            <a:normAutofit fontScale="92500" lnSpcReduction="20000"/>
          </a:bodyPr>
          <a:lstStyle/>
          <a:p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SŁOWNICZEK ZWROTÓW </a:t>
            </a:r>
          </a:p>
          <a:p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OPISYWANIE DROGI</a:t>
            </a:r>
          </a:p>
          <a:p>
            <a:r>
              <a:rPr lang="pl-PL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Kasia Kilian kl.8a</a:t>
            </a:r>
          </a:p>
        </p:txBody>
      </p:sp>
    </p:spTree>
    <p:extLst>
      <p:ext uri="{BB962C8B-B14F-4D97-AF65-F5344CB8AC3E}">
        <p14:creationId xmlns:p14="http://schemas.microsoft.com/office/powerpoint/2010/main" val="3771897494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Take The First Street on the Right Illustration - Twinkl">
            <a:extLst>
              <a:ext uri="{FF2B5EF4-FFF2-40B4-BE49-F238E27FC236}">
                <a16:creationId xmlns:a16="http://schemas.microsoft.com/office/drawing/2014/main" id="{7E8A47AE-0E1B-4195-96CD-A737A7B8C65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73" r="6438"/>
          <a:stretch/>
        </p:blipFill>
        <p:spPr bwMode="auto">
          <a:xfrm>
            <a:off x="-432486" y="0"/>
            <a:ext cx="12624486" cy="6175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rostokąt 1">
            <a:extLst>
              <a:ext uri="{FF2B5EF4-FFF2-40B4-BE49-F238E27FC236}">
                <a16:creationId xmlns:a16="http://schemas.microsoft.com/office/drawing/2014/main" id="{31B7F6BC-C3AC-4BE2-B20E-FD085F2429DE}"/>
              </a:ext>
            </a:extLst>
          </p:cNvPr>
          <p:cNvSpPr/>
          <p:nvPr/>
        </p:nvSpPr>
        <p:spPr>
          <a:xfrm>
            <a:off x="3860908" y="5707503"/>
            <a:ext cx="4212000" cy="9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erste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Straße </a:t>
            </a:r>
            <a:r>
              <a:rPr lang="pl-PL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rechts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gehen</a:t>
            </a:r>
            <a:endParaRPr lang="pl-PL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iść w pierwszą ulicę w prawo</a:t>
            </a:r>
          </a:p>
        </p:txBody>
      </p:sp>
    </p:spTree>
    <p:extLst>
      <p:ext uri="{BB962C8B-B14F-4D97-AF65-F5344CB8AC3E}">
        <p14:creationId xmlns:p14="http://schemas.microsoft.com/office/powerpoint/2010/main" val="15953461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6CD88BFE-F128-4B3A-B20D-ADFBB829D3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920" y="238148"/>
            <a:ext cx="10968160" cy="5940000"/>
          </a:xfrm>
          <a:prstGeom prst="rect">
            <a:avLst/>
          </a:prstGeom>
        </p:spPr>
      </p:pic>
      <p:sp>
        <p:nvSpPr>
          <p:cNvPr id="4" name="Prostokąt 3">
            <a:extLst>
              <a:ext uri="{FF2B5EF4-FFF2-40B4-BE49-F238E27FC236}">
                <a16:creationId xmlns:a16="http://schemas.microsoft.com/office/drawing/2014/main" id="{1BFCC0FA-A904-4DD4-8903-AE5A28C0CF49}"/>
              </a:ext>
            </a:extLst>
          </p:cNvPr>
          <p:cNvSpPr/>
          <p:nvPr/>
        </p:nvSpPr>
        <p:spPr>
          <a:xfrm>
            <a:off x="3990000" y="5825808"/>
            <a:ext cx="4212000" cy="90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durch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 Park </a:t>
            </a:r>
            <a:r>
              <a:rPr lang="pl-PL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gehen</a:t>
            </a:r>
            <a:endParaRPr lang="pl-PL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iść przez park</a:t>
            </a:r>
          </a:p>
        </p:txBody>
      </p:sp>
    </p:spTree>
    <p:extLst>
      <p:ext uri="{BB962C8B-B14F-4D97-AF65-F5344CB8AC3E}">
        <p14:creationId xmlns:p14="http://schemas.microsoft.com/office/powerpoint/2010/main" val="13297278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 descr="Obraz zawierający tekst, przyroda&#10;&#10;Opis wygenerowany automatycznie">
            <a:extLst>
              <a:ext uri="{FF2B5EF4-FFF2-40B4-BE49-F238E27FC236}">
                <a16:creationId xmlns:a16="http://schemas.microsoft.com/office/drawing/2014/main" id="{4D31E103-0FBA-49DD-9C4F-E25D1EB989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23" y="353748"/>
            <a:ext cx="11782753" cy="5738294"/>
          </a:xfrm>
          <a:prstGeom prst="rect">
            <a:avLst/>
          </a:prstGeom>
        </p:spPr>
      </p:pic>
      <p:sp>
        <p:nvSpPr>
          <p:cNvPr id="4" name="Prostokąt 3">
            <a:extLst>
              <a:ext uri="{FF2B5EF4-FFF2-40B4-BE49-F238E27FC236}">
                <a16:creationId xmlns:a16="http://schemas.microsoft.com/office/drawing/2014/main" id="{2ECBB353-4FE4-432E-84B0-7123123457D2}"/>
              </a:ext>
            </a:extLst>
          </p:cNvPr>
          <p:cNvSpPr/>
          <p:nvPr/>
        </p:nvSpPr>
        <p:spPr>
          <a:xfrm>
            <a:off x="3989999" y="5785757"/>
            <a:ext cx="4212000" cy="90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 </a:t>
            </a:r>
            <a:r>
              <a:rPr lang="pl-PL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Fluss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entlang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gehen</a:t>
            </a:r>
            <a:endParaRPr lang="pl-PL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iść wzdłuż rzeki</a:t>
            </a:r>
          </a:p>
        </p:txBody>
      </p:sp>
    </p:spTree>
    <p:extLst>
      <p:ext uri="{BB962C8B-B14F-4D97-AF65-F5344CB8AC3E}">
        <p14:creationId xmlns:p14="http://schemas.microsoft.com/office/powerpoint/2010/main" val="34401927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114F2620-C4E9-45ED-9981-A656121792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845" y="541059"/>
            <a:ext cx="11804310" cy="4932000"/>
          </a:xfrm>
          <a:prstGeom prst="rect">
            <a:avLst/>
          </a:prstGeom>
        </p:spPr>
      </p:pic>
      <p:sp>
        <p:nvSpPr>
          <p:cNvPr id="4" name="Prostokąt 3">
            <a:extLst>
              <a:ext uri="{FF2B5EF4-FFF2-40B4-BE49-F238E27FC236}">
                <a16:creationId xmlns:a16="http://schemas.microsoft.com/office/drawing/2014/main" id="{1A31A4FE-5A68-4205-A965-DCB335239B6B}"/>
              </a:ext>
            </a:extLst>
          </p:cNvPr>
          <p:cNvSpPr/>
          <p:nvPr/>
        </p:nvSpPr>
        <p:spPr>
          <a:xfrm>
            <a:off x="3990000" y="5380941"/>
            <a:ext cx="4212000" cy="9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über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Brücke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gehen</a:t>
            </a:r>
            <a:endParaRPr lang="pl-PL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iść przez most</a:t>
            </a:r>
          </a:p>
        </p:txBody>
      </p:sp>
    </p:spTree>
    <p:extLst>
      <p:ext uri="{BB962C8B-B14F-4D97-AF65-F5344CB8AC3E}">
        <p14:creationId xmlns:p14="http://schemas.microsoft.com/office/powerpoint/2010/main" val="23168002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8A0C2E9-4458-4870-BFF8-AA38C94472A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pl-PL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Źródła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B764E28-5D9D-479C-A4FC-3491072838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https://pl.freepik.com/</a:t>
            </a:r>
            <a:r>
              <a:rPr lang="pl-PL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slajd 11</a:t>
            </a:r>
          </a:p>
          <a:p>
            <a:r>
              <a:rPr lang="pl-PL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https://pl.dreamstime.com/</a:t>
            </a:r>
            <a:r>
              <a:rPr lang="pl-PL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slajd 12</a:t>
            </a:r>
          </a:p>
          <a:p>
            <a:r>
              <a:rPr lang="pl-PL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http://allemandsansconte.fr/</a:t>
            </a:r>
            <a:r>
              <a:rPr lang="pl-PL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slajdy 2-9</a:t>
            </a:r>
          </a:p>
          <a:p>
            <a:r>
              <a:rPr lang="pl-PL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https://www.twinkl.pl/</a:t>
            </a:r>
            <a:r>
              <a:rPr lang="pl-PL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slajd 10</a:t>
            </a:r>
          </a:p>
          <a:p>
            <a:r>
              <a:rPr lang="pl-PL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http://clipart-library.com/</a:t>
            </a:r>
            <a:r>
              <a:rPr lang="pl-PL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slajd 13</a:t>
            </a:r>
          </a:p>
        </p:txBody>
      </p:sp>
    </p:spTree>
    <p:extLst>
      <p:ext uri="{BB962C8B-B14F-4D97-AF65-F5344CB8AC3E}">
        <p14:creationId xmlns:p14="http://schemas.microsoft.com/office/powerpoint/2010/main" val="492142365"/>
      </p:ext>
    </p:extLst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F6845D6-4172-46E1-AD98-FB314E39E8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6682" y="2351118"/>
            <a:ext cx="9178636" cy="1645920"/>
          </a:xfr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pl-PL" sz="5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Dziękuję za uwagę </a:t>
            </a:r>
            <a:r>
              <a:rPr lang="pl-PL" sz="5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pl-PL" sz="5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F9382D3-2127-4368-A715-8ADB89255F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Kasia Kilian kl.8a</a:t>
            </a:r>
          </a:p>
        </p:txBody>
      </p:sp>
    </p:spTree>
    <p:extLst>
      <p:ext uri="{BB962C8B-B14F-4D97-AF65-F5344CB8AC3E}">
        <p14:creationId xmlns:p14="http://schemas.microsoft.com/office/powerpoint/2010/main" val="2935607304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D7DB49C-3CFF-43E8-9D51-2D90A6C11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ellipse">
            <a:avLst/>
          </a:prstGeom>
        </p:spPr>
        <p:txBody>
          <a:bodyPr vert="horz" lIns="182880" tIns="182880" rIns="182880" bIns="182880" rtlCol="0">
            <a:normAutofit/>
          </a:bodyPr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Wohin soll ich gehen?">
            <a:extLst>
              <a:ext uri="{FF2B5EF4-FFF2-40B4-BE49-F238E27FC236}">
                <a16:creationId xmlns:a16="http://schemas.microsoft.com/office/drawing/2014/main" id="{4D60BE0C-A074-4B9F-9CFF-BF4088CE9EC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68" r="6058"/>
          <a:stretch/>
        </p:blipFill>
        <p:spPr bwMode="auto">
          <a:xfrm>
            <a:off x="950025" y="262534"/>
            <a:ext cx="10728000" cy="5814516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0" name="Content Placeholder 1029">
            <a:extLst>
              <a:ext uri="{FF2B5EF4-FFF2-40B4-BE49-F238E27FC236}">
                <a16:creationId xmlns:a16="http://schemas.microsoft.com/office/drawing/2014/main" id="{17507B6B-8F99-4AD6-9367-63F6D0867467}"/>
              </a:ext>
            </a:extLst>
          </p:cNvPr>
          <p:cNvSpPr>
            <a:spLocks noGrp="1"/>
          </p:cNvSpPr>
          <p:nvPr>
            <p:ph idx="1"/>
          </p:nvPr>
        </p:nvSpPr>
        <p:spPr>
          <a:xfrm flipH="1">
            <a:off x="9951720" y="2638044"/>
            <a:ext cx="997329" cy="3101983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750469BA-0318-45F1-9088-B1AD7714E529}"/>
              </a:ext>
            </a:extLst>
          </p:cNvPr>
          <p:cNvSpPr/>
          <p:nvPr/>
        </p:nvSpPr>
        <p:spPr>
          <a:xfrm>
            <a:off x="3972000" y="5740027"/>
            <a:ext cx="4248000" cy="9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geradeaus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gehen</a:t>
            </a:r>
            <a:endParaRPr lang="pl-PL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iść prosto</a:t>
            </a:r>
          </a:p>
        </p:txBody>
      </p:sp>
    </p:spTree>
    <p:extLst>
      <p:ext uri="{BB962C8B-B14F-4D97-AF65-F5344CB8AC3E}">
        <p14:creationId xmlns:p14="http://schemas.microsoft.com/office/powerpoint/2010/main" val="6416840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16D64A3-7E23-4E9B-BECE-C73140ED8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 flipV="1">
            <a:off x="3431969" y="2153412"/>
            <a:ext cx="1282535" cy="1650428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2050" name="Picture 2" descr="LIEUX">
            <a:extLst>
              <a:ext uri="{FF2B5EF4-FFF2-40B4-BE49-F238E27FC236}">
                <a16:creationId xmlns:a16="http://schemas.microsoft.com/office/drawing/2014/main" id="{D6E88449-3731-4083-86B7-FC0AEB29F77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000" y="349286"/>
            <a:ext cx="10836000" cy="6048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rostokąt 3">
            <a:extLst>
              <a:ext uri="{FF2B5EF4-FFF2-40B4-BE49-F238E27FC236}">
                <a16:creationId xmlns:a16="http://schemas.microsoft.com/office/drawing/2014/main" id="{03058415-1A8F-4222-8EEF-856AF6D5C907}"/>
              </a:ext>
            </a:extLst>
          </p:cNvPr>
          <p:cNvSpPr/>
          <p:nvPr/>
        </p:nvSpPr>
        <p:spPr>
          <a:xfrm>
            <a:off x="3972000" y="5830782"/>
            <a:ext cx="4248000" cy="9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l-PL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nach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l-PL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links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gehen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pl-PL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abbigen</a:t>
            </a:r>
            <a:endParaRPr lang="pl-PL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iść/skręcić w/na lewo</a:t>
            </a:r>
          </a:p>
        </p:txBody>
      </p:sp>
    </p:spTree>
    <p:extLst>
      <p:ext uri="{BB962C8B-B14F-4D97-AF65-F5344CB8AC3E}">
        <p14:creationId xmlns:p14="http://schemas.microsoft.com/office/powerpoint/2010/main" val="206667630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A103D20-ABA5-4ADF-99C3-A90B9C61A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3074" name="Picture 2" descr="LIEUX">
            <a:extLst>
              <a:ext uri="{FF2B5EF4-FFF2-40B4-BE49-F238E27FC236}">
                <a16:creationId xmlns:a16="http://schemas.microsoft.com/office/drawing/2014/main" id="{4C0AA2B6-7F56-4B6A-A497-0B53E65AFDB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890" y="369000"/>
            <a:ext cx="10491427" cy="61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rostokąt 3">
            <a:extLst>
              <a:ext uri="{FF2B5EF4-FFF2-40B4-BE49-F238E27FC236}">
                <a16:creationId xmlns:a16="http://schemas.microsoft.com/office/drawing/2014/main" id="{4109E6C5-D771-46A5-9AB4-D5E7D15C80A9}"/>
              </a:ext>
            </a:extLst>
          </p:cNvPr>
          <p:cNvSpPr/>
          <p:nvPr/>
        </p:nvSpPr>
        <p:spPr>
          <a:xfrm>
            <a:off x="4417621" y="5744688"/>
            <a:ext cx="4224644" cy="9262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l-PL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nach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l-PL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rechts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gehen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pl-PL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abbiegen</a:t>
            </a:r>
            <a:endParaRPr lang="pl-PL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iść/skręcić w/na prawo</a:t>
            </a:r>
          </a:p>
        </p:txBody>
      </p:sp>
    </p:spTree>
    <p:extLst>
      <p:ext uri="{BB962C8B-B14F-4D97-AF65-F5344CB8AC3E}">
        <p14:creationId xmlns:p14="http://schemas.microsoft.com/office/powerpoint/2010/main" val="41984421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B0B1B38-05ED-4AF3-A23A-8516D2A6E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098" name="Picture 2" descr="LIEUX">
            <a:extLst>
              <a:ext uri="{FF2B5EF4-FFF2-40B4-BE49-F238E27FC236}">
                <a16:creationId xmlns:a16="http://schemas.microsoft.com/office/drawing/2014/main" id="{2C981C37-7C55-45B0-881E-B711AD53F41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873" y="436045"/>
            <a:ext cx="11088000" cy="5985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rostokąt 2">
            <a:extLst>
              <a:ext uri="{FF2B5EF4-FFF2-40B4-BE49-F238E27FC236}">
                <a16:creationId xmlns:a16="http://schemas.microsoft.com/office/drawing/2014/main" id="{173B4ADA-2C54-45CC-80FF-2F3762F75E6A}"/>
              </a:ext>
            </a:extLst>
          </p:cNvPr>
          <p:cNvSpPr/>
          <p:nvPr/>
        </p:nvSpPr>
        <p:spPr>
          <a:xfrm>
            <a:off x="4068873" y="5770568"/>
            <a:ext cx="4248000" cy="9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zweite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Straße </a:t>
            </a:r>
            <a:r>
              <a:rPr lang="pl-PL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links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gehen</a:t>
            </a:r>
            <a:endParaRPr lang="pl-PL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iść w drugą ulicę w lewo</a:t>
            </a:r>
          </a:p>
        </p:txBody>
      </p:sp>
    </p:spTree>
    <p:extLst>
      <p:ext uri="{BB962C8B-B14F-4D97-AF65-F5344CB8AC3E}">
        <p14:creationId xmlns:p14="http://schemas.microsoft.com/office/powerpoint/2010/main" val="28396429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35A11C0-EDDB-42E7-BD2B-A7A787382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26" name="Picture 2" descr="LIEUX">
            <a:extLst>
              <a:ext uri="{FF2B5EF4-FFF2-40B4-BE49-F238E27FC236}">
                <a16:creationId xmlns:a16="http://schemas.microsoft.com/office/drawing/2014/main" id="{862B9FB9-9951-4C8F-9941-B9A7383D0DF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937" y="323369"/>
            <a:ext cx="11190858" cy="57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rostokąt 3">
            <a:extLst>
              <a:ext uri="{FF2B5EF4-FFF2-40B4-BE49-F238E27FC236}">
                <a16:creationId xmlns:a16="http://schemas.microsoft.com/office/drawing/2014/main" id="{65E58812-8143-4E94-A459-F637F88B3A75}"/>
              </a:ext>
            </a:extLst>
          </p:cNvPr>
          <p:cNvSpPr/>
          <p:nvPr/>
        </p:nvSpPr>
        <p:spPr>
          <a:xfrm>
            <a:off x="4141366" y="5615369"/>
            <a:ext cx="4248000" cy="9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pl-PL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Kirche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vorbei</a:t>
            </a:r>
            <a:endParaRPr lang="pl-PL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obok kościoła (mijając kościół)</a:t>
            </a:r>
          </a:p>
        </p:txBody>
      </p:sp>
    </p:spTree>
    <p:extLst>
      <p:ext uri="{BB962C8B-B14F-4D97-AF65-F5344CB8AC3E}">
        <p14:creationId xmlns:p14="http://schemas.microsoft.com/office/powerpoint/2010/main" val="20366222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47494F3-076C-4DC5-BC3F-C0AEDD813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22B8A91-0994-42CE-8031-A14DED24D8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2050" name="Picture 2" descr="LIEUX">
            <a:extLst>
              <a:ext uri="{FF2B5EF4-FFF2-40B4-BE49-F238E27FC236}">
                <a16:creationId xmlns:a16="http://schemas.microsoft.com/office/drawing/2014/main" id="{CB058A63-7913-4315-AD32-8083084C39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329" y="212361"/>
            <a:ext cx="10368000" cy="6433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rostokąt 3">
            <a:extLst>
              <a:ext uri="{FF2B5EF4-FFF2-40B4-BE49-F238E27FC236}">
                <a16:creationId xmlns:a16="http://schemas.microsoft.com/office/drawing/2014/main" id="{63EF3FE1-CE37-406F-90F7-88534AD39499}"/>
              </a:ext>
            </a:extLst>
          </p:cNvPr>
          <p:cNvSpPr/>
          <p:nvPr/>
        </p:nvSpPr>
        <p:spPr>
          <a:xfrm>
            <a:off x="4284329" y="5657016"/>
            <a:ext cx="4212000" cy="9376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über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 </a:t>
            </a:r>
            <a:r>
              <a:rPr lang="pl-PL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Platz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gehen</a:t>
            </a:r>
            <a:endParaRPr lang="pl-PL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iść przez plac</a:t>
            </a:r>
          </a:p>
        </p:txBody>
      </p:sp>
    </p:spTree>
    <p:extLst>
      <p:ext uri="{BB962C8B-B14F-4D97-AF65-F5344CB8AC3E}">
        <p14:creationId xmlns:p14="http://schemas.microsoft.com/office/powerpoint/2010/main" val="25398943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E1E8034-D5B1-4262-95F6-AF026D99F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7DBF8343-7F9D-4957-9B05-B91C7B7A4B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D97B4682-84DF-45C5-AA97-286C2C4906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424" y="195303"/>
            <a:ext cx="11043152" cy="59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rostokąt 7">
            <a:extLst>
              <a:ext uri="{FF2B5EF4-FFF2-40B4-BE49-F238E27FC236}">
                <a16:creationId xmlns:a16="http://schemas.microsoft.com/office/drawing/2014/main" id="{EFC579AF-B36B-427F-AE41-0A58C6DEF2F7}"/>
              </a:ext>
            </a:extLst>
          </p:cNvPr>
          <p:cNvSpPr/>
          <p:nvPr/>
        </p:nvSpPr>
        <p:spPr>
          <a:xfrm>
            <a:off x="3990000" y="5756659"/>
            <a:ext cx="4212000" cy="9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bis </a:t>
            </a:r>
            <a:r>
              <a:rPr lang="pl-PL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zur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Kreutzung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gehen</a:t>
            </a:r>
            <a:endParaRPr lang="pl-PL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iść do skrzyżowania</a:t>
            </a:r>
          </a:p>
        </p:txBody>
      </p:sp>
    </p:spTree>
    <p:extLst>
      <p:ext uri="{BB962C8B-B14F-4D97-AF65-F5344CB8AC3E}">
        <p14:creationId xmlns:p14="http://schemas.microsoft.com/office/powerpoint/2010/main" val="41273538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9E2EAB5-3CCB-4B9B-A27E-7C4FD802D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6170F7D6-1361-41B1-9490-C3E58ABD900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450" y="387000"/>
            <a:ext cx="10652600" cy="60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rostokąt 3">
            <a:extLst>
              <a:ext uri="{FF2B5EF4-FFF2-40B4-BE49-F238E27FC236}">
                <a16:creationId xmlns:a16="http://schemas.microsoft.com/office/drawing/2014/main" id="{DA3ED7B7-2C61-4E86-BAEA-9667CE742C8B}"/>
              </a:ext>
            </a:extLst>
          </p:cNvPr>
          <p:cNvSpPr/>
          <p:nvPr/>
        </p:nvSpPr>
        <p:spPr>
          <a:xfrm>
            <a:off x="4106750" y="5798126"/>
            <a:ext cx="4248000" cy="9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bis </a:t>
            </a:r>
            <a:r>
              <a:rPr lang="pl-PL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zur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Ampel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gehen</a:t>
            </a:r>
            <a:endParaRPr lang="pl-PL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iść do świateł</a:t>
            </a:r>
          </a:p>
        </p:txBody>
      </p:sp>
    </p:spTree>
    <p:extLst>
      <p:ext uri="{BB962C8B-B14F-4D97-AF65-F5344CB8AC3E}">
        <p14:creationId xmlns:p14="http://schemas.microsoft.com/office/powerpoint/2010/main" val="6654438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Paczka">
  <a:themeElements>
    <a:clrScheme name="Paczka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czk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czka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3FCA16A6A35C847A259072B90C23781" ma:contentTypeVersion="12" ma:contentTypeDescription="Utwórz nowy dokument." ma:contentTypeScope="" ma:versionID="43929b6d1a99dc0638d37a6e777dfbcb">
  <xsd:schema xmlns:xsd="http://www.w3.org/2001/XMLSchema" xmlns:xs="http://www.w3.org/2001/XMLSchema" xmlns:p="http://schemas.microsoft.com/office/2006/metadata/properties" xmlns:ns3="f3c4d1c5-524b-4eb3-8a27-c039ba15fe9d" xmlns:ns4="b256f611-2a12-42dc-8361-b15a4a718277" targetNamespace="http://schemas.microsoft.com/office/2006/metadata/properties" ma:root="true" ma:fieldsID="894df542e02e326a296f0f2ebc5f85b2" ns3:_="" ns4:_="">
    <xsd:import namespace="f3c4d1c5-524b-4eb3-8a27-c039ba15fe9d"/>
    <xsd:import namespace="b256f611-2a12-42dc-8361-b15a4a71827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c4d1c5-524b-4eb3-8a27-c039ba15fe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56f611-2a12-42dc-8361-b15a4a71827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krót wskazówki dotyczącej udostępniania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75A915C-23A8-44FE-8668-6263662693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3c4d1c5-524b-4eb3-8a27-c039ba15fe9d"/>
    <ds:schemaRef ds:uri="b256f611-2a12-42dc-8361-b15a4a7182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BC6833B-22A6-47ED-B6E8-680C19F5E76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1010E05-7B24-48B3-A3FD-C7B1B1D213A7}">
  <ds:schemaRefs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b256f611-2a12-42dc-8361-b15a4a718277"/>
    <ds:schemaRef ds:uri="f3c4d1c5-524b-4eb3-8a27-c039ba15fe9d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TM10001115[[fn=Paczka]]</Template>
  <TotalTime>243</TotalTime>
  <Words>177</Words>
  <Application>Microsoft Office PowerPoint</Application>
  <PresentationFormat>Panoramiczny</PresentationFormat>
  <Paragraphs>36</Paragraphs>
  <Slides>15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20" baseType="lpstr">
      <vt:lpstr>Arial</vt:lpstr>
      <vt:lpstr>Calibri</vt:lpstr>
      <vt:lpstr>Gill Sans MT</vt:lpstr>
      <vt:lpstr>Times New Roman</vt:lpstr>
      <vt:lpstr>Paczka</vt:lpstr>
      <vt:lpstr> Orientierung in der Stadt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Źródła</vt:lpstr>
      <vt:lpstr>Dziękuję za uwagę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SŁOWNICZEK ZWROTÓW</dc:title>
  <dc:creator>Katarzyna Kilian</dc:creator>
  <cp:lastModifiedBy>Katarzyna Kilian</cp:lastModifiedBy>
  <cp:revision>23</cp:revision>
  <dcterms:created xsi:type="dcterms:W3CDTF">2021-03-19T14:31:32Z</dcterms:created>
  <dcterms:modified xsi:type="dcterms:W3CDTF">2021-04-06T09:34:08Z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0x01010043FCA16A6A35C847A259072B90C23781</vt:lpwstr>
  </property>
</Properties>
</file>