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3D5712-C00F-F260-A846-903E518D591D}" v="38" dt="2021-04-07T10:15:13.867"/>
    <p1510:client id="{9464B69F-400D-2000-BF3B-776A64706A61}" v="273" dt="2021-03-21T10:01:37.829"/>
    <p1510:client id="{C6E4BB9F-60B7-2000-CC01-A99FF2CFEA37}" v="93" dt="2021-04-07T11:48:40.039"/>
    <p1510:client id="{EB3109F2-04D1-A841-01B0-676AC1B7B2E5}" v="6" dt="2021-03-21T10:27:12.742"/>
    <p1510:client id="{F1728B0C-DF16-4ADA-9E91-F5267576D14D}" v="1528" dt="2021-03-21T09:20:44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ata Michota" userId="S::agata.michota@zpo-terpentyna.pl::30589e84-45f8-438e-98e9-ce5c39bfb3d0" providerId="AD" clId="Web-{F1728B0C-DF16-4ADA-9E91-F5267576D14D}"/>
    <pc:docChg chg="addSld delSld modSld sldOrd addMainMaster delMainMaster">
      <pc:chgData name="Agata Michota" userId="S::agata.michota@zpo-terpentyna.pl::30589e84-45f8-438e-98e9-ce5c39bfb3d0" providerId="AD" clId="Web-{F1728B0C-DF16-4ADA-9E91-F5267576D14D}" dt="2021-03-21T09:20:44.798" v="821"/>
      <pc:docMkLst>
        <pc:docMk/>
      </pc:docMkLst>
      <pc:sldChg chg="addSp modSp mod setBg modClrScheme chgLayout">
        <pc:chgData name="Agata Michota" userId="S::agata.michota@zpo-terpentyna.pl::30589e84-45f8-438e-98e9-ce5c39bfb3d0" providerId="AD" clId="Web-{F1728B0C-DF16-4ADA-9E91-F5267576D14D}" dt="2021-03-21T07:49:10.593" v="10" actId="20577"/>
        <pc:sldMkLst>
          <pc:docMk/>
          <pc:sldMk cId="650317164" sldId="256"/>
        </pc:sldMkLst>
        <pc:spChg chg="mod">
          <ac:chgData name="Agata Michota" userId="S::agata.michota@zpo-terpentyna.pl::30589e84-45f8-438e-98e9-ce5c39bfb3d0" providerId="AD" clId="Web-{F1728B0C-DF16-4ADA-9E91-F5267576D14D}" dt="2021-03-21T07:49:10.593" v="10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Agata Michota" userId="S::agata.michota@zpo-terpentyna.pl::30589e84-45f8-438e-98e9-ce5c39bfb3d0" providerId="AD" clId="Web-{F1728B0C-DF16-4ADA-9E91-F5267576D14D}" dt="2021-03-21T07:47:45.964" v="0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7:47:45.964" v="0"/>
          <ac:spMkLst>
            <pc:docMk/>
            <pc:sldMk cId="650317164" sldId="256"/>
            <ac:spMk id="9" creationId="{678CC48C-9275-4EFA-9B84-8E818500B9C1}"/>
          </ac:spMkLst>
        </pc:spChg>
        <pc:picChg chg="add">
          <ac:chgData name="Agata Michota" userId="S::agata.michota@zpo-terpentyna.pl::30589e84-45f8-438e-98e9-ce5c39bfb3d0" providerId="AD" clId="Web-{F1728B0C-DF16-4ADA-9E91-F5267576D14D}" dt="2021-03-21T07:47:45.964" v="0"/>
          <ac:picMkLst>
            <pc:docMk/>
            <pc:sldMk cId="650317164" sldId="256"/>
            <ac:picMk id="4" creationId="{6F9D97F2-CA18-4B65-A5FD-41CD0F170815}"/>
          </ac:picMkLst>
        </pc:picChg>
      </pc:sldChg>
      <pc:sldChg chg="addSp delSp modSp new mod setBg">
        <pc:chgData name="Agata Michota" userId="S::agata.michota@zpo-terpentyna.pl::30589e84-45f8-438e-98e9-ce5c39bfb3d0" providerId="AD" clId="Web-{F1728B0C-DF16-4ADA-9E91-F5267576D14D}" dt="2021-03-21T09:04:02.228" v="792"/>
        <pc:sldMkLst>
          <pc:docMk/>
          <pc:sldMk cId="1930315456" sldId="257"/>
        </pc:sldMkLst>
        <pc:spChg chg="mod">
          <ac:chgData name="Agata Michota" userId="S::agata.michota@zpo-terpentyna.pl::30589e84-45f8-438e-98e9-ce5c39bfb3d0" providerId="AD" clId="Web-{F1728B0C-DF16-4ADA-9E91-F5267576D14D}" dt="2021-03-21T07:55:09.722" v="38" actId="20577"/>
          <ac:spMkLst>
            <pc:docMk/>
            <pc:sldMk cId="1930315456" sldId="257"/>
            <ac:spMk id="2" creationId="{9627D8EA-4877-411D-A3A2-06C0D0DA4B34}"/>
          </ac:spMkLst>
        </pc:spChg>
        <pc:spChg chg="del">
          <ac:chgData name="Agata Michota" userId="S::agata.michota@zpo-terpentyna.pl::30589e84-45f8-438e-98e9-ce5c39bfb3d0" providerId="AD" clId="Web-{F1728B0C-DF16-4ADA-9E91-F5267576D14D}" dt="2021-03-21T07:53:48.608" v="32"/>
          <ac:spMkLst>
            <pc:docMk/>
            <pc:sldMk cId="1930315456" sldId="257"/>
            <ac:spMk id="3" creationId="{043FA39D-0747-435F-B99D-335B2817F4B4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7:54:25.235" v="36"/>
          <ac:spMkLst>
            <pc:docMk/>
            <pc:sldMk cId="1930315456" sldId="257"/>
            <ac:spMk id="9" creationId="{DA381740-063A-41A4-836D-85D14980EEF0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7:54:25.235" v="36"/>
          <ac:spMkLst>
            <pc:docMk/>
            <pc:sldMk cId="1930315456" sldId="257"/>
            <ac:spMk id="11" creationId="{F12E7CC5-C78B-4EBD-9565-3FA00FAA6CF2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7:54:25.235" v="36"/>
          <ac:spMkLst>
            <pc:docMk/>
            <pc:sldMk cId="1930315456" sldId="257"/>
            <ac:spMk id="13" creationId="{3A4529A5-F675-429F-8044-01372BB13422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7:54:25.235" v="36"/>
          <ac:spMkLst>
            <pc:docMk/>
            <pc:sldMk cId="1930315456" sldId="257"/>
            <ac:spMk id="15" creationId="{63DAB858-5A0C-4AFF-AAC6-705EDF8DB733}"/>
          </ac:spMkLst>
        </pc:spChg>
        <pc:picChg chg="add mod ord">
          <ac:chgData name="Agata Michota" userId="S::agata.michota@zpo-terpentyna.pl::30589e84-45f8-438e-98e9-ce5c39bfb3d0" providerId="AD" clId="Web-{F1728B0C-DF16-4ADA-9E91-F5267576D14D}" dt="2021-03-21T07:54:25.235" v="36"/>
          <ac:picMkLst>
            <pc:docMk/>
            <pc:sldMk cId="1930315456" sldId="257"/>
            <ac:picMk id="4" creationId="{3E349359-B847-4653-AF1B-29E09FF936C8}"/>
          </ac:picMkLst>
        </pc:picChg>
      </pc:sldChg>
      <pc:sldChg chg="new del">
        <pc:chgData name="Agata Michota" userId="S::agata.michota@zpo-terpentyna.pl::30589e84-45f8-438e-98e9-ce5c39bfb3d0" providerId="AD" clId="Web-{F1728B0C-DF16-4ADA-9E91-F5267576D14D}" dt="2021-03-21T07:58:00.763" v="84"/>
        <pc:sldMkLst>
          <pc:docMk/>
          <pc:sldMk cId="2210738852" sldId="258"/>
        </pc:sldMkLst>
      </pc:sldChg>
      <pc:sldChg chg="addSp delSp modSp new mod setBg addAnim setClrOvrMap">
        <pc:chgData name="Agata Michota" userId="S::agata.michota@zpo-terpentyna.pl::30589e84-45f8-438e-98e9-ce5c39bfb3d0" providerId="AD" clId="Web-{F1728B0C-DF16-4ADA-9E91-F5267576D14D}" dt="2021-03-21T07:59:28.330" v="93" actId="20577"/>
        <pc:sldMkLst>
          <pc:docMk/>
          <pc:sldMk cId="333763522" sldId="259"/>
        </pc:sldMkLst>
        <pc:spChg chg="mod">
          <ac:chgData name="Agata Michota" userId="S::agata.michota@zpo-terpentyna.pl::30589e84-45f8-438e-98e9-ce5c39bfb3d0" providerId="AD" clId="Web-{F1728B0C-DF16-4ADA-9E91-F5267576D14D}" dt="2021-03-21T07:59:28.330" v="93" actId="20577"/>
          <ac:spMkLst>
            <pc:docMk/>
            <pc:sldMk cId="333763522" sldId="259"/>
            <ac:spMk id="2" creationId="{9ED4E71C-918E-4946-ACCC-8A8DF6885B41}"/>
          </ac:spMkLst>
        </pc:spChg>
        <pc:spChg chg="del">
          <ac:chgData name="Agata Michota" userId="S::agata.michota@zpo-terpentyna.pl::30589e84-45f8-438e-98e9-ce5c39bfb3d0" providerId="AD" clId="Web-{F1728B0C-DF16-4ADA-9E91-F5267576D14D}" dt="2021-03-21T07:57:44.387" v="83"/>
          <ac:spMkLst>
            <pc:docMk/>
            <pc:sldMk cId="333763522" sldId="259"/>
            <ac:spMk id="3" creationId="{BC607CFE-B67B-4FB3-908D-1C45CDB1EFB9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7:58:06.560" v="85"/>
          <ac:spMkLst>
            <pc:docMk/>
            <pc:sldMk cId="333763522" sldId="259"/>
            <ac:spMk id="9" creationId="{DA381740-063A-41A4-836D-85D14980EEF0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7:58:06.560" v="85"/>
          <ac:spMkLst>
            <pc:docMk/>
            <pc:sldMk cId="333763522" sldId="259"/>
            <ac:spMk id="11" creationId="{D5B012D8-7F27-4758-9AC6-C889B154BD73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7:58:06.560" v="85"/>
          <ac:spMkLst>
            <pc:docMk/>
            <pc:sldMk cId="333763522" sldId="259"/>
            <ac:spMk id="13" creationId="{4063B759-00FC-46D1-9898-8E8625268FAF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7:58:06.560" v="85"/>
          <ac:spMkLst>
            <pc:docMk/>
            <pc:sldMk cId="333763522" sldId="259"/>
            <ac:spMk id="18" creationId="{DA381740-063A-41A4-836D-85D14980EEF0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7:58:06.560" v="85"/>
          <ac:spMkLst>
            <pc:docMk/>
            <pc:sldMk cId="333763522" sldId="259"/>
            <ac:spMk id="20" creationId="{8A95209C-5275-4E15-8EA7-7F42980ABF2D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7:58:06.560" v="85"/>
          <ac:spMkLst>
            <pc:docMk/>
            <pc:sldMk cId="333763522" sldId="259"/>
            <ac:spMk id="22" creationId="{4F2ED431-E304-4FF0-9F4E-032783C9D612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7:58:06.560" v="85"/>
          <ac:spMkLst>
            <pc:docMk/>
            <pc:sldMk cId="333763522" sldId="259"/>
            <ac:spMk id="24" creationId="{4E87FCFB-2CCE-460D-B3DD-557C8BD1B94A}"/>
          </ac:spMkLst>
        </pc:spChg>
        <pc:picChg chg="add mod">
          <ac:chgData name="Agata Michota" userId="S::agata.michota@zpo-terpentyna.pl::30589e84-45f8-438e-98e9-ce5c39bfb3d0" providerId="AD" clId="Web-{F1728B0C-DF16-4ADA-9E91-F5267576D14D}" dt="2021-03-21T07:58:06.560" v="85"/>
          <ac:picMkLst>
            <pc:docMk/>
            <pc:sldMk cId="333763522" sldId="259"/>
            <ac:picMk id="5" creationId="{A60DDF76-D957-4E56-AC2E-E628D4841FFB}"/>
          </ac:picMkLst>
        </pc:picChg>
      </pc:sldChg>
      <pc:sldChg chg="addSp delSp modSp new mod setBg addAnim setClrOvrMap">
        <pc:chgData name="Agata Michota" userId="S::agata.michota@zpo-terpentyna.pl::30589e84-45f8-438e-98e9-ce5c39bfb3d0" providerId="AD" clId="Web-{F1728B0C-DF16-4ADA-9E91-F5267576D14D}" dt="2021-03-21T08:06:08.555" v="215" actId="20577"/>
        <pc:sldMkLst>
          <pc:docMk/>
          <pc:sldMk cId="967701129" sldId="260"/>
        </pc:sldMkLst>
        <pc:spChg chg="mod">
          <ac:chgData name="Agata Michota" userId="S::agata.michota@zpo-terpentyna.pl::30589e84-45f8-438e-98e9-ce5c39bfb3d0" providerId="AD" clId="Web-{F1728B0C-DF16-4ADA-9E91-F5267576D14D}" dt="2021-03-21T08:06:08.555" v="215" actId="20577"/>
          <ac:spMkLst>
            <pc:docMk/>
            <pc:sldMk cId="967701129" sldId="260"/>
            <ac:spMk id="2" creationId="{B6EAEA44-FCB5-4269-A8B9-18A9F31725F4}"/>
          </ac:spMkLst>
        </pc:spChg>
        <pc:spChg chg="del">
          <ac:chgData name="Agata Michota" userId="S::agata.michota@zpo-terpentyna.pl::30589e84-45f8-438e-98e9-ce5c39bfb3d0" providerId="AD" clId="Web-{F1728B0C-DF16-4ADA-9E91-F5267576D14D}" dt="2021-03-21T08:02:05.010" v="146"/>
          <ac:spMkLst>
            <pc:docMk/>
            <pc:sldMk cId="967701129" sldId="260"/>
            <ac:spMk id="3" creationId="{52A1D7FB-CAE5-4845-94C5-10D30F889D3E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8:02:29.762" v="157"/>
          <ac:spMkLst>
            <pc:docMk/>
            <pc:sldMk cId="967701129" sldId="260"/>
            <ac:spMk id="9" creationId="{DA381740-063A-41A4-836D-85D14980EEF0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8:02:29.762" v="157"/>
          <ac:spMkLst>
            <pc:docMk/>
            <pc:sldMk cId="967701129" sldId="260"/>
            <ac:spMk id="11" creationId="{D5B012D8-7F27-4758-9AC6-C889B154BD73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8:02:29.762" v="157"/>
          <ac:spMkLst>
            <pc:docMk/>
            <pc:sldMk cId="967701129" sldId="260"/>
            <ac:spMk id="13" creationId="{4063B759-00FC-46D1-9898-8E8625268FAF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8:03:27.140" v="165"/>
          <ac:spMkLst>
            <pc:docMk/>
            <pc:sldMk cId="967701129" sldId="260"/>
            <ac:spMk id="18" creationId="{DA381740-063A-41A4-836D-85D14980EEF0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8:03:27.140" v="165"/>
          <ac:spMkLst>
            <pc:docMk/>
            <pc:sldMk cId="967701129" sldId="260"/>
            <ac:spMk id="20" creationId="{8A95209C-5275-4E15-8EA7-7F42980ABF2D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8:03:27.140" v="165"/>
          <ac:spMkLst>
            <pc:docMk/>
            <pc:sldMk cId="967701129" sldId="260"/>
            <ac:spMk id="22" creationId="{4F2ED431-E304-4FF0-9F4E-032783C9D612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8:03:27.140" v="165"/>
          <ac:spMkLst>
            <pc:docMk/>
            <pc:sldMk cId="967701129" sldId="260"/>
            <ac:spMk id="24" creationId="{4E87FCFB-2CCE-460D-B3DD-557C8BD1B94A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8:03:27.140" v="165"/>
          <ac:spMkLst>
            <pc:docMk/>
            <pc:sldMk cId="967701129" sldId="260"/>
            <ac:spMk id="29" creationId="{DA381740-063A-41A4-836D-85D14980EEF0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8:03:27.140" v="165"/>
          <ac:spMkLst>
            <pc:docMk/>
            <pc:sldMk cId="967701129" sldId="260"/>
            <ac:spMk id="31" creationId="{8A95209C-5275-4E15-8EA7-7F42980ABF2D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8:03:27.140" v="165"/>
          <ac:spMkLst>
            <pc:docMk/>
            <pc:sldMk cId="967701129" sldId="260"/>
            <ac:spMk id="33" creationId="{4F2ED431-E304-4FF0-9F4E-032783C9D612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8:03:27.140" v="165"/>
          <ac:spMkLst>
            <pc:docMk/>
            <pc:sldMk cId="967701129" sldId="260"/>
            <ac:spMk id="35" creationId="{4E87FCFB-2CCE-460D-B3DD-557C8BD1B94A}"/>
          </ac:spMkLst>
        </pc:spChg>
        <pc:picChg chg="add mod">
          <ac:chgData name="Agata Michota" userId="S::agata.michota@zpo-terpentyna.pl::30589e84-45f8-438e-98e9-ce5c39bfb3d0" providerId="AD" clId="Web-{F1728B0C-DF16-4ADA-9E91-F5267576D14D}" dt="2021-03-21T08:02:29.762" v="157"/>
          <ac:picMkLst>
            <pc:docMk/>
            <pc:sldMk cId="967701129" sldId="260"/>
            <ac:picMk id="5" creationId="{918AC96D-0684-4A71-84B3-3A674C673CF5}"/>
          </ac:picMkLst>
        </pc:picChg>
      </pc:sldChg>
      <pc:sldChg chg="addSp delSp modSp new mod setBg">
        <pc:chgData name="Agata Michota" userId="S::agata.michota@zpo-terpentyna.pl::30589e84-45f8-438e-98e9-ce5c39bfb3d0" providerId="AD" clId="Web-{F1728B0C-DF16-4ADA-9E91-F5267576D14D}" dt="2021-03-21T08:16:18.307" v="300"/>
        <pc:sldMkLst>
          <pc:docMk/>
          <pc:sldMk cId="393642634" sldId="261"/>
        </pc:sldMkLst>
        <pc:spChg chg="mod">
          <ac:chgData name="Agata Michota" userId="S::agata.michota@zpo-terpentyna.pl::30589e84-45f8-438e-98e9-ce5c39bfb3d0" providerId="AD" clId="Web-{F1728B0C-DF16-4ADA-9E91-F5267576D14D}" dt="2021-03-21T08:15:58.696" v="299" actId="20577"/>
          <ac:spMkLst>
            <pc:docMk/>
            <pc:sldMk cId="393642634" sldId="261"/>
            <ac:spMk id="2" creationId="{7C5ED375-2A19-4481-9E00-222C601C074F}"/>
          </ac:spMkLst>
        </pc:spChg>
        <pc:spChg chg="del mod">
          <ac:chgData name="Agata Michota" userId="S::agata.michota@zpo-terpentyna.pl::30589e84-45f8-438e-98e9-ce5c39bfb3d0" providerId="AD" clId="Web-{F1728B0C-DF16-4ADA-9E91-F5267576D14D}" dt="2021-03-21T08:14:23.941" v="294"/>
          <ac:spMkLst>
            <pc:docMk/>
            <pc:sldMk cId="393642634" sldId="261"/>
            <ac:spMk id="3" creationId="{E896810A-7FA9-4F2A-95FD-AD67F0B8C681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8:15:10.975" v="296"/>
          <ac:spMkLst>
            <pc:docMk/>
            <pc:sldMk cId="393642634" sldId="261"/>
            <ac:spMk id="8" creationId="{E22C58BA-7633-46BF-A2D2-90EB99FB26A8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8:15:27.304" v="297"/>
          <ac:spMkLst>
            <pc:docMk/>
            <pc:sldMk cId="393642634" sldId="261"/>
            <ac:spMk id="11" creationId="{A6D37EE4-EA1B-46EE-A54B-5233C63C9695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8:15:27.304" v="297"/>
          <ac:spMkLst>
            <pc:docMk/>
            <pc:sldMk cId="393642634" sldId="261"/>
            <ac:spMk id="13" creationId="{3EB27620-B0B1-4232-A055-99D3476060CF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8:15:27.304" v="297"/>
          <ac:spMkLst>
            <pc:docMk/>
            <pc:sldMk cId="393642634" sldId="261"/>
            <ac:spMk id="18" creationId="{DA381740-063A-41A4-836D-85D14980EEF0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8:15:27.304" v="297"/>
          <ac:spMkLst>
            <pc:docMk/>
            <pc:sldMk cId="393642634" sldId="261"/>
            <ac:spMk id="20" creationId="{C4879EFC-8E62-4E00-973C-C45EE9EC676D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8:15:27.304" v="297"/>
          <ac:spMkLst>
            <pc:docMk/>
            <pc:sldMk cId="393642634" sldId="261"/>
            <ac:spMk id="22" creationId="{D6A9C53F-5F90-40A5-8C85-5412D39C8C68}"/>
          </ac:spMkLst>
        </pc:spChg>
        <pc:picChg chg="add mod ord">
          <ac:chgData name="Agata Michota" userId="S::agata.michota@zpo-terpentyna.pl::30589e84-45f8-438e-98e9-ce5c39bfb3d0" providerId="AD" clId="Web-{F1728B0C-DF16-4ADA-9E91-F5267576D14D}" dt="2021-03-21T08:15:27.304" v="297"/>
          <ac:picMkLst>
            <pc:docMk/>
            <pc:sldMk cId="393642634" sldId="261"/>
            <ac:picMk id="4" creationId="{7A86306D-971B-4E7B-BB2A-848933E1B3CD}"/>
          </ac:picMkLst>
        </pc:picChg>
        <pc:picChg chg="add mod ord">
          <ac:chgData name="Agata Michota" userId="S::agata.michota@zpo-terpentyna.pl::30589e84-45f8-438e-98e9-ce5c39bfb3d0" providerId="AD" clId="Web-{F1728B0C-DF16-4ADA-9E91-F5267576D14D}" dt="2021-03-21T08:15:27.304" v="297"/>
          <ac:picMkLst>
            <pc:docMk/>
            <pc:sldMk cId="393642634" sldId="261"/>
            <ac:picMk id="5" creationId="{994264C4-C776-4722-BAFE-27B8081D3C20}"/>
          </ac:picMkLst>
        </pc:picChg>
      </pc:sldChg>
      <pc:sldChg chg="addSp delSp modSp new mod setBg setClrOvrMap">
        <pc:chgData name="Agata Michota" userId="S::agata.michota@zpo-terpentyna.pl::30589e84-45f8-438e-98e9-ce5c39bfb3d0" providerId="AD" clId="Web-{F1728B0C-DF16-4ADA-9E91-F5267576D14D}" dt="2021-03-21T08:25:54.374" v="389" actId="20577"/>
        <pc:sldMkLst>
          <pc:docMk/>
          <pc:sldMk cId="579809806" sldId="262"/>
        </pc:sldMkLst>
        <pc:spChg chg="mod">
          <ac:chgData name="Agata Michota" userId="S::agata.michota@zpo-terpentyna.pl::30589e84-45f8-438e-98e9-ce5c39bfb3d0" providerId="AD" clId="Web-{F1728B0C-DF16-4ADA-9E91-F5267576D14D}" dt="2021-03-21T08:25:54.374" v="389" actId="20577"/>
          <ac:spMkLst>
            <pc:docMk/>
            <pc:sldMk cId="579809806" sldId="262"/>
            <ac:spMk id="2" creationId="{25F07D3D-0B5D-4692-9387-7ADACCF156E6}"/>
          </ac:spMkLst>
        </pc:spChg>
        <pc:spChg chg="del">
          <ac:chgData name="Agata Michota" userId="S::agata.michota@zpo-terpentyna.pl::30589e84-45f8-438e-98e9-ce5c39bfb3d0" providerId="AD" clId="Web-{F1728B0C-DF16-4ADA-9E91-F5267576D14D}" dt="2021-03-21T08:21:51.465" v="336"/>
          <ac:spMkLst>
            <pc:docMk/>
            <pc:sldMk cId="579809806" sldId="262"/>
            <ac:spMk id="3" creationId="{658B863D-4639-4546-B594-C482EEB9BA2E}"/>
          </ac:spMkLst>
        </pc:spChg>
        <pc:spChg chg="add del mod ord">
          <ac:chgData name="Agata Michota" userId="S::agata.michota@zpo-terpentyna.pl::30589e84-45f8-438e-98e9-ce5c39bfb3d0" providerId="AD" clId="Web-{F1728B0C-DF16-4ADA-9E91-F5267576D14D}" dt="2021-03-21T08:23:55.914" v="380"/>
          <ac:spMkLst>
            <pc:docMk/>
            <pc:sldMk cId="579809806" sldId="262"/>
            <ac:spMk id="8" creationId="{DC422C0C-C7CA-44B1-898B-A9A2A4760928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8:23:39.491" v="379"/>
          <ac:spMkLst>
            <pc:docMk/>
            <pc:sldMk cId="579809806" sldId="262"/>
            <ac:spMk id="11" creationId="{2B97F24A-32CE-4C1C-A50D-3016B394DCFB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8:23:39.491" v="379"/>
          <ac:spMkLst>
            <pc:docMk/>
            <pc:sldMk cId="579809806" sldId="262"/>
            <ac:spMk id="13" creationId="{3CE8AF5E-D374-4CF1-90CC-35CF73B81C3E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8:24:31.150" v="383"/>
          <ac:spMkLst>
            <pc:docMk/>
            <pc:sldMk cId="579809806" sldId="262"/>
            <ac:spMk id="20" creationId="{A6D37EE4-EA1B-46EE-A54B-5233C63C9695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8:24:31.150" v="383"/>
          <ac:spMkLst>
            <pc:docMk/>
            <pc:sldMk cId="579809806" sldId="262"/>
            <ac:spMk id="22" creationId="{3EB27620-B0B1-4232-A055-99D3476060CF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8:24:31.150" v="383"/>
          <ac:spMkLst>
            <pc:docMk/>
            <pc:sldMk cId="579809806" sldId="262"/>
            <ac:spMk id="24" creationId="{F0087D53-9295-4463-AAE4-D5C626046E9F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8:24:31.150" v="383"/>
          <ac:spMkLst>
            <pc:docMk/>
            <pc:sldMk cId="579809806" sldId="262"/>
            <ac:spMk id="25" creationId="{D6A9C53F-5F90-40A5-8C85-5412D39C8C68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8:24:31.150" v="382"/>
          <ac:spMkLst>
            <pc:docMk/>
            <pc:sldMk cId="579809806" sldId="262"/>
            <ac:spMk id="26" creationId="{BBFB6195-C042-4959-A25C-10FB07D04B30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8:24:31.150" v="383"/>
          <ac:spMkLst>
            <pc:docMk/>
            <pc:sldMk cId="579809806" sldId="262"/>
            <ac:spMk id="27" creationId="{DA381740-063A-41A4-836D-85D14980EEF0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8:24:31.150" v="382"/>
          <ac:spMkLst>
            <pc:docMk/>
            <pc:sldMk cId="579809806" sldId="262"/>
            <ac:spMk id="29" creationId="{F3C820FA-599D-472F-92AF-FE30D7E4693C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8:24:31.150" v="382"/>
          <ac:spMkLst>
            <pc:docMk/>
            <pc:sldMk cId="579809806" sldId="262"/>
            <ac:spMk id="31" creationId="{7D557DA3-3A28-4C24-8B46-4FA097CABFFE}"/>
          </ac:spMkLst>
        </pc:spChg>
        <pc:spChg chg="add del">
          <ac:chgData name="Agata Michota" userId="S::agata.michota@zpo-terpentyna.pl::30589e84-45f8-438e-98e9-ce5c39bfb3d0" providerId="AD" clId="Web-{F1728B0C-DF16-4ADA-9E91-F5267576D14D}" dt="2021-03-21T08:24:31.150" v="382"/>
          <ac:spMkLst>
            <pc:docMk/>
            <pc:sldMk cId="579809806" sldId="262"/>
            <ac:spMk id="33" creationId="{535742DD-1B16-4E9D-B715-0D74B4574A68}"/>
          </ac:spMkLst>
        </pc:spChg>
        <pc:picChg chg="add mod ord">
          <ac:chgData name="Agata Michota" userId="S::agata.michota@zpo-terpentyna.pl::30589e84-45f8-438e-98e9-ce5c39bfb3d0" providerId="AD" clId="Web-{F1728B0C-DF16-4ADA-9E91-F5267576D14D}" dt="2021-03-21T08:24:31.150" v="383"/>
          <ac:picMkLst>
            <pc:docMk/>
            <pc:sldMk cId="579809806" sldId="262"/>
            <ac:picMk id="4" creationId="{5848D541-B889-4826-AC4C-94667D2D53A5}"/>
          </ac:picMkLst>
        </pc:picChg>
        <pc:picChg chg="add mod ord">
          <ac:chgData name="Agata Michota" userId="S::agata.michota@zpo-terpentyna.pl::30589e84-45f8-438e-98e9-ce5c39bfb3d0" providerId="AD" clId="Web-{F1728B0C-DF16-4ADA-9E91-F5267576D14D}" dt="2021-03-21T08:24:31.150" v="383"/>
          <ac:picMkLst>
            <pc:docMk/>
            <pc:sldMk cId="579809806" sldId="262"/>
            <ac:picMk id="5" creationId="{F07C12DD-2E90-49FE-9E5D-D441D4E24B04}"/>
          </ac:picMkLst>
        </pc:picChg>
        <pc:inkChg chg="add del">
          <ac:chgData name="Agata Michota" userId="S::agata.michota@zpo-terpentyna.pl::30589e84-45f8-438e-98e9-ce5c39bfb3d0" providerId="AD" clId="Web-{F1728B0C-DF16-4ADA-9E91-F5267576D14D}" dt="2021-03-21T08:23:39.491" v="379"/>
          <ac:inkMkLst>
            <pc:docMk/>
            <pc:sldMk cId="579809806" sldId="262"/>
            <ac:inkMk id="15" creationId="{070477C5-0410-4E4F-97A1-F84C2465C187}"/>
          </ac:inkMkLst>
        </pc:inkChg>
      </pc:sldChg>
      <pc:sldChg chg="addSp delSp modSp new mod setBg">
        <pc:chgData name="Agata Michota" userId="S::agata.michota@zpo-terpentyna.pl::30589e84-45f8-438e-98e9-ce5c39bfb3d0" providerId="AD" clId="Web-{F1728B0C-DF16-4ADA-9E91-F5267576D14D}" dt="2021-03-21T08:41:14.410" v="542" actId="20577"/>
        <pc:sldMkLst>
          <pc:docMk/>
          <pc:sldMk cId="3865074760" sldId="263"/>
        </pc:sldMkLst>
        <pc:spChg chg="mod">
          <ac:chgData name="Agata Michota" userId="S::agata.michota@zpo-terpentyna.pl::30589e84-45f8-438e-98e9-ce5c39bfb3d0" providerId="AD" clId="Web-{F1728B0C-DF16-4ADA-9E91-F5267576D14D}" dt="2021-03-21T08:41:14.410" v="542" actId="20577"/>
          <ac:spMkLst>
            <pc:docMk/>
            <pc:sldMk cId="3865074760" sldId="263"/>
            <ac:spMk id="2" creationId="{4050E04A-0587-424C-8B9B-CB406C65ABC6}"/>
          </ac:spMkLst>
        </pc:spChg>
        <pc:spChg chg="del">
          <ac:chgData name="Agata Michota" userId="S::agata.michota@zpo-terpentyna.pl::30589e84-45f8-438e-98e9-ce5c39bfb3d0" providerId="AD" clId="Web-{F1728B0C-DF16-4ADA-9E91-F5267576D14D}" dt="2021-03-21T08:29:22.854" v="424"/>
          <ac:spMkLst>
            <pc:docMk/>
            <pc:sldMk cId="3865074760" sldId="263"/>
            <ac:spMk id="3" creationId="{3D16A968-5CB1-41E4-8E1E-B39850EB2518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8:29:33.073" v="425"/>
          <ac:spMkLst>
            <pc:docMk/>
            <pc:sldMk cId="3865074760" sldId="263"/>
            <ac:spMk id="9" creationId="{DA381740-063A-41A4-836D-85D14980EEF0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8:29:33.073" v="425"/>
          <ac:spMkLst>
            <pc:docMk/>
            <pc:sldMk cId="3865074760" sldId="263"/>
            <ac:spMk id="11" creationId="{168AB93A-48BC-4C25-A3AD-C17B5A682A94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8:29:33.073" v="425"/>
          <ac:spMkLst>
            <pc:docMk/>
            <pc:sldMk cId="3865074760" sldId="263"/>
            <ac:spMk id="13" creationId="{3FCFB1DE-0B7E-48CC-BA90-B2AB0889F9D6}"/>
          </ac:spMkLst>
        </pc:spChg>
        <pc:picChg chg="add mod ord">
          <ac:chgData name="Agata Michota" userId="S::agata.michota@zpo-terpentyna.pl::30589e84-45f8-438e-98e9-ce5c39bfb3d0" providerId="AD" clId="Web-{F1728B0C-DF16-4ADA-9E91-F5267576D14D}" dt="2021-03-21T08:29:33.073" v="425"/>
          <ac:picMkLst>
            <pc:docMk/>
            <pc:sldMk cId="3865074760" sldId="263"/>
            <ac:picMk id="4" creationId="{C5521FF5-9062-4000-A3E2-C5F001932D24}"/>
          </ac:picMkLst>
        </pc:picChg>
      </pc:sldChg>
      <pc:sldChg chg="addSp delSp modSp new mod setBg">
        <pc:chgData name="Agata Michota" userId="S::agata.michota@zpo-terpentyna.pl::30589e84-45f8-438e-98e9-ce5c39bfb3d0" providerId="AD" clId="Web-{F1728B0C-DF16-4ADA-9E91-F5267576D14D}" dt="2021-03-21T08:41:02.441" v="536" actId="20577"/>
        <pc:sldMkLst>
          <pc:docMk/>
          <pc:sldMk cId="3943942298" sldId="264"/>
        </pc:sldMkLst>
        <pc:spChg chg="mod">
          <ac:chgData name="Agata Michota" userId="S::agata.michota@zpo-terpentyna.pl::30589e84-45f8-438e-98e9-ce5c39bfb3d0" providerId="AD" clId="Web-{F1728B0C-DF16-4ADA-9E91-F5267576D14D}" dt="2021-03-21T08:41:02.441" v="536" actId="20577"/>
          <ac:spMkLst>
            <pc:docMk/>
            <pc:sldMk cId="3943942298" sldId="264"/>
            <ac:spMk id="2" creationId="{93A2DC01-F992-4DCB-A793-E174CA823FE1}"/>
          </ac:spMkLst>
        </pc:spChg>
        <pc:spChg chg="del">
          <ac:chgData name="Agata Michota" userId="S::agata.michota@zpo-terpentyna.pl::30589e84-45f8-438e-98e9-ce5c39bfb3d0" providerId="AD" clId="Web-{F1728B0C-DF16-4ADA-9E91-F5267576D14D}" dt="2021-03-21T08:36:29.752" v="486"/>
          <ac:spMkLst>
            <pc:docMk/>
            <pc:sldMk cId="3943942298" sldId="264"/>
            <ac:spMk id="3" creationId="{0802CCBF-CAF9-4A14-8770-8B7FD1C43339}"/>
          </ac:spMkLst>
        </pc:spChg>
        <pc:picChg chg="add mod ord">
          <ac:chgData name="Agata Michota" userId="S::agata.michota@zpo-terpentyna.pl::30589e84-45f8-438e-98e9-ce5c39bfb3d0" providerId="AD" clId="Web-{F1728B0C-DF16-4ADA-9E91-F5267576D14D}" dt="2021-03-21T08:38:14.054" v="496" actId="1076"/>
          <ac:picMkLst>
            <pc:docMk/>
            <pc:sldMk cId="3943942298" sldId="264"/>
            <ac:picMk id="4" creationId="{D6470182-9304-4CE5-A5EB-EAD64F240418}"/>
          </ac:picMkLst>
        </pc:picChg>
      </pc:sldChg>
      <pc:sldChg chg="addSp delSp modSp new mod setBg">
        <pc:chgData name="Agata Michota" userId="S::agata.michota@zpo-terpentyna.pl::30589e84-45f8-438e-98e9-ce5c39bfb3d0" providerId="AD" clId="Web-{F1728B0C-DF16-4ADA-9E91-F5267576D14D}" dt="2021-03-21T08:47:47.713" v="588" actId="1076"/>
        <pc:sldMkLst>
          <pc:docMk/>
          <pc:sldMk cId="1679522535" sldId="265"/>
        </pc:sldMkLst>
        <pc:spChg chg="mod">
          <ac:chgData name="Agata Michota" userId="S::agata.michota@zpo-terpentyna.pl::30589e84-45f8-438e-98e9-ce5c39bfb3d0" providerId="AD" clId="Web-{F1728B0C-DF16-4ADA-9E91-F5267576D14D}" dt="2021-03-21T08:42:56.056" v="548" actId="20577"/>
          <ac:spMkLst>
            <pc:docMk/>
            <pc:sldMk cId="1679522535" sldId="265"/>
            <ac:spMk id="2" creationId="{F2E463EA-CABA-42AA-BDB8-0FE23EC01364}"/>
          </ac:spMkLst>
        </pc:spChg>
        <pc:spChg chg="del">
          <ac:chgData name="Agata Michota" userId="S::agata.michota@zpo-terpentyna.pl::30589e84-45f8-438e-98e9-ce5c39bfb3d0" providerId="AD" clId="Web-{F1728B0C-DF16-4ADA-9E91-F5267576D14D}" dt="2021-03-21T08:42:14.132" v="543"/>
          <ac:spMkLst>
            <pc:docMk/>
            <pc:sldMk cId="1679522535" sldId="265"/>
            <ac:spMk id="3" creationId="{3068EDD5-617A-4312-94B3-0A8E89B26C46}"/>
          </ac:spMkLst>
        </pc:spChg>
        <pc:picChg chg="add mod ord">
          <ac:chgData name="Agata Michota" userId="S::agata.michota@zpo-terpentyna.pl::30589e84-45f8-438e-98e9-ce5c39bfb3d0" providerId="AD" clId="Web-{F1728B0C-DF16-4ADA-9E91-F5267576D14D}" dt="2021-03-21T08:47:47.713" v="588" actId="1076"/>
          <ac:picMkLst>
            <pc:docMk/>
            <pc:sldMk cId="1679522535" sldId="265"/>
            <ac:picMk id="4" creationId="{75CB23F5-32A6-4D49-A848-E403C46AC001}"/>
          </ac:picMkLst>
        </pc:picChg>
      </pc:sldChg>
      <pc:sldChg chg="addSp delSp modSp new mod setBg">
        <pc:chgData name="Agata Michota" userId="S::agata.michota@zpo-terpentyna.pl::30589e84-45f8-438e-98e9-ce5c39bfb3d0" providerId="AD" clId="Web-{F1728B0C-DF16-4ADA-9E91-F5267576D14D}" dt="2021-03-21T08:47:42.494" v="587" actId="1076"/>
        <pc:sldMkLst>
          <pc:docMk/>
          <pc:sldMk cId="2144514571" sldId="266"/>
        </pc:sldMkLst>
        <pc:spChg chg="mod">
          <ac:chgData name="Agata Michota" userId="S::agata.michota@zpo-terpentyna.pl::30589e84-45f8-438e-98e9-ce5c39bfb3d0" providerId="AD" clId="Web-{F1728B0C-DF16-4ADA-9E91-F5267576D14D}" dt="2021-03-21T08:47:19.977" v="585" actId="20577"/>
          <ac:spMkLst>
            <pc:docMk/>
            <pc:sldMk cId="2144514571" sldId="266"/>
            <ac:spMk id="2" creationId="{F76F931D-2B5D-467C-BC0F-76868C1EAD24}"/>
          </ac:spMkLst>
        </pc:spChg>
        <pc:spChg chg="del">
          <ac:chgData name="Agata Michota" userId="S::agata.michota@zpo-terpentyna.pl::30589e84-45f8-438e-98e9-ce5c39bfb3d0" providerId="AD" clId="Web-{F1728B0C-DF16-4ADA-9E91-F5267576D14D}" dt="2021-03-21T08:46:23.942" v="579"/>
          <ac:spMkLst>
            <pc:docMk/>
            <pc:sldMk cId="2144514571" sldId="266"/>
            <ac:spMk id="3" creationId="{6D395624-EB77-4A35-A6F5-EAAE20991C40}"/>
          </ac:spMkLst>
        </pc:spChg>
        <pc:picChg chg="add mod ord">
          <ac:chgData name="Agata Michota" userId="S::agata.michota@zpo-terpentyna.pl::30589e84-45f8-438e-98e9-ce5c39bfb3d0" providerId="AD" clId="Web-{F1728B0C-DF16-4ADA-9E91-F5267576D14D}" dt="2021-03-21T08:47:42.494" v="587" actId="1076"/>
          <ac:picMkLst>
            <pc:docMk/>
            <pc:sldMk cId="2144514571" sldId="266"/>
            <ac:picMk id="4" creationId="{50080C29-A713-4D36-8F59-1C46BF6E1282}"/>
          </ac:picMkLst>
        </pc:picChg>
      </pc:sldChg>
      <pc:sldChg chg="addSp delSp modSp new mod setBg">
        <pc:chgData name="Agata Michota" userId="S::agata.michota@zpo-terpentyna.pl::30589e84-45f8-438e-98e9-ce5c39bfb3d0" providerId="AD" clId="Web-{F1728B0C-DF16-4ADA-9E91-F5267576D14D}" dt="2021-03-21T09:14:13.683" v="818"/>
        <pc:sldMkLst>
          <pc:docMk/>
          <pc:sldMk cId="3317647597" sldId="267"/>
        </pc:sldMkLst>
        <pc:spChg chg="mod ord">
          <ac:chgData name="Agata Michota" userId="S::agata.michota@zpo-terpentyna.pl::30589e84-45f8-438e-98e9-ce5c39bfb3d0" providerId="AD" clId="Web-{F1728B0C-DF16-4ADA-9E91-F5267576D14D}" dt="2021-03-21T09:14:13.683" v="818"/>
          <ac:spMkLst>
            <pc:docMk/>
            <pc:sldMk cId="3317647597" sldId="267"/>
            <ac:spMk id="2" creationId="{194653CA-3103-4D68-80BC-2D5EA7AFAB6B}"/>
          </ac:spMkLst>
        </pc:spChg>
        <pc:spChg chg="del">
          <ac:chgData name="Agata Michota" userId="S::agata.michota@zpo-terpentyna.pl::30589e84-45f8-438e-98e9-ce5c39bfb3d0" providerId="AD" clId="Web-{F1728B0C-DF16-4ADA-9E91-F5267576D14D}" dt="2021-03-21T09:09:18.745" v="804"/>
          <ac:spMkLst>
            <pc:docMk/>
            <pc:sldMk cId="3317647597" sldId="267"/>
            <ac:spMk id="3" creationId="{C796654C-4343-4E73-9D42-D5389570CC1A}"/>
          </ac:spMkLst>
        </pc:spChg>
        <pc:spChg chg="add del mod">
          <ac:chgData name="Agata Michota" userId="S::agata.michota@zpo-terpentyna.pl::30589e84-45f8-438e-98e9-ce5c39bfb3d0" providerId="AD" clId="Web-{F1728B0C-DF16-4ADA-9E91-F5267576D14D}" dt="2021-03-21T09:11:52.550" v="806"/>
          <ac:spMkLst>
            <pc:docMk/>
            <pc:sldMk cId="3317647597" sldId="267"/>
            <ac:spMk id="6" creationId="{6B43D6CD-46EB-48AF-83DA-DD091412C584}"/>
          </ac:spMkLst>
        </pc:spChg>
        <pc:spChg chg="add del mod">
          <ac:chgData name="Agata Michota" userId="S::agata.michota@zpo-terpentyna.pl::30589e84-45f8-438e-98e9-ce5c39bfb3d0" providerId="AD" clId="Web-{F1728B0C-DF16-4ADA-9E91-F5267576D14D}" dt="2021-03-21T09:12:56.319" v="809"/>
          <ac:spMkLst>
            <pc:docMk/>
            <pc:sldMk cId="3317647597" sldId="267"/>
            <ac:spMk id="9" creationId="{13CD91C7-3C0C-4C9A-99DB-FF159DCEB5B6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9:14:13.683" v="818"/>
          <ac:spMkLst>
            <pc:docMk/>
            <pc:sldMk cId="3317647597" sldId="267"/>
            <ac:spMk id="15" creationId="{DA381740-063A-41A4-836D-85D14980EEF0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9:14:13.683" v="818"/>
          <ac:spMkLst>
            <pc:docMk/>
            <pc:sldMk cId="3317647597" sldId="267"/>
            <ac:spMk id="17" creationId="{D5B012D8-7F27-4758-9AC6-C889B154BD73}"/>
          </ac:spMkLst>
        </pc:spChg>
        <pc:spChg chg="add">
          <ac:chgData name="Agata Michota" userId="S::agata.michota@zpo-terpentyna.pl::30589e84-45f8-438e-98e9-ce5c39bfb3d0" providerId="AD" clId="Web-{F1728B0C-DF16-4ADA-9E91-F5267576D14D}" dt="2021-03-21T09:14:13.683" v="818"/>
          <ac:spMkLst>
            <pc:docMk/>
            <pc:sldMk cId="3317647597" sldId="267"/>
            <ac:spMk id="19" creationId="{4063B759-00FC-46D1-9898-8E8625268FAF}"/>
          </ac:spMkLst>
        </pc:spChg>
        <pc:picChg chg="add del mod ord">
          <ac:chgData name="Agata Michota" userId="S::agata.michota@zpo-terpentyna.pl::30589e84-45f8-438e-98e9-ce5c39bfb3d0" providerId="AD" clId="Web-{F1728B0C-DF16-4ADA-9E91-F5267576D14D}" dt="2021-03-21T09:09:25.526" v="805"/>
          <ac:picMkLst>
            <pc:docMk/>
            <pc:sldMk cId="3317647597" sldId="267"/>
            <ac:picMk id="4" creationId="{CD11D8C3-E8A1-49A2-8D13-6DA7D3EAF51B}"/>
          </ac:picMkLst>
        </pc:picChg>
        <pc:picChg chg="add del mod ord">
          <ac:chgData name="Agata Michota" userId="S::agata.michota@zpo-terpentyna.pl::30589e84-45f8-438e-98e9-ce5c39bfb3d0" providerId="AD" clId="Web-{F1728B0C-DF16-4ADA-9E91-F5267576D14D}" dt="2021-03-21T09:12:03.410" v="808"/>
          <ac:picMkLst>
            <pc:docMk/>
            <pc:sldMk cId="3317647597" sldId="267"/>
            <ac:picMk id="7" creationId="{BC83B0C5-2239-426C-8388-2B53CEA24F1C}"/>
          </ac:picMkLst>
        </pc:picChg>
        <pc:picChg chg="add mod ord">
          <ac:chgData name="Agata Michota" userId="S::agata.michota@zpo-terpentyna.pl::30589e84-45f8-438e-98e9-ce5c39bfb3d0" providerId="AD" clId="Web-{F1728B0C-DF16-4ADA-9E91-F5267576D14D}" dt="2021-03-21T09:14:13.683" v="818"/>
          <ac:picMkLst>
            <pc:docMk/>
            <pc:sldMk cId="3317647597" sldId="267"/>
            <ac:picMk id="10" creationId="{9C2D80EE-8063-4688-AB16-74766FFF7DBE}"/>
          </ac:picMkLst>
        </pc:picChg>
        <pc:inkChg chg="add del">
          <ac:chgData name="Agata Michota" userId="S::agata.michota@zpo-terpentyna.pl::30589e84-45f8-438e-98e9-ce5c39bfb3d0" providerId="AD" clId="Web-{F1728B0C-DF16-4ADA-9E91-F5267576D14D}" dt="2021-03-21T09:14:03.307" v="817"/>
          <ac:inkMkLst>
            <pc:docMk/>
            <pc:sldMk cId="3317647597" sldId="267"/>
            <ac:inkMk id="11" creationId="{BC8DD8D5-5894-4F3B-8E98-F0D062215744}"/>
          </ac:inkMkLst>
        </pc:inkChg>
        <pc:inkChg chg="add del">
          <ac:chgData name="Agata Michota" userId="S::agata.michota@zpo-terpentyna.pl::30589e84-45f8-438e-98e9-ce5c39bfb3d0" providerId="AD" clId="Web-{F1728B0C-DF16-4ADA-9E91-F5267576D14D}" dt="2021-03-21T09:13:40.712" v="812"/>
          <ac:inkMkLst>
            <pc:docMk/>
            <pc:sldMk cId="3317647597" sldId="267"/>
            <ac:inkMk id="12" creationId="{1D7411C6-A69A-4278-A892-3664469B967A}"/>
          </ac:inkMkLst>
        </pc:inkChg>
        <pc:inkChg chg="add del">
          <ac:chgData name="Agata Michota" userId="S::agata.michota@zpo-terpentyna.pl::30589e84-45f8-438e-98e9-ce5c39bfb3d0" providerId="AD" clId="Web-{F1728B0C-DF16-4ADA-9E91-F5267576D14D}" dt="2021-03-21T09:14:03.307" v="816"/>
          <ac:inkMkLst>
            <pc:docMk/>
            <pc:sldMk cId="3317647597" sldId="267"/>
            <ac:inkMk id="13" creationId="{DC30ED2D-3AA6-4D11-B002-3946B0FC9EF4}"/>
          </ac:inkMkLst>
        </pc:inkChg>
        <pc:inkChg chg="add del">
          <ac:chgData name="Agata Michota" userId="S::agata.michota@zpo-terpentyna.pl::30589e84-45f8-438e-98e9-ce5c39bfb3d0" providerId="AD" clId="Web-{F1728B0C-DF16-4ADA-9E91-F5267576D14D}" dt="2021-03-21T09:14:01.088" v="815"/>
          <ac:inkMkLst>
            <pc:docMk/>
            <pc:sldMk cId="3317647597" sldId="267"/>
            <ac:inkMk id="14" creationId="{3A34894E-8272-47EE-821F-1C75E75ED2A2}"/>
          </ac:inkMkLst>
        </pc:inkChg>
      </pc:sldChg>
      <pc:sldChg chg="modSp new del mod setBg">
        <pc:chgData name="Agata Michota" userId="S::agata.michota@zpo-terpentyna.pl::30589e84-45f8-438e-98e9-ce5c39bfb3d0" providerId="AD" clId="Web-{F1728B0C-DF16-4ADA-9E91-F5267576D14D}" dt="2021-03-21T09:20:35.360" v="819"/>
        <pc:sldMkLst>
          <pc:docMk/>
          <pc:sldMk cId="813054022" sldId="268"/>
        </pc:sldMkLst>
        <pc:spChg chg="mod">
          <ac:chgData name="Agata Michota" userId="S::agata.michota@zpo-terpentyna.pl::30589e84-45f8-438e-98e9-ce5c39bfb3d0" providerId="AD" clId="Web-{F1728B0C-DF16-4ADA-9E91-F5267576D14D}" dt="2021-03-21T09:04:46.402" v="794" actId="20577"/>
          <ac:spMkLst>
            <pc:docMk/>
            <pc:sldMk cId="813054022" sldId="268"/>
            <ac:spMk id="2" creationId="{96AB5EA1-057A-4489-8A73-359A8A39460C}"/>
          </ac:spMkLst>
        </pc:spChg>
      </pc:sldChg>
      <pc:sldChg chg="modSp new mod setBg">
        <pc:chgData name="Agata Michota" userId="S::agata.michota@zpo-terpentyna.pl::30589e84-45f8-438e-98e9-ce5c39bfb3d0" providerId="AD" clId="Web-{F1728B0C-DF16-4ADA-9E91-F5267576D14D}" dt="2021-03-21T09:05:13.528" v="798"/>
        <pc:sldMkLst>
          <pc:docMk/>
          <pc:sldMk cId="3993446275" sldId="269"/>
        </pc:sldMkLst>
        <pc:spChg chg="mod">
          <ac:chgData name="Agata Michota" userId="S::agata.michota@zpo-terpentyna.pl::30589e84-45f8-438e-98e9-ce5c39bfb3d0" providerId="AD" clId="Web-{F1728B0C-DF16-4ADA-9E91-F5267576D14D}" dt="2021-03-21T09:04:52.871" v="795" actId="20577"/>
          <ac:spMkLst>
            <pc:docMk/>
            <pc:sldMk cId="3993446275" sldId="269"/>
            <ac:spMk id="2" creationId="{4DA8A52B-0568-42E7-9B6D-2EAEFDF8BB8B}"/>
          </ac:spMkLst>
        </pc:spChg>
      </pc:sldChg>
      <pc:sldChg chg="modSp new mod setBg">
        <pc:chgData name="Agata Michota" userId="S::agata.michota@zpo-terpentyna.pl::30589e84-45f8-438e-98e9-ce5c39bfb3d0" providerId="AD" clId="Web-{F1728B0C-DF16-4ADA-9E91-F5267576D14D}" dt="2021-03-21T09:05:34.170" v="802"/>
        <pc:sldMkLst>
          <pc:docMk/>
          <pc:sldMk cId="3211852721" sldId="270"/>
        </pc:sldMkLst>
        <pc:spChg chg="mod">
          <ac:chgData name="Agata Michota" userId="S::agata.michota@zpo-terpentyna.pl::30589e84-45f8-438e-98e9-ce5c39bfb3d0" providerId="AD" clId="Web-{F1728B0C-DF16-4ADA-9E91-F5267576D14D}" dt="2021-03-21T09:05:23.748" v="799" actId="20577"/>
          <ac:spMkLst>
            <pc:docMk/>
            <pc:sldMk cId="3211852721" sldId="270"/>
            <ac:spMk id="2" creationId="{91D05904-A236-461C-99F2-0F7AE16D33BC}"/>
          </ac:spMkLst>
        </pc:spChg>
      </pc:sldChg>
      <pc:sldChg chg="modSp new mod setBg">
        <pc:chgData name="Agata Michota" userId="S::agata.michota@zpo-terpentyna.pl::30589e84-45f8-438e-98e9-ce5c39bfb3d0" providerId="AD" clId="Web-{F1728B0C-DF16-4ADA-9E91-F5267576D14D}" dt="2021-03-21T09:05:38.202" v="803"/>
        <pc:sldMkLst>
          <pc:docMk/>
          <pc:sldMk cId="1528193321" sldId="271"/>
        </pc:sldMkLst>
        <pc:spChg chg="mod">
          <ac:chgData name="Agata Michota" userId="S::agata.michota@zpo-terpentyna.pl::30589e84-45f8-438e-98e9-ce5c39bfb3d0" providerId="AD" clId="Web-{F1728B0C-DF16-4ADA-9E91-F5267576D14D}" dt="2021-03-21T09:05:29.451" v="801" actId="20577"/>
          <ac:spMkLst>
            <pc:docMk/>
            <pc:sldMk cId="1528193321" sldId="271"/>
            <ac:spMk id="2" creationId="{FF07325C-B89A-4342-8A5E-1E11634D625D}"/>
          </ac:spMkLst>
        </pc:spChg>
      </pc:sldChg>
      <pc:sldChg chg="new ord">
        <pc:chgData name="Agata Michota" userId="S::agata.michota@zpo-terpentyna.pl::30589e84-45f8-438e-98e9-ce5c39bfb3d0" providerId="AD" clId="Web-{F1728B0C-DF16-4ADA-9E91-F5267576D14D}" dt="2021-03-21T09:20:44.798" v="821"/>
        <pc:sldMkLst>
          <pc:docMk/>
          <pc:sldMk cId="2741790500" sldId="272"/>
        </pc:sldMkLst>
      </pc:sldChg>
      <pc:sldMasterChg chg="del delSldLayout">
        <pc:chgData name="Agata Michota" userId="S::agata.michota@zpo-terpentyna.pl::30589e84-45f8-438e-98e9-ce5c39bfb3d0" providerId="AD" clId="Web-{F1728B0C-DF16-4ADA-9E91-F5267576D14D}" dt="2021-03-21T07:47:45.964" v="0"/>
        <pc:sldMasterMkLst>
          <pc:docMk/>
          <pc:sldMasterMk cId="3926633689" sldId="2147483648"/>
        </pc:sldMasterMkLst>
        <pc:sldLayoutChg chg="del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addSldLayout">
        <pc:chgData name="Agata Michota" userId="S::agata.michota@zpo-terpentyna.pl::30589e84-45f8-438e-98e9-ce5c39bfb3d0" providerId="AD" clId="Web-{F1728B0C-DF16-4ADA-9E91-F5267576D14D}" dt="2021-03-21T07:47:45.964" v="0"/>
        <pc:sldMasterMkLst>
          <pc:docMk/>
          <pc:sldMasterMk cId="2512323533" sldId="2147483686"/>
        </pc:sldMasterMkLst>
        <pc:sldLayoutChg chg="add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2512323533" sldId="2147483686"/>
            <pc:sldLayoutMk cId="2602312864" sldId="2147483675"/>
          </pc:sldLayoutMkLst>
        </pc:sldLayoutChg>
        <pc:sldLayoutChg chg="add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2512323533" sldId="2147483686"/>
            <pc:sldLayoutMk cId="107961750" sldId="2147483676"/>
          </pc:sldLayoutMkLst>
        </pc:sldLayoutChg>
        <pc:sldLayoutChg chg="add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2512323533" sldId="2147483686"/>
            <pc:sldLayoutMk cId="1844588480" sldId="2147483677"/>
          </pc:sldLayoutMkLst>
        </pc:sldLayoutChg>
        <pc:sldLayoutChg chg="add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2512323533" sldId="2147483686"/>
            <pc:sldLayoutMk cId="162445601" sldId="2147483678"/>
          </pc:sldLayoutMkLst>
        </pc:sldLayoutChg>
        <pc:sldLayoutChg chg="add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2512323533" sldId="2147483686"/>
            <pc:sldLayoutMk cId="2002604553" sldId="2147483679"/>
          </pc:sldLayoutMkLst>
        </pc:sldLayoutChg>
        <pc:sldLayoutChg chg="add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2512323533" sldId="2147483686"/>
            <pc:sldLayoutMk cId="1081246705" sldId="2147483680"/>
          </pc:sldLayoutMkLst>
        </pc:sldLayoutChg>
        <pc:sldLayoutChg chg="add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2512323533" sldId="2147483686"/>
            <pc:sldLayoutMk cId="1444194403" sldId="2147483681"/>
          </pc:sldLayoutMkLst>
        </pc:sldLayoutChg>
        <pc:sldLayoutChg chg="add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2512323533" sldId="2147483686"/>
            <pc:sldLayoutMk cId="1109253705" sldId="2147483682"/>
          </pc:sldLayoutMkLst>
        </pc:sldLayoutChg>
        <pc:sldLayoutChg chg="add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2512323533" sldId="2147483686"/>
            <pc:sldLayoutMk cId="1079702319" sldId="2147483683"/>
          </pc:sldLayoutMkLst>
        </pc:sldLayoutChg>
        <pc:sldLayoutChg chg="add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2512323533" sldId="2147483686"/>
            <pc:sldLayoutMk cId="1594412306" sldId="2147483684"/>
          </pc:sldLayoutMkLst>
        </pc:sldLayoutChg>
        <pc:sldLayoutChg chg="add">
          <pc:chgData name="Agata Michota" userId="S::agata.michota@zpo-terpentyna.pl::30589e84-45f8-438e-98e9-ce5c39bfb3d0" providerId="AD" clId="Web-{F1728B0C-DF16-4ADA-9E91-F5267576D14D}" dt="2021-03-21T07:47:45.964" v="0"/>
          <pc:sldLayoutMkLst>
            <pc:docMk/>
            <pc:sldMasterMk cId="2512323533" sldId="2147483686"/>
            <pc:sldLayoutMk cId="1649690759" sldId="2147483685"/>
          </pc:sldLayoutMkLst>
        </pc:sldLayoutChg>
      </pc:sldMasterChg>
    </pc:docChg>
  </pc:docChgLst>
  <pc:docChgLst>
    <pc:chgData name="Agata Michota" userId="S::agata.michota@zpo-terpentyna.pl::30589e84-45f8-438e-98e9-ce5c39bfb3d0" providerId="AD" clId="Web-{C6E4BB9F-60B7-2000-CC01-A99FF2CFEA37}"/>
    <pc:docChg chg="addSld modSld">
      <pc:chgData name="Agata Michota" userId="S::agata.michota@zpo-terpentyna.pl::30589e84-45f8-438e-98e9-ce5c39bfb3d0" providerId="AD" clId="Web-{C6E4BB9F-60B7-2000-CC01-A99FF2CFEA37}" dt="2021-04-07T11:48:40.039" v="47" actId="20577"/>
      <pc:docMkLst>
        <pc:docMk/>
      </pc:docMkLst>
      <pc:sldChg chg="modSp">
        <pc:chgData name="Agata Michota" userId="S::agata.michota@zpo-terpentyna.pl::30589e84-45f8-438e-98e9-ce5c39bfb3d0" providerId="AD" clId="Web-{C6E4BB9F-60B7-2000-CC01-A99FF2CFEA37}" dt="2021-04-07T11:47:06.850" v="39" actId="20577"/>
        <pc:sldMkLst>
          <pc:docMk/>
          <pc:sldMk cId="1930315456" sldId="257"/>
        </pc:sldMkLst>
        <pc:spChg chg="mod">
          <ac:chgData name="Agata Michota" userId="S::agata.michota@zpo-terpentyna.pl::30589e84-45f8-438e-98e9-ce5c39bfb3d0" providerId="AD" clId="Web-{C6E4BB9F-60B7-2000-CC01-A99FF2CFEA37}" dt="2021-04-07T11:47:06.850" v="39" actId="20577"/>
          <ac:spMkLst>
            <pc:docMk/>
            <pc:sldMk cId="1930315456" sldId="257"/>
            <ac:spMk id="2" creationId="{9627D8EA-4877-411D-A3A2-06C0D0DA4B34}"/>
          </ac:spMkLst>
        </pc:spChg>
      </pc:sldChg>
      <pc:sldChg chg="modSp">
        <pc:chgData name="Agata Michota" userId="S::agata.michota@zpo-terpentyna.pl::30589e84-45f8-438e-98e9-ce5c39bfb3d0" providerId="AD" clId="Web-{C6E4BB9F-60B7-2000-CC01-A99FF2CFEA37}" dt="2021-04-07T11:46:03.240" v="34" actId="20577"/>
        <pc:sldMkLst>
          <pc:docMk/>
          <pc:sldMk cId="333763522" sldId="259"/>
        </pc:sldMkLst>
        <pc:spChg chg="mod">
          <ac:chgData name="Agata Michota" userId="S::agata.michota@zpo-terpentyna.pl::30589e84-45f8-438e-98e9-ce5c39bfb3d0" providerId="AD" clId="Web-{C6E4BB9F-60B7-2000-CC01-A99FF2CFEA37}" dt="2021-04-07T11:46:03.240" v="34" actId="20577"/>
          <ac:spMkLst>
            <pc:docMk/>
            <pc:sldMk cId="333763522" sldId="259"/>
            <ac:spMk id="2" creationId="{9ED4E71C-918E-4946-ACCC-8A8DF6885B41}"/>
          </ac:spMkLst>
        </pc:spChg>
      </pc:sldChg>
      <pc:sldChg chg="modSp">
        <pc:chgData name="Agata Michota" userId="S::agata.michota@zpo-terpentyna.pl::30589e84-45f8-438e-98e9-ce5c39bfb3d0" providerId="AD" clId="Web-{C6E4BB9F-60B7-2000-CC01-A99FF2CFEA37}" dt="2021-04-07T11:45:43.021" v="32" actId="20577"/>
        <pc:sldMkLst>
          <pc:docMk/>
          <pc:sldMk cId="967701129" sldId="260"/>
        </pc:sldMkLst>
        <pc:spChg chg="mod">
          <ac:chgData name="Agata Michota" userId="S::agata.michota@zpo-terpentyna.pl::30589e84-45f8-438e-98e9-ce5c39bfb3d0" providerId="AD" clId="Web-{C6E4BB9F-60B7-2000-CC01-A99FF2CFEA37}" dt="2021-04-07T11:45:43.021" v="32" actId="20577"/>
          <ac:spMkLst>
            <pc:docMk/>
            <pc:sldMk cId="967701129" sldId="260"/>
            <ac:spMk id="2" creationId="{B6EAEA44-FCB5-4269-A8B9-18A9F31725F4}"/>
          </ac:spMkLst>
        </pc:spChg>
      </pc:sldChg>
      <pc:sldChg chg="modSp">
        <pc:chgData name="Agata Michota" userId="S::agata.michota@zpo-terpentyna.pl::30589e84-45f8-438e-98e9-ce5c39bfb3d0" providerId="AD" clId="Web-{C6E4BB9F-60B7-2000-CC01-A99FF2CFEA37}" dt="2021-04-07T11:41:35.157" v="16" actId="20577"/>
        <pc:sldMkLst>
          <pc:docMk/>
          <pc:sldMk cId="393642634" sldId="261"/>
        </pc:sldMkLst>
        <pc:spChg chg="mod">
          <ac:chgData name="Agata Michota" userId="S::agata.michota@zpo-terpentyna.pl::30589e84-45f8-438e-98e9-ce5c39bfb3d0" providerId="AD" clId="Web-{C6E4BB9F-60B7-2000-CC01-A99FF2CFEA37}" dt="2021-04-07T11:41:35.157" v="16" actId="20577"/>
          <ac:spMkLst>
            <pc:docMk/>
            <pc:sldMk cId="393642634" sldId="261"/>
            <ac:spMk id="2" creationId="{7C5ED375-2A19-4481-9E00-222C601C074F}"/>
          </ac:spMkLst>
        </pc:spChg>
      </pc:sldChg>
      <pc:sldChg chg="modSp">
        <pc:chgData name="Agata Michota" userId="S::agata.michota@zpo-terpentyna.pl::30589e84-45f8-438e-98e9-ce5c39bfb3d0" providerId="AD" clId="Web-{C6E4BB9F-60B7-2000-CC01-A99FF2CFEA37}" dt="2021-04-07T11:42:54.612" v="19" actId="20577"/>
        <pc:sldMkLst>
          <pc:docMk/>
          <pc:sldMk cId="579809806" sldId="262"/>
        </pc:sldMkLst>
        <pc:spChg chg="mod">
          <ac:chgData name="Agata Michota" userId="S::agata.michota@zpo-terpentyna.pl::30589e84-45f8-438e-98e9-ce5c39bfb3d0" providerId="AD" clId="Web-{C6E4BB9F-60B7-2000-CC01-A99FF2CFEA37}" dt="2021-04-07T11:42:54.612" v="19" actId="20577"/>
          <ac:spMkLst>
            <pc:docMk/>
            <pc:sldMk cId="579809806" sldId="262"/>
            <ac:spMk id="2" creationId="{25F07D3D-0B5D-4692-9387-7ADACCF156E6}"/>
          </ac:spMkLst>
        </pc:spChg>
      </pc:sldChg>
      <pc:sldChg chg="modSp">
        <pc:chgData name="Agata Michota" userId="S::agata.michota@zpo-terpentyna.pl::30589e84-45f8-438e-98e9-ce5c39bfb3d0" providerId="AD" clId="Web-{C6E4BB9F-60B7-2000-CC01-A99FF2CFEA37}" dt="2021-04-07T11:47:43.210" v="41" actId="20577"/>
        <pc:sldMkLst>
          <pc:docMk/>
          <pc:sldMk cId="3865074760" sldId="263"/>
        </pc:sldMkLst>
        <pc:spChg chg="mod">
          <ac:chgData name="Agata Michota" userId="S::agata.michota@zpo-terpentyna.pl::30589e84-45f8-438e-98e9-ce5c39bfb3d0" providerId="AD" clId="Web-{C6E4BB9F-60B7-2000-CC01-A99FF2CFEA37}" dt="2021-04-07T11:47:43.210" v="41" actId="20577"/>
          <ac:spMkLst>
            <pc:docMk/>
            <pc:sldMk cId="3865074760" sldId="263"/>
            <ac:spMk id="2" creationId="{4050E04A-0587-424C-8B9B-CB406C65ABC6}"/>
          </ac:spMkLst>
        </pc:spChg>
      </pc:sldChg>
      <pc:sldChg chg="modSp">
        <pc:chgData name="Agata Michota" userId="S::agata.michota@zpo-terpentyna.pl::30589e84-45f8-438e-98e9-ce5c39bfb3d0" providerId="AD" clId="Web-{C6E4BB9F-60B7-2000-CC01-A99FF2CFEA37}" dt="2021-04-07T11:48:11.101" v="43" actId="20577"/>
        <pc:sldMkLst>
          <pc:docMk/>
          <pc:sldMk cId="3943942298" sldId="264"/>
        </pc:sldMkLst>
        <pc:spChg chg="mod">
          <ac:chgData name="Agata Michota" userId="S::agata.michota@zpo-terpentyna.pl::30589e84-45f8-438e-98e9-ce5c39bfb3d0" providerId="AD" clId="Web-{C6E4BB9F-60B7-2000-CC01-A99FF2CFEA37}" dt="2021-04-07T11:48:11.101" v="43" actId="20577"/>
          <ac:spMkLst>
            <pc:docMk/>
            <pc:sldMk cId="3943942298" sldId="264"/>
            <ac:spMk id="2" creationId="{93A2DC01-F992-4DCB-A793-E174CA823FE1}"/>
          </ac:spMkLst>
        </pc:spChg>
      </pc:sldChg>
      <pc:sldChg chg="modSp">
        <pc:chgData name="Agata Michota" userId="S::agata.michota@zpo-terpentyna.pl::30589e84-45f8-438e-98e9-ce5c39bfb3d0" providerId="AD" clId="Web-{C6E4BB9F-60B7-2000-CC01-A99FF2CFEA37}" dt="2021-04-07T11:48:26.992" v="45" actId="20577"/>
        <pc:sldMkLst>
          <pc:docMk/>
          <pc:sldMk cId="1679522535" sldId="265"/>
        </pc:sldMkLst>
        <pc:spChg chg="mod">
          <ac:chgData name="Agata Michota" userId="S::agata.michota@zpo-terpentyna.pl::30589e84-45f8-438e-98e9-ce5c39bfb3d0" providerId="AD" clId="Web-{C6E4BB9F-60B7-2000-CC01-A99FF2CFEA37}" dt="2021-04-07T11:48:26.992" v="45" actId="20577"/>
          <ac:spMkLst>
            <pc:docMk/>
            <pc:sldMk cId="1679522535" sldId="265"/>
            <ac:spMk id="2" creationId="{F2E463EA-CABA-42AA-BDB8-0FE23EC01364}"/>
          </ac:spMkLst>
        </pc:spChg>
      </pc:sldChg>
      <pc:sldChg chg="modSp">
        <pc:chgData name="Agata Michota" userId="S::agata.michota@zpo-terpentyna.pl::30589e84-45f8-438e-98e9-ce5c39bfb3d0" providerId="AD" clId="Web-{C6E4BB9F-60B7-2000-CC01-A99FF2CFEA37}" dt="2021-04-07T11:48:40.039" v="47" actId="20577"/>
        <pc:sldMkLst>
          <pc:docMk/>
          <pc:sldMk cId="2144514571" sldId="266"/>
        </pc:sldMkLst>
        <pc:spChg chg="mod">
          <ac:chgData name="Agata Michota" userId="S::agata.michota@zpo-terpentyna.pl::30589e84-45f8-438e-98e9-ce5c39bfb3d0" providerId="AD" clId="Web-{C6E4BB9F-60B7-2000-CC01-A99FF2CFEA37}" dt="2021-04-07T11:48:40.039" v="47" actId="20577"/>
          <ac:spMkLst>
            <pc:docMk/>
            <pc:sldMk cId="2144514571" sldId="266"/>
            <ac:spMk id="2" creationId="{F76F931D-2B5D-467C-BC0F-76868C1EAD24}"/>
          </ac:spMkLst>
        </pc:spChg>
      </pc:sldChg>
      <pc:sldChg chg="modSp">
        <pc:chgData name="Agata Michota" userId="S::agata.michota@zpo-terpentyna.pl::30589e84-45f8-438e-98e9-ce5c39bfb3d0" providerId="AD" clId="Web-{C6E4BB9F-60B7-2000-CC01-A99FF2CFEA37}" dt="2021-04-07T11:43:24.175" v="21" actId="20577"/>
        <pc:sldMkLst>
          <pc:docMk/>
          <pc:sldMk cId="3317647597" sldId="267"/>
        </pc:sldMkLst>
        <pc:spChg chg="mod">
          <ac:chgData name="Agata Michota" userId="S::agata.michota@zpo-terpentyna.pl::30589e84-45f8-438e-98e9-ce5c39bfb3d0" providerId="AD" clId="Web-{C6E4BB9F-60B7-2000-CC01-A99FF2CFEA37}" dt="2021-04-07T11:43:24.175" v="21" actId="20577"/>
          <ac:spMkLst>
            <pc:docMk/>
            <pc:sldMk cId="3317647597" sldId="267"/>
            <ac:spMk id="2" creationId="{194653CA-3103-4D68-80BC-2D5EA7AFAB6B}"/>
          </ac:spMkLst>
        </pc:spChg>
      </pc:sldChg>
      <pc:sldChg chg="modSp">
        <pc:chgData name="Agata Michota" userId="S::agata.michota@zpo-terpentyna.pl::30589e84-45f8-438e-98e9-ce5c39bfb3d0" providerId="AD" clId="Web-{C6E4BB9F-60B7-2000-CC01-A99FF2CFEA37}" dt="2021-04-07T11:44:05.035" v="25" actId="20577"/>
        <pc:sldMkLst>
          <pc:docMk/>
          <pc:sldMk cId="3993446275" sldId="269"/>
        </pc:sldMkLst>
        <pc:spChg chg="mod">
          <ac:chgData name="Agata Michota" userId="S::agata.michota@zpo-terpentyna.pl::30589e84-45f8-438e-98e9-ce5c39bfb3d0" providerId="AD" clId="Web-{C6E4BB9F-60B7-2000-CC01-A99FF2CFEA37}" dt="2021-04-07T11:44:05.035" v="25" actId="20577"/>
          <ac:spMkLst>
            <pc:docMk/>
            <pc:sldMk cId="3993446275" sldId="269"/>
            <ac:spMk id="2" creationId="{4DA8A52B-0568-42E7-9B6D-2EAEFDF8BB8B}"/>
          </ac:spMkLst>
        </pc:spChg>
      </pc:sldChg>
      <pc:sldChg chg="modSp">
        <pc:chgData name="Agata Michota" userId="S::agata.michota@zpo-terpentyna.pl::30589e84-45f8-438e-98e9-ce5c39bfb3d0" providerId="AD" clId="Web-{C6E4BB9F-60B7-2000-CC01-A99FF2CFEA37}" dt="2021-04-07T11:44:21.879" v="27" actId="20577"/>
        <pc:sldMkLst>
          <pc:docMk/>
          <pc:sldMk cId="3211852721" sldId="270"/>
        </pc:sldMkLst>
        <pc:spChg chg="mod">
          <ac:chgData name="Agata Michota" userId="S::agata.michota@zpo-terpentyna.pl::30589e84-45f8-438e-98e9-ce5c39bfb3d0" providerId="AD" clId="Web-{C6E4BB9F-60B7-2000-CC01-A99FF2CFEA37}" dt="2021-04-07T11:44:21.879" v="27" actId="20577"/>
          <ac:spMkLst>
            <pc:docMk/>
            <pc:sldMk cId="3211852721" sldId="270"/>
            <ac:spMk id="2" creationId="{91D05904-A236-461C-99F2-0F7AE16D33BC}"/>
          </ac:spMkLst>
        </pc:spChg>
      </pc:sldChg>
      <pc:sldChg chg="modSp">
        <pc:chgData name="Agata Michota" userId="S::agata.michota@zpo-terpentyna.pl::30589e84-45f8-438e-98e9-ce5c39bfb3d0" providerId="AD" clId="Web-{C6E4BB9F-60B7-2000-CC01-A99FF2CFEA37}" dt="2021-04-07T11:44:35.910" v="28" actId="20577"/>
        <pc:sldMkLst>
          <pc:docMk/>
          <pc:sldMk cId="1528193321" sldId="271"/>
        </pc:sldMkLst>
        <pc:spChg chg="mod">
          <ac:chgData name="Agata Michota" userId="S::agata.michota@zpo-terpentyna.pl::30589e84-45f8-438e-98e9-ce5c39bfb3d0" providerId="AD" clId="Web-{C6E4BB9F-60B7-2000-CC01-A99FF2CFEA37}" dt="2021-04-07T11:44:35.910" v="28" actId="20577"/>
          <ac:spMkLst>
            <pc:docMk/>
            <pc:sldMk cId="1528193321" sldId="271"/>
            <ac:spMk id="2" creationId="{FF07325C-B89A-4342-8A5E-1E11634D625D}"/>
          </ac:spMkLst>
        </pc:spChg>
      </pc:sldChg>
      <pc:sldChg chg="modSp">
        <pc:chgData name="Agata Michota" userId="S::agata.michota@zpo-terpentyna.pl::30589e84-45f8-438e-98e9-ce5c39bfb3d0" providerId="AD" clId="Web-{C6E4BB9F-60B7-2000-CC01-A99FF2CFEA37}" dt="2021-04-07T11:43:48.409" v="23" actId="20577"/>
        <pc:sldMkLst>
          <pc:docMk/>
          <pc:sldMk cId="2741790500" sldId="272"/>
        </pc:sldMkLst>
        <pc:spChg chg="mod">
          <ac:chgData name="Agata Michota" userId="S::agata.michota@zpo-terpentyna.pl::30589e84-45f8-438e-98e9-ce5c39bfb3d0" providerId="AD" clId="Web-{C6E4BB9F-60B7-2000-CC01-A99FF2CFEA37}" dt="2021-04-07T11:43:48.409" v="23" actId="20577"/>
          <ac:spMkLst>
            <pc:docMk/>
            <pc:sldMk cId="2741790500" sldId="272"/>
            <ac:spMk id="2" creationId="{B35046E7-A29A-4BA6-9673-02532910A4C9}"/>
          </ac:spMkLst>
        </pc:spChg>
      </pc:sldChg>
      <pc:sldChg chg="modSp new mod setBg">
        <pc:chgData name="Agata Michota" userId="S::agata.michota@zpo-terpentyna.pl::30589e84-45f8-438e-98e9-ce5c39bfb3d0" providerId="AD" clId="Web-{C6E4BB9F-60B7-2000-CC01-A99FF2CFEA37}" dt="2021-04-07T11:45:08.958" v="30"/>
        <pc:sldMkLst>
          <pc:docMk/>
          <pc:sldMk cId="3599713769" sldId="273"/>
        </pc:sldMkLst>
        <pc:spChg chg="mod">
          <ac:chgData name="Agata Michota" userId="S::agata.michota@zpo-terpentyna.pl::30589e84-45f8-438e-98e9-ce5c39bfb3d0" providerId="AD" clId="Web-{C6E4BB9F-60B7-2000-CC01-A99FF2CFEA37}" dt="2021-04-07T11:44:59.036" v="29" actId="20577"/>
          <ac:spMkLst>
            <pc:docMk/>
            <pc:sldMk cId="3599713769" sldId="273"/>
            <ac:spMk id="2" creationId="{2D922030-5B6F-4A3D-AA4C-60B328BA384B}"/>
          </ac:spMkLst>
        </pc:spChg>
      </pc:sldChg>
    </pc:docChg>
  </pc:docChgLst>
  <pc:docChgLst>
    <pc:chgData name="Agata Michota" userId="S::agata.michota@zpo-terpentyna.pl::30589e84-45f8-438e-98e9-ce5c39bfb3d0" providerId="AD" clId="Web-{EB3109F2-04D1-A841-01B0-676AC1B7B2E5}"/>
    <pc:docChg chg="modSld">
      <pc:chgData name="Agata Michota" userId="S::agata.michota@zpo-terpentyna.pl::30589e84-45f8-438e-98e9-ce5c39bfb3d0" providerId="AD" clId="Web-{EB3109F2-04D1-A841-01B0-676AC1B7B2E5}" dt="2021-03-21T10:27:12.742" v="2" actId="20577"/>
      <pc:docMkLst>
        <pc:docMk/>
      </pc:docMkLst>
      <pc:sldChg chg="modSp">
        <pc:chgData name="Agata Michota" userId="S::agata.michota@zpo-terpentyna.pl::30589e84-45f8-438e-98e9-ce5c39bfb3d0" providerId="AD" clId="Web-{EB3109F2-04D1-A841-01B0-676AC1B7B2E5}" dt="2021-03-21T10:27:12.742" v="2" actId="20577"/>
        <pc:sldMkLst>
          <pc:docMk/>
          <pc:sldMk cId="3317647597" sldId="267"/>
        </pc:sldMkLst>
        <pc:spChg chg="mod">
          <ac:chgData name="Agata Michota" userId="S::agata.michota@zpo-terpentyna.pl::30589e84-45f8-438e-98e9-ce5c39bfb3d0" providerId="AD" clId="Web-{EB3109F2-04D1-A841-01B0-676AC1B7B2E5}" dt="2021-03-21T10:27:12.742" v="2" actId="20577"/>
          <ac:spMkLst>
            <pc:docMk/>
            <pc:sldMk cId="3317647597" sldId="267"/>
            <ac:spMk id="2" creationId="{194653CA-3103-4D68-80BC-2D5EA7AFAB6B}"/>
          </ac:spMkLst>
        </pc:spChg>
      </pc:sldChg>
    </pc:docChg>
  </pc:docChgLst>
  <pc:docChgLst>
    <pc:chgData name="Agata Michota" userId="S::agata.michota@zpo-terpentyna.pl::30589e84-45f8-438e-98e9-ce5c39bfb3d0" providerId="AD" clId="Web-{9464B69F-400D-2000-BF3B-776A64706A61}"/>
    <pc:docChg chg="modSld">
      <pc:chgData name="Agata Michota" userId="S::agata.michota@zpo-terpentyna.pl::30589e84-45f8-438e-98e9-ce5c39bfb3d0" providerId="AD" clId="Web-{9464B69F-400D-2000-BF3B-776A64706A61}" dt="2021-03-21T10:01:37.829" v="144" actId="20577"/>
      <pc:docMkLst>
        <pc:docMk/>
      </pc:docMkLst>
      <pc:sldChg chg="modTransition">
        <pc:chgData name="Agata Michota" userId="S::agata.michota@zpo-terpentyna.pl::30589e84-45f8-438e-98e9-ce5c39bfb3d0" providerId="AD" clId="Web-{9464B69F-400D-2000-BF3B-776A64706A61}" dt="2021-03-21T09:57:08.860" v="121"/>
        <pc:sldMkLst>
          <pc:docMk/>
          <pc:sldMk cId="650317164" sldId="256"/>
        </pc:sldMkLst>
      </pc:sldChg>
      <pc:sldChg chg="modTransition">
        <pc:chgData name="Agata Michota" userId="S::agata.michota@zpo-terpentyna.pl::30589e84-45f8-438e-98e9-ce5c39bfb3d0" providerId="AD" clId="Web-{9464B69F-400D-2000-BF3B-776A64706A61}" dt="2021-03-21T09:57:12.126" v="122"/>
        <pc:sldMkLst>
          <pc:docMk/>
          <pc:sldMk cId="1930315456" sldId="257"/>
        </pc:sldMkLst>
      </pc:sldChg>
      <pc:sldChg chg="modTransition">
        <pc:chgData name="Agata Michota" userId="S::agata.michota@zpo-terpentyna.pl::30589e84-45f8-438e-98e9-ce5c39bfb3d0" providerId="AD" clId="Web-{9464B69F-400D-2000-BF3B-776A64706A61}" dt="2021-03-21T09:57:22.142" v="123"/>
        <pc:sldMkLst>
          <pc:docMk/>
          <pc:sldMk cId="393642634" sldId="261"/>
        </pc:sldMkLst>
      </pc:sldChg>
      <pc:sldChg chg="modTransition">
        <pc:chgData name="Agata Michota" userId="S::agata.michota@zpo-terpentyna.pl::30589e84-45f8-438e-98e9-ce5c39bfb3d0" providerId="AD" clId="Web-{9464B69F-400D-2000-BF3B-776A64706A61}" dt="2021-03-21T09:57:26.924" v="124"/>
        <pc:sldMkLst>
          <pc:docMk/>
          <pc:sldMk cId="579809806" sldId="262"/>
        </pc:sldMkLst>
      </pc:sldChg>
      <pc:sldChg chg="modTransition">
        <pc:chgData name="Agata Michota" userId="S::agata.michota@zpo-terpentyna.pl::30589e84-45f8-438e-98e9-ce5c39bfb3d0" providerId="AD" clId="Web-{9464B69F-400D-2000-BF3B-776A64706A61}" dt="2021-03-21T09:57:34.752" v="125"/>
        <pc:sldMkLst>
          <pc:docMk/>
          <pc:sldMk cId="3865074760" sldId="263"/>
        </pc:sldMkLst>
      </pc:sldChg>
      <pc:sldChg chg="modTransition">
        <pc:chgData name="Agata Michota" userId="S::agata.michota@zpo-terpentyna.pl::30589e84-45f8-438e-98e9-ce5c39bfb3d0" providerId="AD" clId="Web-{9464B69F-400D-2000-BF3B-776A64706A61}" dt="2021-03-21T09:57:45.722" v="126"/>
        <pc:sldMkLst>
          <pc:docMk/>
          <pc:sldMk cId="3943942298" sldId="264"/>
        </pc:sldMkLst>
      </pc:sldChg>
      <pc:sldChg chg="modTransition">
        <pc:chgData name="Agata Michota" userId="S::agata.michota@zpo-terpentyna.pl::30589e84-45f8-438e-98e9-ce5c39bfb3d0" providerId="AD" clId="Web-{9464B69F-400D-2000-BF3B-776A64706A61}" dt="2021-03-21T09:57:53.097" v="127"/>
        <pc:sldMkLst>
          <pc:docMk/>
          <pc:sldMk cId="1679522535" sldId="265"/>
        </pc:sldMkLst>
      </pc:sldChg>
      <pc:sldChg chg="modTransition">
        <pc:chgData name="Agata Michota" userId="S::agata.michota@zpo-terpentyna.pl::30589e84-45f8-438e-98e9-ce5c39bfb3d0" providerId="AD" clId="Web-{9464B69F-400D-2000-BF3B-776A64706A61}" dt="2021-03-21T09:58:02.082" v="129"/>
        <pc:sldMkLst>
          <pc:docMk/>
          <pc:sldMk cId="2144514571" sldId="266"/>
        </pc:sldMkLst>
      </pc:sldChg>
      <pc:sldChg chg="modSp modTransition">
        <pc:chgData name="Agata Michota" userId="S::agata.michota@zpo-terpentyna.pl::30589e84-45f8-438e-98e9-ce5c39bfb3d0" providerId="AD" clId="Web-{9464B69F-400D-2000-BF3B-776A64706A61}" dt="2021-03-21T10:01:37.829" v="144" actId="20577"/>
        <pc:sldMkLst>
          <pc:docMk/>
          <pc:sldMk cId="3317647597" sldId="267"/>
        </pc:sldMkLst>
        <pc:spChg chg="mod">
          <ac:chgData name="Agata Michota" userId="S::agata.michota@zpo-terpentyna.pl::30589e84-45f8-438e-98e9-ce5c39bfb3d0" providerId="AD" clId="Web-{9464B69F-400D-2000-BF3B-776A64706A61}" dt="2021-03-21T10:01:37.829" v="144" actId="20577"/>
          <ac:spMkLst>
            <pc:docMk/>
            <pc:sldMk cId="3317647597" sldId="267"/>
            <ac:spMk id="2" creationId="{194653CA-3103-4D68-80BC-2D5EA7AFAB6B}"/>
          </ac:spMkLst>
        </pc:spChg>
      </pc:sldChg>
      <pc:sldChg chg="addSp delSp modSp modTransition">
        <pc:chgData name="Agata Michota" userId="S::agata.michota@zpo-terpentyna.pl::30589e84-45f8-438e-98e9-ce5c39bfb3d0" providerId="AD" clId="Web-{9464B69F-400D-2000-BF3B-776A64706A61}" dt="2021-03-21T09:58:14.567" v="131"/>
        <pc:sldMkLst>
          <pc:docMk/>
          <pc:sldMk cId="3993446275" sldId="269"/>
        </pc:sldMkLst>
        <pc:spChg chg="del">
          <ac:chgData name="Agata Michota" userId="S::agata.michota@zpo-terpentyna.pl::30589e84-45f8-438e-98e9-ce5c39bfb3d0" providerId="AD" clId="Web-{9464B69F-400D-2000-BF3B-776A64706A61}" dt="2021-03-21T09:51:54.029" v="119"/>
          <ac:spMkLst>
            <pc:docMk/>
            <pc:sldMk cId="3993446275" sldId="269"/>
            <ac:spMk id="3" creationId="{3811FE44-0221-46C0-82DD-B219BCCC2292}"/>
          </ac:spMkLst>
        </pc:spChg>
        <pc:picChg chg="add mod ord">
          <ac:chgData name="Agata Michota" userId="S::agata.michota@zpo-terpentyna.pl::30589e84-45f8-438e-98e9-ce5c39bfb3d0" providerId="AD" clId="Web-{9464B69F-400D-2000-BF3B-776A64706A61}" dt="2021-03-21T09:51:54.029" v="119"/>
          <ac:picMkLst>
            <pc:docMk/>
            <pc:sldMk cId="3993446275" sldId="269"/>
            <ac:picMk id="4" creationId="{721AF315-394D-4DE8-8937-DF4D381553EE}"/>
          </ac:picMkLst>
        </pc:picChg>
      </pc:sldChg>
      <pc:sldChg chg="addSp delSp modSp modTransition">
        <pc:chgData name="Agata Michota" userId="S::agata.michota@zpo-terpentyna.pl::30589e84-45f8-438e-98e9-ce5c39bfb3d0" providerId="AD" clId="Web-{9464B69F-400D-2000-BF3B-776A64706A61}" dt="2021-03-21T09:58:20.583" v="132"/>
        <pc:sldMkLst>
          <pc:docMk/>
          <pc:sldMk cId="3211852721" sldId="270"/>
        </pc:sldMkLst>
        <pc:spChg chg="del">
          <ac:chgData name="Agata Michota" userId="S::agata.michota@zpo-terpentyna.pl::30589e84-45f8-438e-98e9-ce5c39bfb3d0" providerId="AD" clId="Web-{9464B69F-400D-2000-BF3B-776A64706A61}" dt="2021-03-21T09:35:06.250" v="51"/>
          <ac:spMkLst>
            <pc:docMk/>
            <pc:sldMk cId="3211852721" sldId="270"/>
            <ac:spMk id="3" creationId="{0495A677-7F0F-410B-81EB-15C9165758CC}"/>
          </ac:spMkLst>
        </pc:spChg>
        <pc:picChg chg="add mod ord">
          <ac:chgData name="Agata Michota" userId="S::agata.michota@zpo-terpentyna.pl::30589e84-45f8-438e-98e9-ce5c39bfb3d0" providerId="AD" clId="Web-{9464B69F-400D-2000-BF3B-776A64706A61}" dt="2021-03-21T09:35:16.406" v="55" actId="1076"/>
          <ac:picMkLst>
            <pc:docMk/>
            <pc:sldMk cId="3211852721" sldId="270"/>
            <ac:picMk id="4" creationId="{BD4472C1-74A6-4D06-8C50-AB56E8C39022}"/>
          </ac:picMkLst>
        </pc:picChg>
      </pc:sldChg>
      <pc:sldChg chg="addSp delSp modSp modTransition">
        <pc:chgData name="Agata Michota" userId="S::agata.michota@zpo-terpentyna.pl::30589e84-45f8-438e-98e9-ce5c39bfb3d0" providerId="AD" clId="Web-{9464B69F-400D-2000-BF3B-776A64706A61}" dt="2021-03-21T09:58:26.162" v="133"/>
        <pc:sldMkLst>
          <pc:docMk/>
          <pc:sldMk cId="1528193321" sldId="271"/>
        </pc:sldMkLst>
        <pc:spChg chg="del">
          <ac:chgData name="Agata Michota" userId="S::agata.michota@zpo-terpentyna.pl::30589e84-45f8-438e-98e9-ce5c39bfb3d0" providerId="AD" clId="Web-{9464B69F-400D-2000-BF3B-776A64706A61}" dt="2021-03-21T09:56:13.107" v="120"/>
          <ac:spMkLst>
            <pc:docMk/>
            <pc:sldMk cId="1528193321" sldId="271"/>
            <ac:spMk id="3" creationId="{A90CC03C-C2CE-4242-9A5B-6D1FA7EE3B4F}"/>
          </ac:spMkLst>
        </pc:spChg>
        <pc:picChg chg="add mod ord">
          <ac:chgData name="Agata Michota" userId="S::agata.michota@zpo-terpentyna.pl::30589e84-45f8-438e-98e9-ce5c39bfb3d0" providerId="AD" clId="Web-{9464B69F-400D-2000-BF3B-776A64706A61}" dt="2021-03-21T09:56:13.107" v="120"/>
          <ac:picMkLst>
            <pc:docMk/>
            <pc:sldMk cId="1528193321" sldId="271"/>
            <ac:picMk id="4" creationId="{B43E38C5-CDFE-4BDF-B928-1251D442366C}"/>
          </ac:picMkLst>
        </pc:picChg>
      </pc:sldChg>
      <pc:sldChg chg="addSp delSp modSp mod modTransition setBg">
        <pc:chgData name="Agata Michota" userId="S::agata.michota@zpo-terpentyna.pl::30589e84-45f8-438e-98e9-ce5c39bfb3d0" providerId="AD" clId="Web-{9464B69F-400D-2000-BF3B-776A64706A61}" dt="2021-03-21T09:58:07.786" v="130"/>
        <pc:sldMkLst>
          <pc:docMk/>
          <pc:sldMk cId="2741790500" sldId="272"/>
        </pc:sldMkLst>
        <pc:spChg chg="mod">
          <ac:chgData name="Agata Michota" userId="S::agata.michota@zpo-terpentyna.pl::30589e84-45f8-438e-98e9-ce5c39bfb3d0" providerId="AD" clId="Web-{9464B69F-400D-2000-BF3B-776A64706A61}" dt="2021-03-21T09:43:41.890" v="73" actId="20577"/>
          <ac:spMkLst>
            <pc:docMk/>
            <pc:sldMk cId="2741790500" sldId="272"/>
            <ac:spMk id="2" creationId="{B35046E7-A29A-4BA6-9673-02532910A4C9}"/>
          </ac:spMkLst>
        </pc:spChg>
        <pc:spChg chg="del">
          <ac:chgData name="Agata Michota" userId="S::agata.michota@zpo-terpentyna.pl::30589e84-45f8-438e-98e9-ce5c39bfb3d0" providerId="AD" clId="Web-{9464B69F-400D-2000-BF3B-776A64706A61}" dt="2021-03-21T09:42:52.637" v="56"/>
          <ac:spMkLst>
            <pc:docMk/>
            <pc:sldMk cId="2741790500" sldId="272"/>
            <ac:spMk id="3" creationId="{4C9B4CC5-E408-4A80-BCCD-9BB18A6858BB}"/>
          </ac:spMkLst>
        </pc:spChg>
        <pc:picChg chg="add mod ord">
          <ac:chgData name="Agata Michota" userId="S::agata.michota@zpo-terpentyna.pl::30589e84-45f8-438e-98e9-ce5c39bfb3d0" providerId="AD" clId="Web-{9464B69F-400D-2000-BF3B-776A64706A61}" dt="2021-03-21T09:43:07.482" v="58"/>
          <ac:picMkLst>
            <pc:docMk/>
            <pc:sldMk cId="2741790500" sldId="272"/>
            <ac:picMk id="4" creationId="{BA52E40D-2182-4F9D-B135-C7EB26BFD9C9}"/>
          </ac:picMkLst>
        </pc:picChg>
      </pc:sldChg>
    </pc:docChg>
  </pc:docChgLst>
  <pc:docChgLst>
    <pc:chgData name="Agata Michota" userId="S::agata.michota@zpo-terpentyna.pl::30589e84-45f8-438e-98e9-ce5c39bfb3d0" providerId="AD" clId="Web-{4A3D5712-C00F-F260-A846-903E518D591D}"/>
    <pc:docChg chg="modSld">
      <pc:chgData name="Agata Michota" userId="S::agata.michota@zpo-terpentyna.pl::30589e84-45f8-438e-98e9-ce5c39bfb3d0" providerId="AD" clId="Web-{4A3D5712-C00F-F260-A846-903E518D591D}" dt="2021-04-07T10:15:13.867" v="17" actId="20577"/>
      <pc:docMkLst>
        <pc:docMk/>
      </pc:docMkLst>
      <pc:sldChg chg="modSp">
        <pc:chgData name="Agata Michota" userId="S::agata.michota@zpo-terpentyna.pl::30589e84-45f8-438e-98e9-ce5c39bfb3d0" providerId="AD" clId="Web-{4A3D5712-C00F-F260-A846-903E518D591D}" dt="2021-04-07T10:13:42.834" v="8" actId="20577"/>
        <pc:sldMkLst>
          <pc:docMk/>
          <pc:sldMk cId="650317164" sldId="256"/>
        </pc:sldMkLst>
        <pc:spChg chg="mod">
          <ac:chgData name="Agata Michota" userId="S::agata.michota@zpo-terpentyna.pl::30589e84-45f8-438e-98e9-ce5c39bfb3d0" providerId="AD" clId="Web-{4A3D5712-C00F-F260-A846-903E518D591D}" dt="2021-04-07T10:13:42.834" v="8" actId="20577"/>
          <ac:spMkLst>
            <pc:docMk/>
            <pc:sldMk cId="650317164" sldId="256"/>
            <ac:spMk id="3" creationId="{00000000-0000-0000-0000-000000000000}"/>
          </ac:spMkLst>
        </pc:spChg>
      </pc:sldChg>
      <pc:sldChg chg="modSp">
        <pc:chgData name="Agata Michota" userId="S::agata.michota@zpo-terpentyna.pl::30589e84-45f8-438e-98e9-ce5c39bfb3d0" providerId="AD" clId="Web-{4A3D5712-C00F-F260-A846-903E518D591D}" dt="2021-04-07T10:15:13.867" v="17" actId="20577"/>
        <pc:sldMkLst>
          <pc:docMk/>
          <pc:sldMk cId="3317647597" sldId="267"/>
        </pc:sldMkLst>
        <pc:spChg chg="mod">
          <ac:chgData name="Agata Michota" userId="S::agata.michota@zpo-terpentyna.pl::30589e84-45f8-438e-98e9-ce5c39bfb3d0" providerId="AD" clId="Web-{4A3D5712-C00F-F260-A846-903E518D591D}" dt="2021-04-07T10:15:13.867" v="17" actId="20577"/>
          <ac:spMkLst>
            <pc:docMk/>
            <pc:sldMk cId="3317647597" sldId="267"/>
            <ac:spMk id="2" creationId="{194653CA-3103-4D68-80BC-2D5EA7AFAB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9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4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5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0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1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9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0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1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8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2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1604" y="4553712"/>
            <a:ext cx="10908792" cy="1069848"/>
          </a:xfrm>
        </p:spPr>
        <p:txBody>
          <a:bodyPr anchor="ctr">
            <a:normAutofit/>
          </a:bodyPr>
          <a:lstStyle/>
          <a:p>
            <a:pPr algn="ctr"/>
            <a:r>
              <a:rPr lang="pl-PL" sz="6000" dirty="0"/>
              <a:t>Mini </a:t>
            </a:r>
            <a:r>
              <a:rPr lang="pl-PL" sz="6000" dirty="0" err="1"/>
              <a:t>slowniczek</a:t>
            </a:r>
            <a:r>
              <a:rPr lang="pl-PL" sz="6000" dirty="0"/>
              <a:t> obrazkowy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0080" y="5678424"/>
            <a:ext cx="10908792" cy="548640"/>
          </a:xfrm>
        </p:spPr>
        <p:txBody>
          <a:bodyPr anchor="ctr">
            <a:normAutofit/>
          </a:bodyPr>
          <a:lstStyle/>
          <a:p>
            <a:pPr algn="ctr"/>
            <a:r>
              <a:rPr lang="pl-PL" sz="2400" dirty="0">
                <a:latin typeface="Arial"/>
                <a:cs typeface="Arial"/>
              </a:rPr>
              <a:t>Agata </a:t>
            </a:r>
            <a:r>
              <a:rPr lang="pl-PL" sz="2400" dirty="0" err="1">
                <a:latin typeface="Arial"/>
                <a:cs typeface="Arial"/>
              </a:rPr>
              <a:t>Michota</a:t>
            </a:r>
            <a:r>
              <a:rPr lang="pl-PL" sz="2400" dirty="0">
                <a:latin typeface="Arial"/>
                <a:cs typeface="Arial"/>
              </a:rPr>
              <a:t> kl.8a</a:t>
            </a:r>
          </a:p>
        </p:txBody>
      </p:sp>
      <p:pic>
        <p:nvPicPr>
          <p:cNvPr id="4" name="Picture 3" descr="Żarówki z wysuniętą żarówką z włączoną tylko jedną lampą świetlną">
            <a:extLst>
              <a:ext uri="{FF2B5EF4-FFF2-40B4-BE49-F238E27FC236}">
                <a16:creationId xmlns:a16="http://schemas.microsoft.com/office/drawing/2014/main" id="{6F9D97F2-CA18-4B65-A5FD-41CD0F170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09" r="-2" b="14341"/>
          <a:stretch/>
        </p:blipFill>
        <p:spPr>
          <a:xfrm>
            <a:off x="20" y="10"/>
            <a:ext cx="12191979" cy="4196972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F931D-2B5D-467C-BC0F-76868C1E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  <a:latin typeface="Microsoft YaHei Light"/>
                <a:ea typeface="Microsoft YaHei Light"/>
              </a:rPr>
              <a:t>Durch den Park gehen</a:t>
            </a:r>
            <a:r>
              <a:rPr lang="pl-PL" dirty="0">
                <a:solidFill>
                  <a:schemeClr val="bg1"/>
                </a:solidFill>
                <a:latin typeface="Microsoft YaHei Light"/>
                <a:ea typeface="Microsoft YaHei Light"/>
              </a:rPr>
              <a:t>- iść przez park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4" descr="Obraz zawierający trawa, drzewo, zewnętrzne, park&#10;&#10;Opis wygenerowany automatycznie">
            <a:extLst>
              <a:ext uri="{FF2B5EF4-FFF2-40B4-BE49-F238E27FC236}">
                <a16:creationId xmlns:a16="http://schemas.microsoft.com/office/drawing/2014/main" id="{50080C29-A713-4D36-8F59-1C46BF6E1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5279" y="1703588"/>
            <a:ext cx="6199515" cy="4689173"/>
          </a:xfrm>
        </p:spPr>
      </p:pic>
    </p:spTree>
    <p:extLst>
      <p:ext uri="{BB962C8B-B14F-4D97-AF65-F5344CB8AC3E}">
        <p14:creationId xmlns:p14="http://schemas.microsoft.com/office/powerpoint/2010/main" val="2144514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Obraz 10" descr="Obraz zawierający tekst, droga, autostrada&#10;&#10;Opis wygenerowany automatycznie">
            <a:extLst>
              <a:ext uri="{FF2B5EF4-FFF2-40B4-BE49-F238E27FC236}">
                <a16:creationId xmlns:a16="http://schemas.microsoft.com/office/drawing/2014/main" id="{9C2D80EE-8063-4688-AB16-74766FFF7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39" r="3129" b="1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94653CA-3103-4D68-80BC-2D5EA7AF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859127"/>
            <a:ext cx="10197057" cy="3353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5100" dirty="0">
                <a:solidFill>
                  <a:schemeClr val="bg1"/>
                </a:solidFill>
                <a:latin typeface="Microsoft YaHei Light"/>
                <a:ea typeface="Microsoft YaHei Light"/>
              </a:rPr>
              <a:t>Die erste Straße rechts gehen</a:t>
            </a:r>
            <a:r>
              <a:rPr lang="en-US" sz="5100" dirty="0">
                <a:solidFill>
                  <a:schemeClr val="bg1"/>
                </a:solidFill>
                <a:latin typeface="Microsoft YaHei Light"/>
                <a:ea typeface="Microsoft YaHei Light"/>
              </a:rPr>
              <a:t>- </a:t>
            </a:r>
            <a:r>
              <a:rPr lang="en-US" sz="5100" dirty="0" err="1">
                <a:solidFill>
                  <a:schemeClr val="bg1"/>
                </a:solidFill>
                <a:latin typeface="Microsoft YaHei Light"/>
                <a:ea typeface="Microsoft YaHei Light"/>
              </a:rPr>
              <a:t>iść</a:t>
            </a:r>
            <a:r>
              <a:rPr lang="en-US" sz="5100" dirty="0">
                <a:solidFill>
                  <a:schemeClr val="bg1"/>
                </a:solidFill>
                <a:latin typeface="Microsoft YaHei Light"/>
                <a:ea typeface="Microsoft YaHei Light"/>
              </a:rPr>
              <a:t> w </a:t>
            </a:r>
            <a:r>
              <a:rPr lang="en-US" sz="5100" dirty="0" err="1">
                <a:solidFill>
                  <a:schemeClr val="bg1"/>
                </a:solidFill>
                <a:latin typeface="Microsoft YaHei Light"/>
                <a:ea typeface="Microsoft YaHei Light"/>
              </a:rPr>
              <a:t>pierwszą</a:t>
            </a:r>
            <a:r>
              <a:rPr lang="en-US" sz="5100" dirty="0">
                <a:solidFill>
                  <a:schemeClr val="bg1"/>
                </a:solidFill>
                <a:latin typeface="Microsoft YaHei Light"/>
                <a:ea typeface="Microsoft YaHei Light"/>
              </a:rPr>
              <a:t> </a:t>
            </a:r>
            <a:r>
              <a:rPr lang="en-US" sz="5100" dirty="0" err="1">
                <a:solidFill>
                  <a:schemeClr val="bg1"/>
                </a:solidFill>
                <a:latin typeface="Microsoft YaHei Light"/>
                <a:ea typeface="Microsoft YaHei Light"/>
              </a:rPr>
              <a:t>ulicę</a:t>
            </a:r>
            <a:r>
              <a:rPr lang="en-US" sz="5100" dirty="0">
                <a:solidFill>
                  <a:schemeClr val="bg1"/>
                </a:solidFill>
                <a:latin typeface="Microsoft YaHei Light"/>
                <a:ea typeface="Microsoft YaHei Light"/>
              </a:rPr>
              <a:t> w </a:t>
            </a:r>
            <a:r>
              <a:rPr lang="en-US" sz="5100" dirty="0" err="1">
                <a:solidFill>
                  <a:schemeClr val="bg1"/>
                </a:solidFill>
                <a:latin typeface="Microsoft YaHei Light"/>
                <a:ea typeface="Microsoft YaHei Light"/>
              </a:rPr>
              <a:t>prawo</a:t>
            </a:r>
            <a:endParaRPr lang="en-US" sz="5100" dirty="0">
              <a:solidFill>
                <a:schemeClr val="bg1"/>
              </a:solidFill>
              <a:latin typeface="Microsoft YaHei Light"/>
              <a:ea typeface="Microsoft YaHei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47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5046E7-A29A-4BA6-9673-02532910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  <a:latin typeface="Microsoft YaHei Light"/>
                <a:ea typeface="Microsoft YaHei Light"/>
              </a:rPr>
              <a:t>Die zweite Straße rechts gehen</a:t>
            </a:r>
            <a:r>
              <a:rPr lang="pl-PL" dirty="0">
                <a:solidFill>
                  <a:schemeClr val="bg1"/>
                </a:solidFill>
                <a:latin typeface="Microsoft YaHei Light"/>
                <a:ea typeface="Microsoft YaHei Light"/>
              </a:rPr>
              <a:t>- iść w drugą ulicę w prawo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4" descr="Obraz zawierający tekst, budynek, droga, ulica&#10;&#10;Opis wygenerowany automatycznie">
            <a:extLst>
              <a:ext uri="{FF2B5EF4-FFF2-40B4-BE49-F238E27FC236}">
                <a16:creationId xmlns:a16="http://schemas.microsoft.com/office/drawing/2014/main" id="{BA52E40D-2182-4F9D-B135-C7EB26BFD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016" y="1929384"/>
            <a:ext cx="9281967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A8A52B-0568-42E7-9B6D-2EAEFDF8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  <a:latin typeface="Microsoft YaHei Light"/>
                <a:ea typeface="Microsoft YaHei Light"/>
              </a:rPr>
              <a:t>An der Ampel rechts</a:t>
            </a:r>
            <a:r>
              <a:rPr lang="pl-PL" dirty="0">
                <a:solidFill>
                  <a:schemeClr val="bg1"/>
                </a:solidFill>
                <a:latin typeface="Microsoft YaHei Light"/>
                <a:ea typeface="Microsoft YaHei Light"/>
              </a:rPr>
              <a:t>- na światłach w prawo</a:t>
            </a:r>
            <a:endParaRPr lang="pl-PL">
              <a:solidFill>
                <a:schemeClr val="bg1"/>
              </a:solidFill>
            </a:endParaRPr>
          </a:p>
        </p:txBody>
      </p:sp>
      <p:pic>
        <p:nvPicPr>
          <p:cNvPr id="4" name="Obraz 4" descr="Obraz zawierający tekst, droga, niebo, zewnętrzne&#10;&#10;Opis wygenerowany automatycznie">
            <a:extLst>
              <a:ext uri="{FF2B5EF4-FFF2-40B4-BE49-F238E27FC236}">
                <a16:creationId xmlns:a16="http://schemas.microsoft.com/office/drawing/2014/main" id="{721AF315-394D-4DE8-8937-DF4D38155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016" y="1929384"/>
            <a:ext cx="9281967" cy="4251960"/>
          </a:xfrm>
        </p:spPr>
      </p:pic>
    </p:spTree>
    <p:extLst>
      <p:ext uri="{BB962C8B-B14F-4D97-AF65-F5344CB8AC3E}">
        <p14:creationId xmlns:p14="http://schemas.microsoft.com/office/powerpoint/2010/main" val="39934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D05904-A236-461C-99F2-0F7AE16D3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  <a:latin typeface="Microsoft YaHei Light"/>
                <a:ea typeface="Microsoft YaHei Light"/>
              </a:rPr>
              <a:t>Am Rathaus vorbei</a:t>
            </a:r>
            <a:r>
              <a:rPr lang="pl-PL" dirty="0">
                <a:solidFill>
                  <a:schemeClr val="bg1"/>
                </a:solidFill>
                <a:latin typeface="Microsoft YaHei Light"/>
                <a:ea typeface="Microsoft YaHei Light"/>
              </a:rPr>
              <a:t>- obok ratusza (mijając ratusz)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4" descr="Obraz zawierający tekst, zewnętrzne, droga, budynek&#10;&#10;Opis wygenerowany automatycznie">
            <a:extLst>
              <a:ext uri="{FF2B5EF4-FFF2-40B4-BE49-F238E27FC236}">
                <a16:creationId xmlns:a16="http://schemas.microsoft.com/office/drawing/2014/main" id="{BD4472C1-74A6-4D06-8C50-AB56E8C39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7282" y="1904057"/>
            <a:ext cx="6161776" cy="4216159"/>
          </a:xfrm>
        </p:spPr>
      </p:pic>
    </p:spTree>
    <p:extLst>
      <p:ext uri="{BB962C8B-B14F-4D97-AF65-F5344CB8AC3E}">
        <p14:creationId xmlns:p14="http://schemas.microsoft.com/office/powerpoint/2010/main" val="32118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07325C-B89A-4342-8A5E-1E11634D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  <a:latin typeface="Microsoft YaHei Light"/>
                <a:ea typeface="Microsoft YaHei Light"/>
              </a:rPr>
              <a:t>An der Kirche vorbei</a:t>
            </a:r>
            <a:r>
              <a:rPr lang="pl-PL" dirty="0">
                <a:solidFill>
                  <a:schemeClr val="bg1"/>
                </a:solidFill>
                <a:latin typeface="Microsoft YaHei Light"/>
                <a:ea typeface="Microsoft YaHei Light"/>
              </a:rPr>
              <a:t>- obok kościoła (mijając kościół)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4" descr="Obraz zawierający drzewo, zewnętrzne&#10;&#10;Opis wygenerowany automatycznie">
            <a:extLst>
              <a:ext uri="{FF2B5EF4-FFF2-40B4-BE49-F238E27FC236}">
                <a16:creationId xmlns:a16="http://schemas.microsoft.com/office/drawing/2014/main" id="{B43E38C5-CDFE-4BDF-B928-1251D4423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016" y="1929384"/>
            <a:ext cx="9281967" cy="4251960"/>
          </a:xfrm>
        </p:spPr>
      </p:pic>
    </p:spTree>
    <p:extLst>
      <p:ext uri="{BB962C8B-B14F-4D97-AF65-F5344CB8AC3E}">
        <p14:creationId xmlns:p14="http://schemas.microsoft.com/office/powerpoint/2010/main" val="1528193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922030-5B6F-4A3D-AA4C-60B328BA3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Koniec :)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21F8E56-4E9B-490E-9D7C-11B7A0808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71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4D72C3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27D8EA-4877-411D-A3A2-06C0D0DA4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7400" dirty="0">
                <a:solidFill>
                  <a:srgbClr val="FBF9F6"/>
                </a:solidFill>
                <a:latin typeface="Microsoft YaHei Light"/>
                <a:ea typeface="Microsoft YaHei Light"/>
              </a:rPr>
              <a:t>Geradeaus gehen</a:t>
            </a:r>
            <a:r>
              <a:rPr lang="en-US" sz="7400" dirty="0">
                <a:solidFill>
                  <a:srgbClr val="FBF9F6"/>
                </a:solidFill>
                <a:latin typeface="Microsoft YaHei Light"/>
                <a:ea typeface="Microsoft YaHei Light"/>
              </a:rPr>
              <a:t> -</a:t>
            </a:r>
            <a:r>
              <a:rPr lang="en-US" sz="7400" dirty="0" err="1">
                <a:solidFill>
                  <a:srgbClr val="FBF9F6"/>
                </a:solidFill>
                <a:latin typeface="Microsoft YaHei Light"/>
                <a:ea typeface="Microsoft YaHei Light"/>
              </a:rPr>
              <a:t>iść</a:t>
            </a:r>
            <a:r>
              <a:rPr lang="en-US" sz="7400" dirty="0">
                <a:solidFill>
                  <a:srgbClr val="FBF9F6"/>
                </a:solidFill>
                <a:latin typeface="Microsoft YaHei Light"/>
                <a:ea typeface="Microsoft YaHei Light"/>
              </a:rPr>
              <a:t> </a:t>
            </a:r>
            <a:r>
              <a:rPr lang="en-US" sz="7400" dirty="0" err="1">
                <a:solidFill>
                  <a:srgbClr val="FBF9F6"/>
                </a:solidFill>
                <a:latin typeface="Microsoft YaHei UI Light"/>
                <a:ea typeface="Microsoft YaHei UI Light"/>
              </a:rPr>
              <a:t>prosto</a:t>
            </a:r>
            <a:endParaRPr lang="en-US" sz="7400">
              <a:solidFill>
                <a:srgbClr val="FBF9F6"/>
              </a:solidFill>
              <a:latin typeface="Microsoft YaHei UI Light"/>
              <a:ea typeface="Microsoft YaHei UI Light"/>
            </a:endParaRPr>
          </a:p>
        </p:txBody>
      </p:sp>
      <p:pic>
        <p:nvPicPr>
          <p:cNvPr id="4" name="Obraz 4" descr="Obraz zawierający tekst, clipart, znak&#10;&#10;Opis wygenerowany automatycznie">
            <a:extLst>
              <a:ext uri="{FF2B5EF4-FFF2-40B4-BE49-F238E27FC236}">
                <a16:creationId xmlns:a16="http://schemas.microsoft.com/office/drawing/2014/main" id="{3E349359-B847-4653-AF1B-29E09FF93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988" y="1545725"/>
            <a:ext cx="3368969" cy="3766549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onnsiteX0" fmla="*/ 0 w 5303520"/>
              <a:gd name="connsiteY0" fmla="*/ 0 h 27432"/>
              <a:gd name="connsiteX1" fmla="*/ 556870 w 5303520"/>
              <a:gd name="connsiteY1" fmla="*/ 0 h 27432"/>
              <a:gd name="connsiteX2" fmla="*/ 1272845 w 5303520"/>
              <a:gd name="connsiteY2" fmla="*/ 0 h 27432"/>
              <a:gd name="connsiteX3" fmla="*/ 1882750 w 5303520"/>
              <a:gd name="connsiteY3" fmla="*/ 0 h 27432"/>
              <a:gd name="connsiteX4" fmla="*/ 2439619 w 5303520"/>
              <a:gd name="connsiteY4" fmla="*/ 0 h 27432"/>
              <a:gd name="connsiteX5" fmla="*/ 3155594 w 5303520"/>
              <a:gd name="connsiteY5" fmla="*/ 0 h 27432"/>
              <a:gd name="connsiteX6" fmla="*/ 3818534 w 5303520"/>
              <a:gd name="connsiteY6" fmla="*/ 0 h 27432"/>
              <a:gd name="connsiteX7" fmla="*/ 4481474 w 5303520"/>
              <a:gd name="connsiteY7" fmla="*/ 0 h 27432"/>
              <a:gd name="connsiteX8" fmla="*/ 5303520 w 5303520"/>
              <a:gd name="connsiteY8" fmla="*/ 0 h 27432"/>
              <a:gd name="connsiteX9" fmla="*/ 5303520 w 5303520"/>
              <a:gd name="connsiteY9" fmla="*/ 27432 h 27432"/>
              <a:gd name="connsiteX10" fmla="*/ 4746650 w 5303520"/>
              <a:gd name="connsiteY10" fmla="*/ 27432 h 27432"/>
              <a:gd name="connsiteX11" fmla="*/ 4242816 w 5303520"/>
              <a:gd name="connsiteY11" fmla="*/ 27432 h 27432"/>
              <a:gd name="connsiteX12" fmla="*/ 3526841 w 5303520"/>
              <a:gd name="connsiteY12" fmla="*/ 27432 h 27432"/>
              <a:gd name="connsiteX13" fmla="*/ 2969971 w 5303520"/>
              <a:gd name="connsiteY13" fmla="*/ 27432 h 27432"/>
              <a:gd name="connsiteX14" fmla="*/ 2253996 w 5303520"/>
              <a:gd name="connsiteY14" fmla="*/ 27432 h 27432"/>
              <a:gd name="connsiteX15" fmla="*/ 1484986 w 5303520"/>
              <a:gd name="connsiteY15" fmla="*/ 27432 h 27432"/>
              <a:gd name="connsiteX16" fmla="*/ 875081 w 5303520"/>
              <a:gd name="connsiteY16" fmla="*/ 27432 h 27432"/>
              <a:gd name="connsiteX17" fmla="*/ 0 w 5303520"/>
              <a:gd name="connsiteY17" fmla="*/ 27432 h 27432"/>
              <a:gd name="connsiteX18" fmla="*/ 0 w 530352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1545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rzałka w prawo">
            <a:extLst>
              <a:ext uri="{FF2B5EF4-FFF2-40B4-BE49-F238E27FC236}">
                <a16:creationId xmlns:a16="http://schemas.microsoft.com/office/drawing/2014/main" id="{A60DDF76-D957-4E56-AC2E-E628D4841F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073" r="-1" b="-1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ED4E71C-918E-4946-ACCC-8A8DF688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de-DE" sz="6700" dirty="0">
                <a:latin typeface="Microsoft YaHei Light"/>
                <a:ea typeface="Microsoft YaHei Light"/>
              </a:rPr>
              <a:t>(nach) rechts gehen/ abbiegen</a:t>
            </a:r>
            <a:r>
              <a:rPr lang="en-US" sz="6700" dirty="0">
                <a:latin typeface="Microsoft YaHei Light"/>
                <a:ea typeface="Microsoft YaHei Light"/>
              </a:rPr>
              <a:t>- </a:t>
            </a:r>
            <a:r>
              <a:rPr lang="en-US" sz="6700" dirty="0" err="1">
                <a:latin typeface="Microsoft YaHei Light"/>
                <a:ea typeface="Microsoft YaHei Light"/>
              </a:rPr>
              <a:t>iść</a:t>
            </a:r>
            <a:r>
              <a:rPr lang="en-US" sz="6700" dirty="0">
                <a:latin typeface="Microsoft YaHei Light"/>
                <a:ea typeface="Microsoft YaHei Light"/>
              </a:rPr>
              <a:t>/ </a:t>
            </a:r>
            <a:r>
              <a:rPr lang="en-US" sz="6700" dirty="0" err="1">
                <a:latin typeface="Microsoft YaHei Light"/>
                <a:ea typeface="Microsoft YaHei Light"/>
              </a:rPr>
              <a:t>skręcić</a:t>
            </a:r>
            <a:r>
              <a:rPr lang="en-US" sz="6700" dirty="0">
                <a:latin typeface="Microsoft YaHei Light"/>
                <a:ea typeface="Microsoft YaHei Light"/>
              </a:rPr>
              <a:t> w/ </a:t>
            </a:r>
            <a:r>
              <a:rPr lang="en-US" sz="6700" dirty="0" err="1">
                <a:latin typeface="Microsoft YaHei Light"/>
                <a:ea typeface="Microsoft YaHei Light"/>
              </a:rPr>
              <a:t>na</a:t>
            </a:r>
            <a:r>
              <a:rPr lang="en-US" sz="6700" dirty="0">
                <a:latin typeface="Microsoft YaHei Light"/>
                <a:ea typeface="Microsoft YaHei Light"/>
              </a:rPr>
              <a:t> </a:t>
            </a:r>
            <a:r>
              <a:rPr lang="en-US" sz="6700" dirty="0" err="1">
                <a:latin typeface="Microsoft YaHei Light"/>
                <a:ea typeface="Microsoft YaHei Light"/>
              </a:rPr>
              <a:t>prawo</a:t>
            </a:r>
            <a:endParaRPr lang="en-US" sz="6700" dirty="0">
              <a:latin typeface="Microsoft YaHei Light"/>
              <a:ea typeface="Microsoft YaHei Light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3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Zbliżenie wiatrowskazu">
            <a:extLst>
              <a:ext uri="{FF2B5EF4-FFF2-40B4-BE49-F238E27FC236}">
                <a16:creationId xmlns:a16="http://schemas.microsoft.com/office/drawing/2014/main" id="{918AC96D-0684-4A71-84B3-3A674C673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6EAEA44-FCB5-4269-A8B9-18A9F317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DE" sz="5400" dirty="0">
                <a:latin typeface="Microsoft YaHei Light"/>
                <a:ea typeface="Microsoft YaHei Light"/>
              </a:rPr>
              <a:t>(nach) links gehen/ abbiegen</a:t>
            </a:r>
            <a:r>
              <a:rPr lang="en-US" sz="5400" dirty="0">
                <a:latin typeface="Microsoft YaHei Light"/>
                <a:ea typeface="Microsoft YaHei Light"/>
              </a:rPr>
              <a:t>- </a:t>
            </a:r>
            <a:r>
              <a:rPr lang="en-US" sz="5400" dirty="0" err="1">
                <a:latin typeface="Microsoft YaHei Light"/>
                <a:ea typeface="Microsoft YaHei Light"/>
              </a:rPr>
              <a:t>iść</a:t>
            </a:r>
            <a:r>
              <a:rPr lang="en-US" sz="5400" dirty="0">
                <a:latin typeface="Microsoft YaHei Light"/>
                <a:ea typeface="Microsoft YaHei Light"/>
              </a:rPr>
              <a:t>/ </a:t>
            </a:r>
            <a:r>
              <a:rPr lang="en-US" sz="5400" dirty="0" err="1">
                <a:latin typeface="Microsoft YaHei Light"/>
                <a:ea typeface="Microsoft YaHei Light"/>
              </a:rPr>
              <a:t>skecić</a:t>
            </a:r>
            <a:r>
              <a:rPr lang="en-US" sz="5400" dirty="0">
                <a:latin typeface="Microsoft YaHei Light"/>
                <a:ea typeface="Microsoft YaHei Light"/>
              </a:rPr>
              <a:t> w/</a:t>
            </a:r>
            <a:r>
              <a:rPr lang="en-US" sz="5400" dirty="0" err="1">
                <a:latin typeface="Microsoft YaHei Light"/>
                <a:ea typeface="Microsoft YaHei Light"/>
              </a:rPr>
              <a:t>na</a:t>
            </a:r>
            <a:r>
              <a:rPr lang="en-US" sz="5400" dirty="0">
                <a:latin typeface="Microsoft YaHei Light"/>
                <a:ea typeface="Microsoft YaHei Light"/>
              </a:rPr>
              <a:t> </a:t>
            </a:r>
            <a:r>
              <a:rPr lang="en-US" sz="5400" dirty="0" err="1">
                <a:latin typeface="Microsoft YaHei Light"/>
                <a:ea typeface="Microsoft YaHei Light"/>
              </a:rPr>
              <a:t>lewo</a:t>
            </a:r>
            <a:endParaRPr lang="en-US" sz="5400" dirty="0">
              <a:latin typeface="Microsoft YaHei Light"/>
              <a:ea typeface="Microsoft YaHei Light"/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1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C5ED375-2A19-4481-9E00-222C601C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de-DE" sz="3300" dirty="0">
                <a:solidFill>
                  <a:schemeClr val="bg1"/>
                </a:solidFill>
                <a:latin typeface="Microsoft YaHei Light"/>
                <a:ea typeface="Microsoft YaHei Light"/>
              </a:rPr>
              <a:t>Die Straße/ den Fluss entlang gehen</a:t>
            </a:r>
            <a:r>
              <a:rPr lang="en-US" sz="3300" dirty="0">
                <a:solidFill>
                  <a:schemeClr val="bg1"/>
                </a:solidFill>
                <a:latin typeface="Microsoft YaHei Light"/>
                <a:ea typeface="Microsoft YaHei Light"/>
              </a:rPr>
              <a:t>- </a:t>
            </a:r>
            <a:r>
              <a:rPr lang="en-US" sz="3300" dirty="0" err="1">
                <a:solidFill>
                  <a:schemeClr val="bg1"/>
                </a:solidFill>
                <a:latin typeface="Microsoft YaHei Light"/>
                <a:ea typeface="Microsoft YaHei Light"/>
              </a:rPr>
              <a:t>iść</a:t>
            </a:r>
            <a:r>
              <a:rPr lang="en-US" sz="3300" dirty="0">
                <a:solidFill>
                  <a:schemeClr val="bg1"/>
                </a:solidFill>
                <a:latin typeface="Microsoft YaHei Light"/>
                <a:ea typeface="Microsoft YaHei Light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Microsoft YaHei Light"/>
                <a:ea typeface="Microsoft YaHei Light"/>
              </a:rPr>
              <a:t>wzdłuż</a:t>
            </a:r>
            <a:r>
              <a:rPr lang="en-US" sz="3300" dirty="0">
                <a:solidFill>
                  <a:schemeClr val="bg1"/>
                </a:solidFill>
                <a:latin typeface="Microsoft YaHei Light"/>
                <a:ea typeface="Microsoft YaHei Light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Microsoft YaHei Light"/>
                <a:ea typeface="Microsoft YaHei Light"/>
              </a:rPr>
              <a:t>ulicy</a:t>
            </a:r>
            <a:r>
              <a:rPr lang="en-US" sz="3300" dirty="0">
                <a:solidFill>
                  <a:schemeClr val="bg1"/>
                </a:solidFill>
                <a:latin typeface="Microsoft YaHei Light"/>
                <a:ea typeface="Microsoft YaHei Light"/>
              </a:rPr>
              <a:t>/ </a:t>
            </a:r>
            <a:r>
              <a:rPr lang="en-US" sz="3300" dirty="0" err="1">
                <a:solidFill>
                  <a:schemeClr val="bg1"/>
                </a:solidFill>
                <a:latin typeface="Microsoft YaHei Light"/>
                <a:ea typeface="Microsoft YaHei Light"/>
              </a:rPr>
              <a:t>rzeki</a:t>
            </a:r>
            <a:endParaRPr lang="en-US" sz="3300" dirty="0">
              <a:solidFill>
                <a:schemeClr val="bg1"/>
              </a:solidFill>
              <a:latin typeface="Microsoft YaHei Light"/>
              <a:ea typeface="Microsoft YaHei Light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4D72C3"/>
          </a:solidFill>
          <a:ln w="38100" cap="rnd">
            <a:solidFill>
              <a:srgbClr val="4D72C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, trawa, drzewo, niebo&#10;&#10;Opis wygenerowany automatycznie">
            <a:extLst>
              <a:ext uri="{FF2B5EF4-FFF2-40B4-BE49-F238E27FC236}">
                <a16:creationId xmlns:a16="http://schemas.microsoft.com/office/drawing/2014/main" id="{994264C4-C776-4722-BAFE-27B8081D3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722256"/>
            <a:ext cx="5614416" cy="3736063"/>
          </a:xfrm>
          <a:prstGeom prst="rect">
            <a:avLst/>
          </a:prstGeom>
        </p:spPr>
      </p:pic>
      <p:pic>
        <p:nvPicPr>
          <p:cNvPr id="4" name="Obraz 4" descr="Obraz zawierający trawa, zewnętrzne, niebo, pociąg&#10;&#10;Opis wygenerowany automatycznie">
            <a:extLst>
              <a:ext uri="{FF2B5EF4-FFF2-40B4-BE49-F238E27FC236}">
                <a16:creationId xmlns:a16="http://schemas.microsoft.com/office/drawing/2014/main" id="{7A86306D-971B-4E7B-BB2A-848933E1B3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5" r="22058" b="-1"/>
          <a:stretch/>
        </p:blipFill>
        <p:spPr>
          <a:xfrm>
            <a:off x="6677225" y="2642616"/>
            <a:ext cx="4768957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2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4" name="Rectangle 28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5F07D3D-0B5D-4692-9387-7ADACCF15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de-DE" sz="3300" dirty="0">
                <a:solidFill>
                  <a:schemeClr val="bg1"/>
                </a:solidFill>
                <a:latin typeface="Microsoft YaHei Light"/>
                <a:ea typeface="Microsoft YaHei Light"/>
              </a:rPr>
              <a:t>Bis zur Ampel Kreuzung gehen</a:t>
            </a:r>
            <a:r>
              <a:rPr lang="en-US" sz="3300" dirty="0">
                <a:solidFill>
                  <a:schemeClr val="bg1"/>
                </a:solidFill>
                <a:latin typeface="Microsoft YaHei Light"/>
                <a:ea typeface="Microsoft YaHei Light"/>
              </a:rPr>
              <a:t>- </a:t>
            </a:r>
            <a:r>
              <a:rPr lang="en-US" sz="3300" dirty="0" err="1">
                <a:solidFill>
                  <a:schemeClr val="bg1"/>
                </a:solidFill>
                <a:latin typeface="Microsoft YaHei Light"/>
                <a:ea typeface="Microsoft YaHei Light"/>
              </a:rPr>
              <a:t>iść</a:t>
            </a:r>
            <a:r>
              <a:rPr lang="en-US" sz="3300" dirty="0">
                <a:solidFill>
                  <a:schemeClr val="bg1"/>
                </a:solidFill>
                <a:latin typeface="Microsoft YaHei Light"/>
                <a:ea typeface="Microsoft YaHei Light"/>
              </a:rPr>
              <a:t> do </a:t>
            </a:r>
            <a:r>
              <a:rPr lang="en-US" sz="3300" dirty="0" err="1">
                <a:solidFill>
                  <a:schemeClr val="bg1"/>
                </a:solidFill>
                <a:latin typeface="Microsoft YaHei Light"/>
                <a:ea typeface="Microsoft YaHei Light"/>
              </a:rPr>
              <a:t>świateł</a:t>
            </a:r>
            <a:r>
              <a:rPr lang="en-US" sz="3300" dirty="0">
                <a:solidFill>
                  <a:schemeClr val="bg1"/>
                </a:solidFill>
                <a:latin typeface="Microsoft YaHei Light"/>
                <a:ea typeface="Microsoft YaHei Light"/>
              </a:rPr>
              <a:t>/ </a:t>
            </a:r>
            <a:r>
              <a:rPr lang="en-US" sz="3300" dirty="0" err="1">
                <a:solidFill>
                  <a:schemeClr val="bg1"/>
                </a:solidFill>
                <a:latin typeface="Microsoft YaHei Light"/>
                <a:ea typeface="Microsoft YaHei Light"/>
              </a:rPr>
              <a:t>skrzyżowania</a:t>
            </a:r>
            <a:endParaRPr lang="en-US" sz="3300">
              <a:solidFill>
                <a:schemeClr val="bg1"/>
              </a:solidFill>
              <a:latin typeface="Microsoft YaHei Light"/>
              <a:ea typeface="Microsoft YaHei Light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5848D541-B889-4826-AC4C-94667D2D5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2" r="-1" b="-1"/>
          <a:stretch/>
        </p:blipFill>
        <p:spPr>
          <a:xfrm>
            <a:off x="742777" y="320040"/>
            <a:ext cx="4768942" cy="3895344"/>
          </a:xfrm>
          <a:prstGeom prst="rect">
            <a:avLst/>
          </a:prstGeom>
        </p:spPr>
      </p:pic>
      <p:pic>
        <p:nvPicPr>
          <p:cNvPr id="5" name="Obraz 5" descr="Obraz zawierający tekst, drzewo, zewnętrzne, niebo&#10;&#10;Opis wygenerowany automatycznie">
            <a:extLst>
              <a:ext uri="{FF2B5EF4-FFF2-40B4-BE49-F238E27FC236}">
                <a16:creationId xmlns:a16="http://schemas.microsoft.com/office/drawing/2014/main" id="{F07C12DD-2E90-49FE-9E5D-D441D4E24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4496" y="554839"/>
            <a:ext cx="5614416" cy="3425745"/>
          </a:xfrm>
          <a:prstGeom prst="rect">
            <a:avLst/>
          </a:prstGeom>
        </p:spPr>
      </p:pic>
      <p:sp>
        <p:nvSpPr>
          <p:cNvPr id="25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4D72C3"/>
          </a:solidFill>
          <a:ln w="38100" cap="rnd">
            <a:solidFill>
              <a:srgbClr val="4D72C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0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50E04A-0587-424C-8B9B-CB406C65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921" y="355920"/>
            <a:ext cx="3562483" cy="35692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DE" sz="5800" dirty="0">
                <a:solidFill>
                  <a:schemeClr val="bg1"/>
                </a:solidFill>
                <a:latin typeface="Microsoft YaHei Light"/>
                <a:ea typeface="Microsoft YaHei Light"/>
              </a:rPr>
              <a:t>Über die Straße gehen</a:t>
            </a:r>
            <a:r>
              <a:rPr lang="en-US" sz="5800" dirty="0">
                <a:solidFill>
                  <a:schemeClr val="bg1"/>
                </a:solidFill>
                <a:latin typeface="Microsoft YaHei Light"/>
                <a:ea typeface="Microsoft YaHei Light"/>
              </a:rPr>
              <a:t>- </a:t>
            </a:r>
            <a:r>
              <a:rPr lang="en-US" sz="5800" dirty="0" err="1">
                <a:solidFill>
                  <a:schemeClr val="bg1"/>
                </a:solidFill>
                <a:latin typeface="Microsoft YaHei Light"/>
                <a:ea typeface="Microsoft YaHei Light"/>
              </a:rPr>
              <a:t>iść</a:t>
            </a:r>
            <a:r>
              <a:rPr lang="en-US" sz="5800" dirty="0">
                <a:solidFill>
                  <a:schemeClr val="bg1"/>
                </a:solidFill>
                <a:latin typeface="Microsoft YaHei Light"/>
                <a:ea typeface="Microsoft YaHei Light"/>
              </a:rPr>
              <a:t> </a:t>
            </a:r>
            <a:r>
              <a:rPr lang="en-US" sz="5800" dirty="0" err="1">
                <a:solidFill>
                  <a:schemeClr val="bg1"/>
                </a:solidFill>
                <a:latin typeface="Microsoft YaHei Light"/>
                <a:ea typeface="Microsoft YaHei Light"/>
              </a:rPr>
              <a:t>przez</a:t>
            </a:r>
            <a:r>
              <a:rPr lang="en-US" sz="5800" dirty="0">
                <a:solidFill>
                  <a:schemeClr val="bg1"/>
                </a:solidFill>
                <a:latin typeface="Microsoft YaHei Light"/>
                <a:ea typeface="Microsoft YaHei Light"/>
              </a:rPr>
              <a:t> </a:t>
            </a:r>
            <a:r>
              <a:rPr lang="en-US" sz="5800" dirty="0" err="1">
                <a:solidFill>
                  <a:schemeClr val="bg1"/>
                </a:solidFill>
                <a:latin typeface="Microsoft YaHei Light"/>
                <a:ea typeface="Microsoft YaHei Light"/>
              </a:rPr>
              <a:t>ulicę</a:t>
            </a:r>
            <a:endParaRPr lang="en-US" sz="5800" dirty="0" err="1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4D72C3"/>
          </a:solidFill>
          <a:ln w="38100" cap="rnd">
            <a:solidFill>
              <a:srgbClr val="4D72C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zewnętrzne, droga, ulica&#10;&#10;Opis wygenerowany automatycznie">
            <a:extLst>
              <a:ext uri="{FF2B5EF4-FFF2-40B4-BE49-F238E27FC236}">
                <a16:creationId xmlns:a16="http://schemas.microsoft.com/office/drawing/2014/main" id="{C5521FF5-9062-4000-A3E2-C5F001932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698483"/>
            <a:ext cx="7214616" cy="543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74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A2DC01-F992-4DCB-A793-E174CA82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  <a:latin typeface="Microsoft YaHei Light"/>
                <a:ea typeface="Microsoft YaHei Light"/>
              </a:rPr>
              <a:t>  </a:t>
            </a:r>
            <a:r>
              <a:rPr lang="de-DE" dirty="0">
                <a:solidFill>
                  <a:schemeClr val="bg1"/>
                </a:solidFill>
                <a:latin typeface="Microsoft YaHei Light"/>
                <a:ea typeface="Microsoft YaHei Light"/>
              </a:rPr>
              <a:t>Über die Brücke gehen</a:t>
            </a:r>
            <a:r>
              <a:rPr lang="pl-PL" dirty="0">
                <a:solidFill>
                  <a:schemeClr val="bg1"/>
                </a:solidFill>
                <a:latin typeface="Microsoft YaHei Light"/>
                <a:ea typeface="Microsoft YaHei Light"/>
              </a:rPr>
              <a:t>- iść przez most</a:t>
            </a:r>
          </a:p>
        </p:txBody>
      </p:sp>
      <p:pic>
        <p:nvPicPr>
          <p:cNvPr id="4" name="Obraz 4" descr="Obraz zawierający tekst, niebo, tor, droga&#10;&#10;Opis wygenerowany automatycznie">
            <a:extLst>
              <a:ext uri="{FF2B5EF4-FFF2-40B4-BE49-F238E27FC236}">
                <a16:creationId xmlns:a16="http://schemas.microsoft.com/office/drawing/2014/main" id="{D6470182-9304-4CE5-A5EB-EAD64F240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578" y="1760284"/>
            <a:ext cx="6140388" cy="5006914"/>
          </a:xfrm>
        </p:spPr>
      </p:pic>
    </p:spTree>
    <p:extLst>
      <p:ext uri="{BB962C8B-B14F-4D97-AF65-F5344CB8AC3E}">
        <p14:creationId xmlns:p14="http://schemas.microsoft.com/office/powerpoint/2010/main" val="394394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E463EA-CABA-42AA-BDB8-0FE23EC0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Microsoft YaHei Light"/>
                <a:ea typeface="Microsoft YaHei Light"/>
              </a:rPr>
              <a:t>Über den Platz gehen</a:t>
            </a:r>
            <a:r>
              <a:rPr lang="pl-PL" dirty="0">
                <a:solidFill>
                  <a:schemeClr val="bg1"/>
                </a:solidFill>
                <a:latin typeface="Microsoft YaHei Light"/>
                <a:ea typeface="Microsoft YaHei Light"/>
              </a:rPr>
              <a:t>- iść przez plac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4" descr="Obraz zawierający tekst, droga, niebo, zewnętrzne&#10;&#10;Opis wygenerowany automatycznie">
            <a:extLst>
              <a:ext uri="{FF2B5EF4-FFF2-40B4-BE49-F238E27FC236}">
                <a16:creationId xmlns:a16="http://schemas.microsoft.com/office/drawing/2014/main" id="{75CB23F5-32A6-4D49-A848-E403C46AC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3264" y="1717241"/>
            <a:ext cx="6405472" cy="4287867"/>
          </a:xfrm>
        </p:spPr>
      </p:pic>
    </p:spTree>
    <p:extLst>
      <p:ext uri="{BB962C8B-B14F-4D97-AF65-F5344CB8AC3E}">
        <p14:creationId xmlns:p14="http://schemas.microsoft.com/office/powerpoint/2010/main" val="1679522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1B212F"/>
      </a:dk2>
      <a:lt2>
        <a:srgbClr val="F3F2F0"/>
      </a:lt2>
      <a:accent1>
        <a:srgbClr val="4D72C3"/>
      </a:accent1>
      <a:accent2>
        <a:srgbClr val="4B3EB3"/>
      </a:accent2>
      <a:accent3>
        <a:srgbClr val="8B4DC3"/>
      </a:accent3>
      <a:accent4>
        <a:srgbClr val="AA3BB1"/>
      </a:accent4>
      <a:accent5>
        <a:srgbClr val="C34D99"/>
      </a:accent5>
      <a:accent6>
        <a:srgbClr val="B13B56"/>
      </a:accent6>
      <a:hlink>
        <a:srgbClr val="A88538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SketchyVTI</vt:lpstr>
      <vt:lpstr>Mini slowniczek obrazkowy</vt:lpstr>
      <vt:lpstr>Geradeaus gehen -iść prosto</vt:lpstr>
      <vt:lpstr>(nach) rechts gehen/ abbiegen- iść/ skręcić w/ na prawo</vt:lpstr>
      <vt:lpstr>(nach) links gehen/ abbiegen- iść/ skecić w/na lewo</vt:lpstr>
      <vt:lpstr>Die Straße/ den Fluss entlang gehen- iść wzdłuż ulicy/ rzeki</vt:lpstr>
      <vt:lpstr>Bis zur Ampel Kreuzung gehen- iść do świateł/ skrzyżowania</vt:lpstr>
      <vt:lpstr>Über die Straße gehen- iść przez ulicę</vt:lpstr>
      <vt:lpstr>  Über die Brücke gehen- iść przez most</vt:lpstr>
      <vt:lpstr>Über den Platz gehen- iść przez plac</vt:lpstr>
      <vt:lpstr>Durch den Park gehen- iść przez park</vt:lpstr>
      <vt:lpstr>Die erste Straße rechts gehen- iść w pierwszą ulicę w prawo</vt:lpstr>
      <vt:lpstr>Die zweite Straße rechts gehen- iść w drugą ulicę w prawo</vt:lpstr>
      <vt:lpstr>An der Ampel rechts- na światłach w prawo</vt:lpstr>
      <vt:lpstr>Am Rathaus vorbei- obok ratusza (mijając ratusz)</vt:lpstr>
      <vt:lpstr>An der Kirche vorbei- obok kościoła (mijając kościół)</vt:lpstr>
      <vt:lpstr>Koniec :)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402</cp:revision>
  <dcterms:created xsi:type="dcterms:W3CDTF">2021-03-21T07:46:24Z</dcterms:created>
  <dcterms:modified xsi:type="dcterms:W3CDTF">2021-04-07T11:48:43Z</dcterms:modified>
</cp:coreProperties>
</file>