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F55EC-3FB8-449B-AF60-9D5F2748BA6D}" v="20" dt="2021-02-18T07:37:30.562"/>
    <p1510:client id="{31BB3346-B248-F2C0-836B-DDCFDEB380EA}" v="27" dt="2021-02-17T19:52:15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k Tomczyk" userId="S::patryk.tomczyk@zpo-terpentyna.pl::8b485374-282f-479e-b13c-328880b72895" providerId="AD" clId="Web-{31BB3346-B248-F2C0-836B-DDCFDEB380EA}"/>
    <pc:docChg chg="modSld">
      <pc:chgData name="Patryk Tomczyk" userId="S::patryk.tomczyk@zpo-terpentyna.pl::8b485374-282f-479e-b13c-328880b72895" providerId="AD" clId="Web-{31BB3346-B248-F2C0-836B-DDCFDEB380EA}" dt="2021-02-17T19:52:15.877" v="26"/>
      <pc:docMkLst>
        <pc:docMk/>
      </pc:docMkLst>
      <pc:sldChg chg="modTransition modAnim">
        <pc:chgData name="Patryk Tomczyk" userId="S::patryk.tomczyk@zpo-terpentyna.pl::8b485374-282f-479e-b13c-328880b72895" providerId="AD" clId="Web-{31BB3346-B248-F2C0-836B-DDCFDEB380EA}" dt="2021-02-17T19:50:39.031" v="9"/>
        <pc:sldMkLst>
          <pc:docMk/>
          <pc:sldMk cId="776730089" sldId="256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0:42.750" v="11"/>
        <pc:sldMkLst>
          <pc:docMk/>
          <pc:sldMk cId="2304206277" sldId="257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0:48.125" v="13"/>
        <pc:sldMkLst>
          <pc:docMk/>
          <pc:sldMk cId="770395551" sldId="258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2:15.877" v="26"/>
        <pc:sldMkLst>
          <pc:docMk/>
          <pc:sldMk cId="1442332051" sldId="259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1:03.204" v="17"/>
        <pc:sldMkLst>
          <pc:docMk/>
          <pc:sldMk cId="1124070583" sldId="260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1:11.313" v="19"/>
        <pc:sldMkLst>
          <pc:docMk/>
          <pc:sldMk cId="243870257" sldId="261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1:18.470" v="21"/>
        <pc:sldMkLst>
          <pc:docMk/>
          <pc:sldMk cId="2096702551" sldId="262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1:26.142" v="23"/>
        <pc:sldMkLst>
          <pc:docMk/>
          <pc:sldMk cId="450425308" sldId="263"/>
        </pc:sldMkLst>
      </pc:sldChg>
      <pc:sldChg chg="modTransition addAnim modAnim">
        <pc:chgData name="Patryk Tomczyk" userId="S::patryk.tomczyk@zpo-terpentyna.pl::8b485374-282f-479e-b13c-328880b72895" providerId="AD" clId="Web-{31BB3346-B248-F2C0-836B-DDCFDEB380EA}" dt="2021-02-17T19:51:29.923" v="25"/>
        <pc:sldMkLst>
          <pc:docMk/>
          <pc:sldMk cId="3303205440" sldId="264"/>
        </pc:sldMkLst>
      </pc:sldChg>
    </pc:docChg>
  </pc:docChgLst>
  <pc:docChgLst>
    <pc:chgData name="Patryk Tomczyk" userId="8b485374-282f-479e-b13c-328880b72895" providerId="ADAL" clId="{031F55EC-3FB8-449B-AF60-9D5F2748BA6D}"/>
    <pc:docChg chg="undo custSel addSld modSld">
      <pc:chgData name="Patryk Tomczyk" userId="8b485374-282f-479e-b13c-328880b72895" providerId="ADAL" clId="{031F55EC-3FB8-449B-AF60-9D5F2748BA6D}" dt="2021-02-18T07:37:30.577" v="572" actId="27636"/>
      <pc:docMkLst>
        <pc:docMk/>
      </pc:docMkLst>
      <pc:sldChg chg="addSp modSp new mod setBg addAnim setClrOvrMap">
        <pc:chgData name="Patryk Tomczyk" userId="8b485374-282f-479e-b13c-328880b72895" providerId="ADAL" clId="{031F55EC-3FB8-449B-AF60-9D5F2748BA6D}" dt="2021-02-18T07:37:30.577" v="572" actId="27636"/>
        <pc:sldMkLst>
          <pc:docMk/>
          <pc:sldMk cId="776730089" sldId="256"/>
        </pc:sldMkLst>
        <pc:spChg chg="mod">
          <ac:chgData name="Patryk Tomczyk" userId="8b485374-282f-479e-b13c-328880b72895" providerId="ADAL" clId="{031F55EC-3FB8-449B-AF60-9D5F2748BA6D}" dt="2021-02-17T19:18:23.558" v="73" actId="20577"/>
          <ac:spMkLst>
            <pc:docMk/>
            <pc:sldMk cId="776730089" sldId="256"/>
            <ac:spMk id="2" creationId="{330BC5AD-3BD4-4A31-B979-D94C4382A436}"/>
          </ac:spMkLst>
        </pc:spChg>
        <pc:spChg chg="mod">
          <ac:chgData name="Patryk Tomczyk" userId="8b485374-282f-479e-b13c-328880b72895" providerId="ADAL" clId="{031F55EC-3FB8-449B-AF60-9D5F2748BA6D}" dt="2021-02-18T07:37:30.577" v="572" actId="27636"/>
          <ac:spMkLst>
            <pc:docMk/>
            <pc:sldMk cId="776730089" sldId="256"/>
            <ac:spMk id="3" creationId="{8F6FBCB2-A0E2-403D-B9A0-84BA6F6AFE79}"/>
          </ac:spMkLst>
        </pc:spChg>
        <pc:spChg chg="add">
          <ac:chgData name="Patryk Tomczyk" userId="8b485374-282f-479e-b13c-328880b72895" providerId="ADAL" clId="{031F55EC-3FB8-449B-AF60-9D5F2748BA6D}" dt="2021-02-17T19:17:53.788" v="66" actId="26606"/>
          <ac:spMkLst>
            <pc:docMk/>
            <pc:sldMk cId="776730089" sldId="256"/>
            <ac:spMk id="9" creationId="{71B2258F-86CA-4D4D-8270-BC05FCDEBFB3}"/>
          </ac:spMkLst>
        </pc:spChg>
        <pc:picChg chg="add mod ord">
          <ac:chgData name="Patryk Tomczyk" userId="8b485374-282f-479e-b13c-328880b72895" providerId="ADAL" clId="{031F55EC-3FB8-449B-AF60-9D5F2748BA6D}" dt="2021-02-17T19:17:53.788" v="66" actId="26606"/>
          <ac:picMkLst>
            <pc:docMk/>
            <pc:sldMk cId="776730089" sldId="256"/>
            <ac:picMk id="4" creationId="{7CFC5559-3726-4FAD-95DD-3B91C144ACBC}"/>
          </ac:picMkLst>
        </pc:picChg>
      </pc:sldChg>
      <pc:sldChg chg="addSp delSp modSp new mod setBg setClrOvrMap">
        <pc:chgData name="Patryk Tomczyk" userId="8b485374-282f-479e-b13c-328880b72895" providerId="ADAL" clId="{031F55EC-3FB8-449B-AF60-9D5F2748BA6D}" dt="2021-02-17T19:48:04.245" v="569" actId="20577"/>
        <pc:sldMkLst>
          <pc:docMk/>
          <pc:sldMk cId="2304206277" sldId="257"/>
        </pc:sldMkLst>
        <pc:spChg chg="mod ord">
          <ac:chgData name="Patryk Tomczyk" userId="8b485374-282f-479e-b13c-328880b72895" providerId="ADAL" clId="{031F55EC-3FB8-449B-AF60-9D5F2748BA6D}" dt="2021-02-17T19:48:04.245" v="569" actId="20577"/>
          <ac:spMkLst>
            <pc:docMk/>
            <pc:sldMk cId="2304206277" sldId="257"/>
            <ac:spMk id="2" creationId="{9752ED90-F4AD-40D1-8D85-AA09E3F8B983}"/>
          </ac:spMkLst>
        </pc:spChg>
        <pc:spChg chg="add del">
          <ac:chgData name="Patryk Tomczyk" userId="8b485374-282f-479e-b13c-328880b72895" providerId="ADAL" clId="{031F55EC-3FB8-449B-AF60-9D5F2748BA6D}" dt="2021-02-17T19:20:53.088" v="155" actId="26606"/>
          <ac:spMkLst>
            <pc:docMk/>
            <pc:sldMk cId="2304206277" sldId="257"/>
            <ac:spMk id="3" creationId="{B723F387-3AF1-4DD4-B65F-A0E692E7A249}"/>
          </ac:spMkLst>
        </pc:spChg>
        <pc:spChg chg="add del">
          <ac:chgData name="Patryk Tomczyk" userId="8b485374-282f-479e-b13c-328880b72895" providerId="ADAL" clId="{031F55EC-3FB8-449B-AF60-9D5F2748BA6D}" dt="2021-02-17T19:20:53.050" v="154" actId="26606"/>
          <ac:spMkLst>
            <pc:docMk/>
            <pc:sldMk cId="2304206277" sldId="257"/>
            <ac:spMk id="9" creationId="{71B2258F-86CA-4D4D-8270-BC05FCDEBFB3}"/>
          </ac:spMkLst>
        </pc:spChg>
        <pc:spChg chg="add">
          <ac:chgData name="Patryk Tomczyk" userId="8b485374-282f-479e-b13c-328880b72895" providerId="ADAL" clId="{031F55EC-3FB8-449B-AF60-9D5F2748BA6D}" dt="2021-02-17T19:20:53.088" v="155" actId="26606"/>
          <ac:spMkLst>
            <pc:docMk/>
            <pc:sldMk cId="2304206277" sldId="257"/>
            <ac:spMk id="11" creationId="{F605C4CC-A25C-416F-8333-7CB7DC97D870}"/>
          </ac:spMkLst>
        </pc:spChg>
        <pc:spChg chg="add">
          <ac:chgData name="Patryk Tomczyk" userId="8b485374-282f-479e-b13c-328880b72895" providerId="ADAL" clId="{031F55EC-3FB8-449B-AF60-9D5F2748BA6D}" dt="2021-02-17T19:20:53.088" v="155" actId="26606"/>
          <ac:spMkLst>
            <pc:docMk/>
            <pc:sldMk cId="2304206277" sldId="257"/>
            <ac:spMk id="12" creationId="{8F23F8A3-8FD7-4779-8323-FDC26BE99889}"/>
          </ac:spMkLst>
        </pc:spChg>
        <pc:spChg chg="add mod">
          <ac:chgData name="Patryk Tomczyk" userId="8b485374-282f-479e-b13c-328880b72895" providerId="ADAL" clId="{031F55EC-3FB8-449B-AF60-9D5F2748BA6D}" dt="2021-02-17T19:21:20.689" v="159" actId="27636"/>
          <ac:spMkLst>
            <pc:docMk/>
            <pc:sldMk cId="2304206277" sldId="257"/>
            <ac:spMk id="13" creationId="{B723F387-3AF1-4DD4-B65F-A0E692E7A249}"/>
          </ac:spMkLst>
        </pc:spChg>
        <pc:picChg chg="add mod">
          <ac:chgData name="Patryk Tomczyk" userId="8b485374-282f-479e-b13c-328880b72895" providerId="ADAL" clId="{031F55EC-3FB8-449B-AF60-9D5F2748BA6D}" dt="2021-02-17T19:20:53.088" v="155" actId="26606"/>
          <ac:picMkLst>
            <pc:docMk/>
            <pc:sldMk cId="2304206277" sldId="257"/>
            <ac:picMk id="4" creationId="{95F09852-4436-4F8B-8F1C-2F2A4BC380D4}"/>
          </ac:picMkLst>
        </pc:picChg>
      </pc:sldChg>
      <pc:sldChg chg="addSp delSp modSp new mod setBg setClrOvrMap">
        <pc:chgData name="Patryk Tomczyk" userId="8b485374-282f-479e-b13c-328880b72895" providerId="ADAL" clId="{031F55EC-3FB8-449B-AF60-9D5F2748BA6D}" dt="2021-02-17T19:39:56.315" v="475" actId="26606"/>
        <pc:sldMkLst>
          <pc:docMk/>
          <pc:sldMk cId="770395551" sldId="258"/>
        </pc:sldMkLst>
        <pc:spChg chg="mod">
          <ac:chgData name="Patryk Tomczyk" userId="8b485374-282f-479e-b13c-328880b72895" providerId="ADAL" clId="{031F55EC-3FB8-449B-AF60-9D5F2748BA6D}" dt="2021-02-17T19:39:56.315" v="475" actId="26606"/>
          <ac:spMkLst>
            <pc:docMk/>
            <pc:sldMk cId="770395551" sldId="258"/>
            <ac:spMk id="2" creationId="{431BA4CB-9626-48F6-9959-19924D6507D0}"/>
          </ac:spMkLst>
        </pc:spChg>
        <pc:spChg chg="del">
          <ac:chgData name="Patryk Tomczyk" userId="8b485374-282f-479e-b13c-328880b72895" providerId="ADAL" clId="{031F55EC-3FB8-449B-AF60-9D5F2748BA6D}" dt="2021-02-17T19:26:17.189" v="233" actId="26606"/>
          <ac:spMkLst>
            <pc:docMk/>
            <pc:sldMk cId="770395551" sldId="258"/>
            <ac:spMk id="3" creationId="{1E111AD9-DE8C-45C4-8E18-3ADF46C51744}"/>
          </ac:spMkLst>
        </pc:spChg>
        <pc:spChg chg="add del mod">
          <ac:chgData name="Patryk Tomczyk" userId="8b485374-282f-479e-b13c-328880b72895" providerId="ADAL" clId="{031F55EC-3FB8-449B-AF60-9D5F2748BA6D}" dt="2021-02-17T19:39:56.315" v="475" actId="26606"/>
          <ac:spMkLst>
            <pc:docMk/>
            <pc:sldMk cId="770395551" sldId="258"/>
            <ac:spMk id="7" creationId="{A5E377CC-5C4F-4F17-ACA9-CB3F4A7A926E}"/>
          </ac:spMkLst>
        </pc:spChg>
        <pc:spChg chg="add del">
          <ac:chgData name="Patryk Tomczyk" userId="8b485374-282f-479e-b13c-328880b72895" providerId="ADAL" clId="{031F55EC-3FB8-449B-AF60-9D5F2748BA6D}" dt="2021-02-17T19:39:56.315" v="475" actId="26606"/>
          <ac:spMkLst>
            <pc:docMk/>
            <pc:sldMk cId="770395551" sldId="258"/>
            <ac:spMk id="9" creationId="{E49CC64F-7275-4E33-961B-0C5CDC439875}"/>
          </ac:spMkLst>
        </pc:spChg>
        <pc:picChg chg="add del mod">
          <ac:chgData name="Patryk Tomczyk" userId="8b485374-282f-479e-b13c-328880b72895" providerId="ADAL" clId="{031F55EC-3FB8-449B-AF60-9D5F2748BA6D}" dt="2021-02-17T19:39:16.411" v="471" actId="21"/>
          <ac:picMkLst>
            <pc:docMk/>
            <pc:sldMk cId="770395551" sldId="258"/>
            <ac:picMk id="4" creationId="{D895438C-D494-41E4-8639-A86C62B7ABE4}"/>
          </ac:picMkLst>
        </pc:picChg>
        <pc:picChg chg="add del">
          <ac:chgData name="Patryk Tomczyk" userId="8b485374-282f-479e-b13c-328880b72895" providerId="ADAL" clId="{031F55EC-3FB8-449B-AF60-9D5F2748BA6D}" dt="2021-02-17T19:39:35.878" v="473" actId="21"/>
          <ac:picMkLst>
            <pc:docMk/>
            <pc:sldMk cId="770395551" sldId="258"/>
            <ac:picMk id="5" creationId="{785FEFF9-FD46-4CF6-AA86-04063D2F7DB6}"/>
          </ac:picMkLst>
        </pc:picChg>
        <pc:picChg chg="add mod">
          <ac:chgData name="Patryk Tomczyk" userId="8b485374-282f-479e-b13c-328880b72895" providerId="ADAL" clId="{031F55EC-3FB8-449B-AF60-9D5F2748BA6D}" dt="2021-02-17T19:39:56.315" v="475" actId="26606"/>
          <ac:picMkLst>
            <pc:docMk/>
            <pc:sldMk cId="770395551" sldId="258"/>
            <ac:picMk id="8" creationId="{AC2C42BE-760D-4D85-929A-79529CB0EB32}"/>
          </ac:picMkLst>
        </pc:picChg>
      </pc:sldChg>
      <pc:sldChg chg="addSp delSp modSp new mod setBg setClrOvrMap">
        <pc:chgData name="Patryk Tomczyk" userId="8b485374-282f-479e-b13c-328880b72895" providerId="ADAL" clId="{031F55EC-3FB8-449B-AF60-9D5F2748BA6D}" dt="2021-02-17T19:28:52.026" v="274" actId="26606"/>
        <pc:sldMkLst>
          <pc:docMk/>
          <pc:sldMk cId="1442332051" sldId="259"/>
        </pc:sldMkLst>
        <pc:spChg chg="mod ord">
          <ac:chgData name="Patryk Tomczyk" userId="8b485374-282f-479e-b13c-328880b72895" providerId="ADAL" clId="{031F55EC-3FB8-449B-AF60-9D5F2748BA6D}" dt="2021-02-17T19:28:52.026" v="274" actId="26606"/>
          <ac:spMkLst>
            <pc:docMk/>
            <pc:sldMk cId="1442332051" sldId="259"/>
            <ac:spMk id="2" creationId="{A9197A3C-FC20-4C69-8569-0EB01B825172}"/>
          </ac:spMkLst>
        </pc:spChg>
        <pc:spChg chg="del">
          <ac:chgData name="Patryk Tomczyk" userId="8b485374-282f-479e-b13c-328880b72895" providerId="ADAL" clId="{031F55EC-3FB8-449B-AF60-9D5F2748BA6D}" dt="2021-02-17T19:28:52.026" v="274" actId="26606"/>
          <ac:spMkLst>
            <pc:docMk/>
            <pc:sldMk cId="1442332051" sldId="259"/>
            <ac:spMk id="3" creationId="{BB7847F4-28A5-4DB5-977D-FFA78684DF66}"/>
          </ac:spMkLst>
        </pc:spChg>
        <pc:spChg chg="add">
          <ac:chgData name="Patryk Tomczyk" userId="8b485374-282f-479e-b13c-328880b72895" providerId="ADAL" clId="{031F55EC-3FB8-449B-AF60-9D5F2748BA6D}" dt="2021-02-17T19:28:52.026" v="274" actId="26606"/>
          <ac:spMkLst>
            <pc:docMk/>
            <pc:sldMk cId="1442332051" sldId="259"/>
            <ac:spMk id="9" creationId="{5A59F003-E00A-43F9-91DC-CC54E3B87466}"/>
          </ac:spMkLst>
        </pc:spChg>
        <pc:spChg chg="add">
          <ac:chgData name="Patryk Tomczyk" userId="8b485374-282f-479e-b13c-328880b72895" providerId="ADAL" clId="{031F55EC-3FB8-449B-AF60-9D5F2748BA6D}" dt="2021-02-17T19:28:52.026" v="274" actId="26606"/>
          <ac:spMkLst>
            <pc:docMk/>
            <pc:sldMk cId="1442332051" sldId="259"/>
            <ac:spMk id="11" creationId="{D74A4382-E3AD-430A-9A1F-DFA3E0E77A7D}"/>
          </ac:spMkLst>
        </pc:spChg>
        <pc:spChg chg="add">
          <ac:chgData name="Patryk Tomczyk" userId="8b485374-282f-479e-b13c-328880b72895" providerId="ADAL" clId="{031F55EC-3FB8-449B-AF60-9D5F2748BA6D}" dt="2021-02-17T19:28:52.026" v="274" actId="26606"/>
          <ac:spMkLst>
            <pc:docMk/>
            <pc:sldMk cId="1442332051" sldId="259"/>
            <ac:spMk id="13" creationId="{79F40191-0F44-4FD1-82CC-ACB507C14BE6}"/>
          </ac:spMkLst>
        </pc:spChg>
        <pc:picChg chg="add mod">
          <ac:chgData name="Patryk Tomczyk" userId="8b485374-282f-479e-b13c-328880b72895" providerId="ADAL" clId="{031F55EC-3FB8-449B-AF60-9D5F2748BA6D}" dt="2021-02-17T19:28:52.026" v="274" actId="26606"/>
          <ac:picMkLst>
            <pc:docMk/>
            <pc:sldMk cId="1442332051" sldId="259"/>
            <ac:picMk id="4" creationId="{2673171D-DF54-4763-BD38-D0DF32DA9215}"/>
          </ac:picMkLst>
        </pc:picChg>
      </pc:sldChg>
      <pc:sldChg chg="addSp delSp modSp new mod setBg setClrOvrMap">
        <pc:chgData name="Patryk Tomczyk" userId="8b485374-282f-479e-b13c-328880b72895" providerId="ADAL" clId="{031F55EC-3FB8-449B-AF60-9D5F2748BA6D}" dt="2021-02-17T19:31:36.046" v="345" actId="26606"/>
        <pc:sldMkLst>
          <pc:docMk/>
          <pc:sldMk cId="1124070583" sldId="260"/>
        </pc:sldMkLst>
        <pc:spChg chg="mod ord">
          <ac:chgData name="Patryk Tomczyk" userId="8b485374-282f-479e-b13c-328880b72895" providerId="ADAL" clId="{031F55EC-3FB8-449B-AF60-9D5F2748BA6D}" dt="2021-02-17T19:31:36.046" v="345" actId="26606"/>
          <ac:spMkLst>
            <pc:docMk/>
            <pc:sldMk cId="1124070583" sldId="260"/>
            <ac:spMk id="2" creationId="{ACBD084F-F6FD-482C-BE3F-4EB89A09CEA2}"/>
          </ac:spMkLst>
        </pc:spChg>
        <pc:spChg chg="del">
          <ac:chgData name="Patryk Tomczyk" userId="8b485374-282f-479e-b13c-328880b72895" providerId="ADAL" clId="{031F55EC-3FB8-449B-AF60-9D5F2748BA6D}" dt="2021-02-17T19:31:36.046" v="345" actId="26606"/>
          <ac:spMkLst>
            <pc:docMk/>
            <pc:sldMk cId="1124070583" sldId="260"/>
            <ac:spMk id="3" creationId="{0BFFB879-9F1F-4069-891F-81EC36FDEB93}"/>
          </ac:spMkLst>
        </pc:spChg>
        <pc:spChg chg="add">
          <ac:chgData name="Patryk Tomczyk" userId="8b485374-282f-479e-b13c-328880b72895" providerId="ADAL" clId="{031F55EC-3FB8-449B-AF60-9D5F2748BA6D}" dt="2021-02-17T19:31:36.046" v="345" actId="26606"/>
          <ac:spMkLst>
            <pc:docMk/>
            <pc:sldMk cId="1124070583" sldId="260"/>
            <ac:spMk id="9" creationId="{71B2258F-86CA-4D4D-8270-BC05FCDEBFB3}"/>
          </ac:spMkLst>
        </pc:spChg>
        <pc:picChg chg="add mod">
          <ac:chgData name="Patryk Tomczyk" userId="8b485374-282f-479e-b13c-328880b72895" providerId="ADAL" clId="{031F55EC-3FB8-449B-AF60-9D5F2748BA6D}" dt="2021-02-17T19:31:36.046" v="345" actId="26606"/>
          <ac:picMkLst>
            <pc:docMk/>
            <pc:sldMk cId="1124070583" sldId="260"/>
            <ac:picMk id="4" creationId="{8E9E53B1-AFBD-4201-A5E7-5099616A682D}"/>
          </ac:picMkLst>
        </pc:picChg>
      </pc:sldChg>
      <pc:sldChg chg="addSp delSp modSp new mod setBg">
        <pc:chgData name="Patryk Tomczyk" userId="8b485374-282f-479e-b13c-328880b72895" providerId="ADAL" clId="{031F55EC-3FB8-449B-AF60-9D5F2748BA6D}" dt="2021-02-17T19:34:22.436" v="429" actId="26606"/>
        <pc:sldMkLst>
          <pc:docMk/>
          <pc:sldMk cId="243870257" sldId="261"/>
        </pc:sldMkLst>
        <pc:spChg chg="mod">
          <ac:chgData name="Patryk Tomczyk" userId="8b485374-282f-479e-b13c-328880b72895" providerId="ADAL" clId="{031F55EC-3FB8-449B-AF60-9D5F2748BA6D}" dt="2021-02-17T19:34:22.436" v="429" actId="26606"/>
          <ac:spMkLst>
            <pc:docMk/>
            <pc:sldMk cId="243870257" sldId="261"/>
            <ac:spMk id="2" creationId="{435263F2-62EE-46CE-AF81-55AFD7DC89FD}"/>
          </ac:spMkLst>
        </pc:spChg>
        <pc:spChg chg="del">
          <ac:chgData name="Patryk Tomczyk" userId="8b485374-282f-479e-b13c-328880b72895" providerId="ADAL" clId="{031F55EC-3FB8-449B-AF60-9D5F2748BA6D}" dt="2021-02-17T19:34:22.436" v="429" actId="26606"/>
          <ac:spMkLst>
            <pc:docMk/>
            <pc:sldMk cId="243870257" sldId="261"/>
            <ac:spMk id="3" creationId="{BC570A44-A2CE-4019-BB83-64D98527214E}"/>
          </ac:spMkLst>
        </pc:spChg>
        <pc:spChg chg="add">
          <ac:chgData name="Patryk Tomczyk" userId="8b485374-282f-479e-b13c-328880b72895" providerId="ADAL" clId="{031F55EC-3FB8-449B-AF60-9D5F2748BA6D}" dt="2021-02-17T19:34:22.436" v="429" actId="26606"/>
          <ac:spMkLst>
            <pc:docMk/>
            <pc:sldMk cId="243870257" sldId="261"/>
            <ac:spMk id="9" creationId="{16C5FA50-8D52-4617-AF91-5C7B1C8352F1}"/>
          </ac:spMkLst>
        </pc:spChg>
        <pc:spChg chg="add">
          <ac:chgData name="Patryk Tomczyk" userId="8b485374-282f-479e-b13c-328880b72895" providerId="ADAL" clId="{031F55EC-3FB8-449B-AF60-9D5F2748BA6D}" dt="2021-02-17T19:34:22.436" v="429" actId="26606"/>
          <ac:spMkLst>
            <pc:docMk/>
            <pc:sldMk cId="243870257" sldId="261"/>
            <ac:spMk id="11" creationId="{E223798C-12AD-4B0C-A50C-D676347D67CF}"/>
          </ac:spMkLst>
        </pc:spChg>
        <pc:picChg chg="add mod">
          <ac:chgData name="Patryk Tomczyk" userId="8b485374-282f-479e-b13c-328880b72895" providerId="ADAL" clId="{031F55EC-3FB8-449B-AF60-9D5F2748BA6D}" dt="2021-02-17T19:34:22.436" v="429" actId="26606"/>
          <ac:picMkLst>
            <pc:docMk/>
            <pc:sldMk cId="243870257" sldId="261"/>
            <ac:picMk id="4" creationId="{2629478B-4F80-4286-A942-BC43D67738FD}"/>
          </ac:picMkLst>
        </pc:picChg>
      </pc:sldChg>
      <pc:sldChg chg="addSp delSp modSp new mod setBg setClrOvrMap">
        <pc:chgData name="Patryk Tomczyk" userId="8b485374-282f-479e-b13c-328880b72895" providerId="ADAL" clId="{031F55EC-3FB8-449B-AF60-9D5F2748BA6D}" dt="2021-02-17T19:37:37.641" v="468" actId="1076"/>
        <pc:sldMkLst>
          <pc:docMk/>
          <pc:sldMk cId="2096702551" sldId="262"/>
        </pc:sldMkLst>
        <pc:spChg chg="mod">
          <ac:chgData name="Patryk Tomczyk" userId="8b485374-282f-479e-b13c-328880b72895" providerId="ADAL" clId="{031F55EC-3FB8-449B-AF60-9D5F2748BA6D}" dt="2021-02-17T19:37:37.641" v="468" actId="1076"/>
          <ac:spMkLst>
            <pc:docMk/>
            <pc:sldMk cId="2096702551" sldId="262"/>
            <ac:spMk id="2" creationId="{7CF780AD-5C72-490D-A0AD-A4F1359686EA}"/>
          </ac:spMkLst>
        </pc:spChg>
        <pc:spChg chg="del">
          <ac:chgData name="Patryk Tomczyk" userId="8b485374-282f-479e-b13c-328880b72895" providerId="ADAL" clId="{031F55EC-3FB8-449B-AF60-9D5F2748BA6D}" dt="2021-02-17T19:37:22.812" v="464"/>
          <ac:spMkLst>
            <pc:docMk/>
            <pc:sldMk cId="2096702551" sldId="262"/>
            <ac:spMk id="3" creationId="{2C32AAE5-50AF-48FE-BBA4-A29D1225D43F}"/>
          </ac:spMkLst>
        </pc:spChg>
        <pc:spChg chg="add del">
          <ac:chgData name="Patryk Tomczyk" userId="8b485374-282f-479e-b13c-328880b72895" providerId="ADAL" clId="{031F55EC-3FB8-449B-AF60-9D5F2748BA6D}" dt="2021-02-17T19:37:30.996" v="466" actId="26606"/>
          <ac:spMkLst>
            <pc:docMk/>
            <pc:sldMk cId="2096702551" sldId="262"/>
            <ac:spMk id="9" creationId="{16C5FA50-8D52-4617-AF91-5C7B1C8352F1}"/>
          </ac:spMkLst>
        </pc:spChg>
        <pc:spChg chg="add del">
          <ac:chgData name="Patryk Tomczyk" userId="8b485374-282f-479e-b13c-328880b72895" providerId="ADAL" clId="{031F55EC-3FB8-449B-AF60-9D5F2748BA6D}" dt="2021-02-17T19:37:30.996" v="466" actId="26606"/>
          <ac:spMkLst>
            <pc:docMk/>
            <pc:sldMk cId="2096702551" sldId="262"/>
            <ac:spMk id="11" creationId="{E223798C-12AD-4B0C-A50C-D676347D67CF}"/>
          </ac:spMkLst>
        </pc:spChg>
        <pc:spChg chg="add">
          <ac:chgData name="Patryk Tomczyk" userId="8b485374-282f-479e-b13c-328880b72895" providerId="ADAL" clId="{031F55EC-3FB8-449B-AF60-9D5F2748BA6D}" dt="2021-02-17T19:37:31.012" v="467" actId="26606"/>
          <ac:spMkLst>
            <pc:docMk/>
            <pc:sldMk cId="2096702551" sldId="262"/>
            <ac:spMk id="13" creationId="{BCC55ACC-A2F6-403C-A3A4-D59B3734D45F}"/>
          </ac:spMkLst>
        </pc:spChg>
        <pc:picChg chg="add mod">
          <ac:chgData name="Patryk Tomczyk" userId="8b485374-282f-479e-b13c-328880b72895" providerId="ADAL" clId="{031F55EC-3FB8-449B-AF60-9D5F2748BA6D}" dt="2021-02-17T19:37:31.012" v="467" actId="26606"/>
          <ac:picMkLst>
            <pc:docMk/>
            <pc:sldMk cId="2096702551" sldId="262"/>
            <ac:picMk id="4" creationId="{2C67903F-C9D2-420E-BAFD-40953DA99020}"/>
          </ac:picMkLst>
        </pc:picChg>
      </pc:sldChg>
      <pc:sldChg chg="addSp delSp modSp new mod setBg">
        <pc:chgData name="Patryk Tomczyk" userId="8b485374-282f-479e-b13c-328880b72895" providerId="ADAL" clId="{031F55EC-3FB8-449B-AF60-9D5F2748BA6D}" dt="2021-02-17T19:44:17.223" v="544" actId="26606"/>
        <pc:sldMkLst>
          <pc:docMk/>
          <pc:sldMk cId="450425308" sldId="263"/>
        </pc:sldMkLst>
        <pc:spChg chg="mod">
          <ac:chgData name="Patryk Tomczyk" userId="8b485374-282f-479e-b13c-328880b72895" providerId="ADAL" clId="{031F55EC-3FB8-449B-AF60-9D5F2748BA6D}" dt="2021-02-17T19:44:17.223" v="544" actId="26606"/>
          <ac:spMkLst>
            <pc:docMk/>
            <pc:sldMk cId="450425308" sldId="263"/>
            <ac:spMk id="2" creationId="{B2B45484-2939-4572-B1B5-391B35C56E29}"/>
          </ac:spMkLst>
        </pc:spChg>
        <pc:spChg chg="del">
          <ac:chgData name="Patryk Tomczyk" userId="8b485374-282f-479e-b13c-328880b72895" providerId="ADAL" clId="{031F55EC-3FB8-449B-AF60-9D5F2748BA6D}" dt="2021-02-17T19:44:17.223" v="544" actId="26606"/>
          <ac:spMkLst>
            <pc:docMk/>
            <pc:sldMk cId="450425308" sldId="263"/>
            <ac:spMk id="3" creationId="{0B292BF0-AFDA-4C1A-AA21-90A20B68819D}"/>
          </ac:spMkLst>
        </pc:spChg>
        <pc:spChg chg="add">
          <ac:chgData name="Patryk Tomczyk" userId="8b485374-282f-479e-b13c-328880b72895" providerId="ADAL" clId="{031F55EC-3FB8-449B-AF60-9D5F2748BA6D}" dt="2021-02-17T19:44:17.223" v="544" actId="26606"/>
          <ac:spMkLst>
            <pc:docMk/>
            <pc:sldMk cId="450425308" sldId="263"/>
            <ac:spMk id="9" creationId="{16C5FA50-8D52-4617-AF91-5C7B1C8352F1}"/>
          </ac:spMkLst>
        </pc:spChg>
        <pc:spChg chg="add">
          <ac:chgData name="Patryk Tomczyk" userId="8b485374-282f-479e-b13c-328880b72895" providerId="ADAL" clId="{031F55EC-3FB8-449B-AF60-9D5F2748BA6D}" dt="2021-02-17T19:44:17.223" v="544" actId="26606"/>
          <ac:spMkLst>
            <pc:docMk/>
            <pc:sldMk cId="450425308" sldId="263"/>
            <ac:spMk id="11" creationId="{E223798C-12AD-4B0C-A50C-D676347D67CF}"/>
          </ac:spMkLst>
        </pc:spChg>
        <pc:picChg chg="add mod">
          <ac:chgData name="Patryk Tomczyk" userId="8b485374-282f-479e-b13c-328880b72895" providerId="ADAL" clId="{031F55EC-3FB8-449B-AF60-9D5F2748BA6D}" dt="2021-02-17T19:44:17.223" v="544" actId="26606"/>
          <ac:picMkLst>
            <pc:docMk/>
            <pc:sldMk cId="450425308" sldId="263"/>
            <ac:picMk id="4" creationId="{D9EB725B-8404-49B1-A189-1B640A9310F1}"/>
          </ac:picMkLst>
        </pc:picChg>
      </pc:sldChg>
      <pc:sldChg chg="addSp delSp modSp new mod setBg setClrOvrMap">
        <pc:chgData name="Patryk Tomczyk" userId="8b485374-282f-479e-b13c-328880b72895" providerId="ADAL" clId="{031F55EC-3FB8-449B-AF60-9D5F2748BA6D}" dt="2021-02-17T19:46:53.952" v="565" actId="962"/>
        <pc:sldMkLst>
          <pc:docMk/>
          <pc:sldMk cId="3303205440" sldId="264"/>
        </pc:sldMkLst>
        <pc:spChg chg="mod ord">
          <ac:chgData name="Patryk Tomczyk" userId="8b485374-282f-479e-b13c-328880b72895" providerId="ADAL" clId="{031F55EC-3FB8-449B-AF60-9D5F2748BA6D}" dt="2021-02-17T19:45:59.882" v="563" actId="26606"/>
          <ac:spMkLst>
            <pc:docMk/>
            <pc:sldMk cId="3303205440" sldId="264"/>
            <ac:spMk id="2" creationId="{AB82F055-A66F-4662-AB7B-56BB9EBB45C9}"/>
          </ac:spMkLst>
        </pc:spChg>
        <pc:spChg chg="del">
          <ac:chgData name="Patryk Tomczyk" userId="8b485374-282f-479e-b13c-328880b72895" providerId="ADAL" clId="{031F55EC-3FB8-449B-AF60-9D5F2748BA6D}" dt="2021-02-17T19:45:53.698" v="562"/>
          <ac:spMkLst>
            <pc:docMk/>
            <pc:sldMk cId="3303205440" sldId="264"/>
            <ac:spMk id="3" creationId="{796F3C32-EC10-47A1-B22E-32568C50A0AC}"/>
          </ac:spMkLst>
        </pc:spChg>
        <pc:spChg chg="add">
          <ac:chgData name="Patryk Tomczyk" userId="8b485374-282f-479e-b13c-328880b72895" providerId="ADAL" clId="{031F55EC-3FB8-449B-AF60-9D5F2748BA6D}" dt="2021-02-17T19:45:59.882" v="563" actId="26606"/>
          <ac:spMkLst>
            <pc:docMk/>
            <pc:sldMk cId="3303205440" sldId="264"/>
            <ac:spMk id="9" creationId="{71B2258F-86CA-4D4D-8270-BC05FCDEBFB3}"/>
          </ac:spMkLst>
        </pc:spChg>
        <pc:picChg chg="add mod">
          <ac:chgData name="Patryk Tomczyk" userId="8b485374-282f-479e-b13c-328880b72895" providerId="ADAL" clId="{031F55EC-3FB8-449B-AF60-9D5F2748BA6D}" dt="2021-02-17T19:46:53.952" v="565" actId="962"/>
          <ac:picMkLst>
            <pc:docMk/>
            <pc:sldMk cId="3303205440" sldId="264"/>
            <ac:picMk id="4" creationId="{2CB8CC98-5BA2-447E-8933-62282E18A7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E066-96B0-45FB-92DB-97FAD953F9D3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D2C8B-13AC-4075-A294-720BB9DD8E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59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D2C8B-13AC-4075-A294-720BB9DD8E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2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5F64E-0C9A-4D17-B515-2EE1DBA7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495553-F9BD-4851-AF1F-31575B460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8DBC38-34E5-4299-B658-B3059B6B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EA748A-5264-4A4D-AF51-7DF56D3B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93B9B0-B252-4545-8D12-5D5C84CA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20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527BCD-349C-41BA-B83C-D5AB1230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438C42B-C8EB-418B-801C-261858350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4FEAEB-7293-4353-8B11-A4554177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246D57-E1F5-48BC-ABBD-4CB985CD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D8E337-612C-448F-A225-90759AC7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8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44781C5-86AC-42EC-B459-279277D32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5C68BA-5F4B-40A9-B8E7-F7FD17C1E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B0490-1658-4194-A8AA-FDC9ADE1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B88262-8758-4C92-BFD0-2F869146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D37FD8-B7B2-4F05-B901-AFEC663D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7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D701B-DD1E-4008-B89F-3281C560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2DBCC-2471-4B2D-8167-6B5928CA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B32FD6-76B1-4CA6-A452-D4B49DA4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6089F5-F29B-4A96-9345-95CE05F2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2C2A10-C41F-422D-84A1-0B539EF4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32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0B742B-655F-4498-80B7-B8C30D1F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9A3B09-CC41-4F09-AB71-06F38A70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D850EB-DA26-4FA7-8756-9871F1EB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255883-48AC-4AE0-8A17-5C59F2C9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99EC19-02E2-427F-B816-220EB97D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79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6A5BC-ECB0-432C-97F5-D4D3E325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BA85E-C3D5-4F6E-88A4-620983F09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CF4B166-7D76-4265-A100-642CF6080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60B4DE-A570-41F6-902A-3EFCCF5C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9B6811-A190-4632-B530-226E6183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567244-EACD-48BA-9DCA-140DAFC6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1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88A78-D6E0-484F-9D2F-D7AE0FD4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A7D76F-F07F-4D5F-9849-D960D3B6E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E966F6-FED4-47BD-ACB6-811FBCBB3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098C4AF-A244-4D98-AA85-825A3C9A6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0A669D-745D-4411-AC9D-CE79A555E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FD2376F-CB7A-42D5-A604-14F725BA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882556-8CD2-4DCB-AB50-9B8C2E6B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6099A8-D587-448C-8A54-78414706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89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D856E8-4C79-4F54-9A21-9B6B1F5F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5DFB8D9-1A8E-4AEE-BF10-B0A53F02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02EE96-5658-45F6-AE62-171134B4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602F55-917D-4968-8526-2520D3DA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5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B592763-20FC-4281-B588-32FB3B11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DB5F476-8489-4B73-A7B6-63550BB4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754056-2BC7-4416-8146-B4DB0B8F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4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85985-3C4E-40BD-B972-CACAE78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5DBF8F-26B4-4167-8AAE-4C131525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7A41FA-60A1-4961-8B81-8A090EE43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5CE4EA-6A2B-4FDB-803C-2CC4DF53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C60AF2-88A3-47A5-BF2C-EC62189F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CD1760-97F8-4125-A3CF-A7BF769F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3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05167-45C5-4A66-8144-00C995D6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80B3DD7-99BA-4D0C-969D-1C98671A2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E9E91A-48B5-492F-9FFA-374478A59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E1EE97-9D3D-406A-BE01-4C7A6F53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712A3E-8510-45B7-86B9-7EE5430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38EABF-BE61-477E-A4D6-630E8AFA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05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FEA607-F704-44D0-829D-7A25D69C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6230FB-A080-4B1B-98E2-16E06BE2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21A74D-C4D3-4142-8F14-2665F77D8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A91A-1757-4A96-BEE0-696F506E6CBA}" type="datetimeFigureOut">
              <a:rPr lang="pl-PL" smtClean="0"/>
              <a:t>17.02.2021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724617-E421-4DEE-985E-2BFA21D58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B30809-EC09-47D0-9044-B6DFE51A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564C-0F75-481D-8D19-FFA90D297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62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FC5559-3726-4FAD-95DD-3B91C144A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30BC5AD-3BD4-4A31-B979-D94C4382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DZIEŃ BEZPIECZNEGO INTERNETU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6FBCB2-A0E2-403D-B9A0-84BA6F6AF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0667999" y="6059658"/>
            <a:ext cx="332935" cy="45719"/>
          </a:xfrm>
        </p:spPr>
        <p:txBody>
          <a:bodyPr>
            <a:normAutofit fontScale="25000" lnSpcReduction="20000"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3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5F09852-4436-4F8B-8F1C-2F2A4BC38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2" r="2041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52ED90-F4AD-40D1-8D85-AA09E3F8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4487094"/>
          </a:xfrm>
        </p:spPr>
        <p:txBody>
          <a:bodyPr>
            <a:normAutofit/>
          </a:bodyPr>
          <a:lstStyle/>
          <a:p>
            <a:r>
              <a:rPr lang="pl-PL" sz="2800"/>
              <a:t>Uważaj na siebie nigdy nie wiadomo kto jest po drugiej stronie komputera.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B723F387-3AF1-4DD4-B65F-A0E692E7A24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3362632" y="6176962"/>
            <a:ext cx="1383539" cy="315913"/>
          </a:xfrm>
        </p:spPr>
        <p:txBody>
          <a:bodyPr>
            <a:normAutofit fontScale="92500" lnSpcReduction="20000"/>
          </a:bodyPr>
          <a:lstStyle/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30420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BA4CB-9626-48F6-9959-19924D6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Nie podawaj nikomu swoich loginów i haseł.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C2C42BE-760D-4D85-929A-79529CB0E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20" r="9221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7039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673171D-DF54-4763-BD38-D0DF32DA9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23" r="9091" b="766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197A3C-FC20-4C69-8569-0EB01B82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Nie wchódź na nieznane strony.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E9E53B1-AFBD-4201-A5E7-5099616A6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CBD084F-F6FD-482C-BE3F-4EB89A09C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Zabezpieczaj swój komputer przed wirusami.</a:t>
            </a:r>
          </a:p>
        </p:txBody>
      </p:sp>
    </p:spTree>
    <p:extLst>
      <p:ext uri="{BB962C8B-B14F-4D97-AF65-F5344CB8AC3E}">
        <p14:creationId xmlns:p14="http://schemas.microsoft.com/office/powerpoint/2010/main" val="112407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7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5263F2-62EE-46CE-AF81-55AFD7DC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Poinformuj rodziców jeśli ktoś nieznany do ciebie pisze i chce się spotkać.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629478B-4F80-4286-A942-BC43D6773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77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870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780AD-5C72-490D-A0AD-A4F13596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60" y="2390833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err="1"/>
              <a:t>Nie</a:t>
            </a:r>
            <a:r>
              <a:rPr lang="en-US" sz="4800"/>
              <a:t> </a:t>
            </a:r>
            <a:r>
              <a:rPr lang="en-US" sz="4800" err="1"/>
              <a:t>ufaj</a:t>
            </a:r>
            <a:r>
              <a:rPr lang="en-US" sz="4800"/>
              <a:t> </a:t>
            </a:r>
            <a:r>
              <a:rPr lang="en-US" sz="4800" err="1"/>
              <a:t>osobom</a:t>
            </a:r>
            <a:r>
              <a:rPr lang="en-US" sz="4800"/>
              <a:t> </a:t>
            </a:r>
            <a:r>
              <a:rPr lang="en-US" sz="4800" err="1"/>
              <a:t>poznanym</a:t>
            </a:r>
            <a:r>
              <a:rPr lang="en-US" sz="4800"/>
              <a:t> w </a:t>
            </a:r>
            <a:r>
              <a:rPr lang="en-US" sz="4800" err="1"/>
              <a:t>sieci</a:t>
            </a:r>
            <a:r>
              <a:rPr lang="en-US" sz="4800"/>
              <a:t>.</a:t>
            </a: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C67903F-C9D2-420E-BAFD-40953DA99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6" r="1228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670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B45484-2939-4572-B1B5-391B35C5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Pomyśl zanim coś wrzucisz do sieci bo to nigdy nie zniknie.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9EB725B-8404-49B1-A189-1B640A931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2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0425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tekst, osoba, ręka&#10;&#10;Opis wygenerowany automatycznie">
            <a:extLst>
              <a:ext uri="{FF2B5EF4-FFF2-40B4-BE49-F238E27FC236}">
                <a16:creationId xmlns:a16="http://schemas.microsoft.com/office/drawing/2014/main" id="{2CB8CC98-5BA2-447E-8933-62282E18A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82F055-A66F-4662-AB7B-56BB9EBB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303205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Motyw pakietu Office</vt:lpstr>
      <vt:lpstr>DZIEŃ BEZPIECZNEGO INTERNETU</vt:lpstr>
      <vt:lpstr>Uważaj na siebie nigdy nie wiadomo kto jest po drugiej stronie komputera.</vt:lpstr>
      <vt:lpstr>Nie podawaj nikomu swoich loginów i haseł.</vt:lpstr>
      <vt:lpstr>Nie wchódź na nieznane strony.</vt:lpstr>
      <vt:lpstr>Zabezpieczaj swój komputer przed wirusami.</vt:lpstr>
      <vt:lpstr>Poinformuj rodziców jeśli ktoś nieznany do ciebie pisze i chce się spotkać.</vt:lpstr>
      <vt:lpstr>Nie ufaj osobom poznanym w sieci.</vt:lpstr>
      <vt:lpstr>Pomyśl zanim coś wrzucisz do sieci bo to nigdy nie zniknie.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BEZPIECZNEGO INTERNETU</dc:title>
  <dc:creator>Patryk Tomczyk</dc:creator>
  <cp:revision>1</cp:revision>
  <dcterms:created xsi:type="dcterms:W3CDTF">2021-02-17T19:14:05Z</dcterms:created>
  <dcterms:modified xsi:type="dcterms:W3CDTF">2021-02-18T07:35:11Z</dcterms:modified>
</cp:coreProperties>
</file>