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B4722-0204-1B20-4637-1A56E93D687B}" v="62" dt="2021-02-18T19:24:08.242"/>
    <p1510:client id="{8094B154-B0F7-8D17-4559-EA68EF5C6936}" v="140" dt="2021-02-18T19:21:30.301"/>
    <p1510:client id="{A6A99356-41BE-DF6A-499B-334975D5AE7E}" v="1" dt="2021-02-18T19:08:48.556"/>
    <p1510:client id="{AF7507AF-8393-4446-8F91-A00C5A00B0BF}" v="70" dt="2021-02-18T16:51:24.495"/>
    <p1510:client id="{E877DF0B-699A-A990-EAF2-8EB3A75EB97F}" v="3270" dt="2021-02-18T19:02:33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yk Flis" userId="S::patryk.flis@zpo-terpentyna.pl::0e5711e4-1a3d-4d56-8d5f-4d7d9f6cd3b6" providerId="AD" clId="Web-{AF7507AF-8393-4446-8F91-A00C5A00B0BF}"/>
    <pc:docChg chg="modSld addMainMaster delMainMaster">
      <pc:chgData name="Patryk Flis" userId="S::patryk.flis@zpo-terpentyna.pl::0e5711e4-1a3d-4d56-8d5f-4d7d9f6cd3b6" providerId="AD" clId="Web-{AF7507AF-8393-4446-8F91-A00C5A00B0BF}" dt="2021-02-18T16:51:24.495" v="55"/>
      <pc:docMkLst>
        <pc:docMk/>
      </pc:docMkLst>
      <pc:sldChg chg="addSp delSp modSp mod setBg modClrScheme delAnim chgLayout">
        <pc:chgData name="Patryk Flis" userId="S::patryk.flis@zpo-terpentyna.pl::0e5711e4-1a3d-4d56-8d5f-4d7d9f6cd3b6" providerId="AD" clId="Web-{AF7507AF-8393-4446-8F91-A00C5A00B0BF}" dt="2021-02-18T16:51:24.495" v="55"/>
        <pc:sldMkLst>
          <pc:docMk/>
          <pc:sldMk cId="650317164" sldId="256"/>
        </pc:sldMkLst>
        <pc:spChg chg="mod">
          <ac:chgData name="Patryk Flis" userId="S::patryk.flis@zpo-terpentyna.pl::0e5711e4-1a3d-4d56-8d5f-4d7d9f6cd3b6" providerId="AD" clId="Web-{AF7507AF-8393-4446-8F91-A00C5A00B0BF}" dt="2021-02-18T16:50:48.010" v="54"/>
          <ac:spMkLst>
            <pc:docMk/>
            <pc:sldMk cId="650317164" sldId="256"/>
            <ac:spMk id="2" creationId="{00000000-0000-0000-0000-000000000000}"/>
          </ac:spMkLst>
        </pc:spChg>
        <pc:spChg chg="del mod">
          <ac:chgData name="Patryk Flis" userId="S::patryk.flis@zpo-terpentyna.pl::0e5711e4-1a3d-4d56-8d5f-4d7d9f6cd3b6" providerId="AD" clId="Web-{AF7507AF-8393-4446-8F91-A00C5A00B0BF}" dt="2021-02-18T16:51:24.495" v="55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3:14.236" v="3"/>
          <ac:spMkLst>
            <pc:docMk/>
            <pc:sldMk cId="650317164" sldId="256"/>
            <ac:spMk id="5" creationId="{220E33D0-A190-4F8A-9DB6-C531C95CA02D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3:14.236" v="3"/>
          <ac:spMkLst>
            <pc:docMk/>
            <pc:sldMk cId="650317164" sldId="256"/>
            <ac:spMk id="7" creationId="{9C982AD0-6B29-4C72-8F4E-229BAA86C4DE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3:33.971" v="5"/>
          <ac:spMkLst>
            <pc:docMk/>
            <pc:sldMk cId="650317164" sldId="256"/>
            <ac:spMk id="8" creationId="{BC88933B-CFB2-4662-9CA9-2C1E08385BA5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2:54.158" v="1"/>
          <ac:spMkLst>
            <pc:docMk/>
            <pc:sldMk cId="650317164" sldId="256"/>
            <ac:spMk id="9" creationId="{BC88933B-CFB2-4662-9CA9-2C1E08385BA5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3:33.971" v="5"/>
          <ac:spMkLst>
            <pc:docMk/>
            <pc:sldMk cId="650317164" sldId="256"/>
            <ac:spMk id="10" creationId="{F909EEE1-52DB-4A86-AFCE-CCE9041848D1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2:54.158" v="1"/>
          <ac:spMkLst>
            <pc:docMk/>
            <pc:sldMk cId="650317164" sldId="256"/>
            <ac:spMk id="11" creationId="{F909EEE1-52DB-4A86-AFCE-CCE9041848D1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4:05.143" v="7"/>
          <ac:spMkLst>
            <pc:docMk/>
            <pc:sldMk cId="650317164" sldId="256"/>
            <ac:spMk id="17" creationId="{2FB82883-1DC0-4BE1-A607-009095F3355A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4:05.143" v="7"/>
          <ac:spMkLst>
            <pc:docMk/>
            <pc:sldMk cId="650317164" sldId="256"/>
            <ac:spMk id="19" creationId="{9FA98EAA-A866-4C95-A2A8-44E46FBAD5A0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4:20.112" v="9"/>
          <ac:spMkLst>
            <pc:docMk/>
            <pc:sldMk cId="650317164" sldId="256"/>
            <ac:spMk id="21" creationId="{2644B391-9BFE-445C-A9EC-F544BB85FBC7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4:20.112" v="9"/>
          <ac:spMkLst>
            <pc:docMk/>
            <pc:sldMk cId="650317164" sldId="256"/>
            <ac:spMk id="22" creationId="{80F26E69-87D9-4655-AE7B-280A87AA3CAD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8:09.757" v="45"/>
          <ac:spMkLst>
            <pc:docMk/>
            <pc:sldMk cId="650317164" sldId="256"/>
            <ac:spMk id="24" creationId="{608EAA06-5488-416B-B2B2-E55213011012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50:48.010" v="54"/>
          <ac:spMkLst>
            <pc:docMk/>
            <pc:sldMk cId="650317164" sldId="256"/>
            <ac:spMk id="26" creationId="{3011B0B3-5679-4759-90B8-3B908C4CBD21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8:09.710" v="44"/>
          <ac:spMkLst>
            <pc:docMk/>
            <pc:sldMk cId="650317164" sldId="256"/>
            <ac:spMk id="29" creationId="{D4906370-1564-49FA-A802-58546B3922DC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8:09.710" v="44"/>
          <ac:spMkLst>
            <pc:docMk/>
            <pc:sldMk cId="650317164" sldId="256"/>
            <ac:spMk id="31" creationId="{EF640709-BDFD-453B-B75D-6212E7A870BA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8:09.710" v="44"/>
          <ac:spMkLst>
            <pc:docMk/>
            <pc:sldMk cId="650317164" sldId="256"/>
            <ac:spMk id="33" creationId="{B4019478-3FDC-438C-8848-1D7DA864AFC4}"/>
          </ac:spMkLst>
        </pc:spChg>
        <pc:spChg chg="add del">
          <ac:chgData name="Patryk Flis" userId="S::patryk.flis@zpo-terpentyna.pl::0e5711e4-1a3d-4d56-8d5f-4d7d9f6cd3b6" providerId="AD" clId="Web-{AF7507AF-8393-4446-8F91-A00C5A00B0BF}" dt="2021-02-18T16:48:09.710" v="44"/>
          <ac:spMkLst>
            <pc:docMk/>
            <pc:sldMk cId="650317164" sldId="256"/>
            <ac:spMk id="35" creationId="{FE406479-1D57-4209-B128-3C81746247C6}"/>
          </ac:spMkLst>
        </pc:spChg>
        <pc:spChg chg="add">
          <ac:chgData name="Patryk Flis" userId="S::patryk.flis@zpo-terpentyna.pl::0e5711e4-1a3d-4d56-8d5f-4d7d9f6cd3b6" providerId="AD" clId="Web-{AF7507AF-8393-4446-8F91-A00C5A00B0BF}" dt="2021-02-18T16:50:48.010" v="54"/>
          <ac:spMkLst>
            <pc:docMk/>
            <pc:sldMk cId="650317164" sldId="256"/>
            <ac:spMk id="46" creationId="{CA5B2A81-2C8E-4963-AFD4-E539D168B475}"/>
          </ac:spMkLst>
        </pc:spChg>
        <pc:grpChg chg="add del">
          <ac:chgData name="Patryk Flis" userId="S::patryk.flis@zpo-terpentyna.pl::0e5711e4-1a3d-4d56-8d5f-4d7d9f6cd3b6" providerId="AD" clId="Web-{AF7507AF-8393-4446-8F91-A00C5A00B0BF}" dt="2021-02-18T16:50:48.010" v="54"/>
          <ac:grpSpMkLst>
            <pc:docMk/>
            <pc:sldMk cId="650317164" sldId="256"/>
            <ac:grpSpMk id="27" creationId="{50F37AA1-A09B-4E28-987B-38E5060E1BAE}"/>
          </ac:grpSpMkLst>
        </pc:grpChg>
        <pc:grpChg chg="add">
          <ac:chgData name="Patryk Flis" userId="S::patryk.flis@zpo-terpentyna.pl::0e5711e4-1a3d-4d56-8d5f-4d7d9f6cd3b6" providerId="AD" clId="Web-{AF7507AF-8393-4446-8F91-A00C5A00B0BF}" dt="2021-02-18T16:50:48.010" v="54"/>
          <ac:grpSpMkLst>
            <pc:docMk/>
            <pc:sldMk cId="650317164" sldId="256"/>
            <ac:grpSpMk id="50" creationId="{B68DA4C3-6EB8-49E8-8E9E-C8F58C3C7D43}"/>
          </ac:grpSpMkLst>
        </pc:grpChg>
        <pc:picChg chg="add del">
          <ac:chgData name="Patryk Flis" userId="S::patryk.flis@zpo-terpentyna.pl::0e5711e4-1a3d-4d56-8d5f-4d7d9f6cd3b6" providerId="AD" clId="Web-{AF7507AF-8393-4446-8F91-A00C5A00B0BF}" dt="2021-02-18T16:42:54.158" v="1"/>
          <ac:picMkLst>
            <pc:docMk/>
            <pc:sldMk cId="650317164" sldId="256"/>
            <ac:picMk id="4" creationId="{3A6A607A-391A-4B5C-8855-540EAF7545A4}"/>
          </ac:picMkLst>
        </pc:picChg>
        <pc:picChg chg="add del">
          <ac:chgData name="Patryk Flis" userId="S::patryk.flis@zpo-terpentyna.pl::0e5711e4-1a3d-4d56-8d5f-4d7d9f6cd3b6" providerId="AD" clId="Web-{AF7507AF-8393-4446-8F91-A00C5A00B0BF}" dt="2021-02-18T16:43:14.236" v="3"/>
          <ac:picMkLst>
            <pc:docMk/>
            <pc:sldMk cId="650317164" sldId="256"/>
            <ac:picMk id="6" creationId="{2ADB08FC-B933-4090-BD26-0719FD2ABF3A}"/>
          </ac:picMkLst>
        </pc:picChg>
        <pc:picChg chg="add del">
          <ac:chgData name="Patryk Flis" userId="S::patryk.flis@zpo-terpentyna.pl::0e5711e4-1a3d-4d56-8d5f-4d7d9f6cd3b6" providerId="AD" clId="Web-{AF7507AF-8393-4446-8F91-A00C5A00B0BF}" dt="2021-02-18T16:43:33.971" v="5"/>
          <ac:picMkLst>
            <pc:docMk/>
            <pc:sldMk cId="650317164" sldId="256"/>
            <ac:picMk id="12" creationId="{3A6A607A-391A-4B5C-8855-540EAF7545A4}"/>
          </ac:picMkLst>
        </pc:picChg>
        <pc:picChg chg="add del">
          <ac:chgData name="Patryk Flis" userId="S::patryk.flis@zpo-terpentyna.pl::0e5711e4-1a3d-4d56-8d5f-4d7d9f6cd3b6" providerId="AD" clId="Web-{AF7507AF-8393-4446-8F91-A00C5A00B0BF}" dt="2021-02-18T16:44:05.143" v="7"/>
          <ac:picMkLst>
            <pc:docMk/>
            <pc:sldMk cId="650317164" sldId="256"/>
            <ac:picMk id="18" creationId="{DFCFA9DC-72CB-4BE5-A0C7-4B0A073258A3}"/>
          </ac:picMkLst>
        </pc:picChg>
        <pc:picChg chg="add del">
          <ac:chgData name="Patryk Flis" userId="S::patryk.flis@zpo-terpentyna.pl::0e5711e4-1a3d-4d56-8d5f-4d7d9f6cd3b6" providerId="AD" clId="Web-{AF7507AF-8393-4446-8F91-A00C5A00B0BF}" dt="2021-02-18T16:44:20.112" v="9"/>
          <ac:picMkLst>
            <pc:docMk/>
            <pc:sldMk cId="650317164" sldId="256"/>
            <ac:picMk id="20" creationId="{367EB726-CB31-40A6-9D3A-EBDD03595D9F}"/>
          </ac:picMkLst>
        </pc:picChg>
        <pc:picChg chg="add mod ord">
          <ac:chgData name="Patryk Flis" userId="S::patryk.flis@zpo-terpentyna.pl::0e5711e4-1a3d-4d56-8d5f-4d7d9f6cd3b6" providerId="AD" clId="Web-{AF7507AF-8393-4446-8F91-A00C5A00B0BF}" dt="2021-02-18T16:50:48.010" v="54"/>
          <ac:picMkLst>
            <pc:docMk/>
            <pc:sldMk cId="650317164" sldId="256"/>
            <ac:picMk id="23" creationId="{0A3EDA6A-4B75-4EC9-9A06-3042D1E23A03}"/>
          </ac:picMkLst>
        </pc:picChg>
        <pc:cxnChg chg="add del">
          <ac:chgData name="Patryk Flis" userId="S::patryk.flis@zpo-terpentyna.pl::0e5711e4-1a3d-4d56-8d5f-4d7d9f6cd3b6" providerId="AD" clId="Web-{AF7507AF-8393-4446-8F91-A00C5A00B0BF}" dt="2021-02-18T16:42:54.158" v="1"/>
          <ac:cxnSpMkLst>
            <pc:docMk/>
            <pc:sldMk cId="650317164" sldId="256"/>
            <ac:cxnSpMk id="13" creationId="{326FE4BA-3BD1-4AB3-A3EB-39FF16D96403}"/>
          </ac:cxnSpMkLst>
        </pc:cxnChg>
        <pc:cxnChg chg="add del">
          <ac:chgData name="Patryk Flis" userId="S::patryk.flis@zpo-terpentyna.pl::0e5711e4-1a3d-4d56-8d5f-4d7d9f6cd3b6" providerId="AD" clId="Web-{AF7507AF-8393-4446-8F91-A00C5A00B0BF}" dt="2021-02-18T16:43:33.971" v="5"/>
          <ac:cxnSpMkLst>
            <pc:docMk/>
            <pc:sldMk cId="650317164" sldId="256"/>
            <ac:cxnSpMk id="14" creationId="{326FE4BA-3BD1-4AB3-A3EB-39FF16D96403}"/>
          </ac:cxnSpMkLst>
        </pc:cxnChg>
        <pc:cxnChg chg="add del mod">
          <ac:chgData name="Patryk Flis" userId="S::patryk.flis@zpo-terpentyna.pl::0e5711e4-1a3d-4d56-8d5f-4d7d9f6cd3b6" providerId="AD" clId="Web-{AF7507AF-8393-4446-8F91-A00C5A00B0BF}" dt="2021-02-18T16:42:54.158" v="1"/>
          <ac:cxnSpMkLst>
            <pc:docMk/>
            <pc:sldMk cId="650317164" sldId="256"/>
            <ac:cxnSpMk id="15" creationId="{CBD85EF3-E980-4EF9-BF91-C0540D302A95}"/>
          </ac:cxnSpMkLst>
        </pc:cxnChg>
        <pc:cxnChg chg="add del mod">
          <ac:chgData name="Patryk Flis" userId="S::patryk.flis@zpo-terpentyna.pl::0e5711e4-1a3d-4d56-8d5f-4d7d9f6cd3b6" providerId="AD" clId="Web-{AF7507AF-8393-4446-8F91-A00C5A00B0BF}" dt="2021-02-18T16:43:33.971" v="5"/>
          <ac:cxnSpMkLst>
            <pc:docMk/>
            <pc:sldMk cId="650317164" sldId="256"/>
            <ac:cxnSpMk id="16" creationId="{CBD85EF3-E980-4EF9-BF91-C0540D302A95}"/>
          </ac:cxnSpMkLst>
        </pc:cxnChg>
        <pc:cxnChg chg="add">
          <ac:chgData name="Patryk Flis" userId="S::patryk.flis@zpo-terpentyna.pl::0e5711e4-1a3d-4d56-8d5f-4d7d9f6cd3b6" providerId="AD" clId="Web-{AF7507AF-8393-4446-8F91-A00C5A00B0BF}" dt="2021-02-18T16:50:48.010" v="54"/>
          <ac:cxnSpMkLst>
            <pc:docMk/>
            <pc:sldMk cId="650317164" sldId="256"/>
            <ac:cxnSpMk id="48" creationId="{69060615-B9D7-4C22-A01E-121566BF5E86}"/>
          </ac:cxnSpMkLst>
        </pc:cxnChg>
      </pc:sldChg>
      <pc:sldMasterChg chg="add del addSldLayout delSldLayout">
        <pc:chgData name="Patryk Flis" userId="S::patryk.flis@zpo-terpentyna.pl::0e5711e4-1a3d-4d56-8d5f-4d7d9f6cd3b6" providerId="AD" clId="Web-{AF7507AF-8393-4446-8F91-A00C5A00B0BF}" dt="2021-02-18T16:44:20.253" v="10"/>
        <pc:sldMasterMkLst>
          <pc:docMk/>
          <pc:sldMasterMk cId="3926633689" sldId="2147483648"/>
        </pc:sldMasterMkLst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3391757436" sldId="2147483649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967380084" sldId="2147483650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13234121" sldId="2147483651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3883036252" sldId="2147483652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961808292" sldId="2147483653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1544797292" sldId="2147483654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1850839136" sldId="2147483655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2715530444" sldId="2147483656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3024906009" sldId="2147483657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2454508176" sldId="2147483658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253" v="10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replId addSldLayout delSldLayout">
        <pc:chgData name="Patryk Flis" userId="S::patryk.flis@zpo-terpentyna.pl::0e5711e4-1a3d-4d56-8d5f-4d7d9f6cd3b6" providerId="AD" clId="Web-{AF7507AF-8393-4446-8F91-A00C5A00B0BF}" dt="2021-02-18T16:43:14.236" v="3"/>
        <pc:sldMasterMkLst>
          <pc:docMk/>
          <pc:sldMasterMk cId="1340489434" sldId="2147483660"/>
        </pc:sldMasterMkLst>
        <pc:sldLayoutChg chg="add del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775406355" sldId="2147483661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1542315803" sldId="2147483662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1636403239" sldId="2147483663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4215742468" sldId="2147483664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2176371341" sldId="2147483665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4216905897" sldId="2147483666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1471928334" sldId="2147483667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3587461705" sldId="2147483668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3974928872" sldId="2147483669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1604200844" sldId="2147483670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3:14.236" v="3"/>
          <pc:sldLayoutMkLst>
            <pc:docMk/>
            <pc:sldMasterMk cId="1340489434" sldId="2147483660"/>
            <pc:sldLayoutMk cId="1088138108" sldId="2147483671"/>
          </pc:sldLayoutMkLst>
        </pc:sldLayoutChg>
      </pc:sldMasterChg>
      <pc:sldMasterChg chg="add del replId addSldLayout delSldLayout">
        <pc:chgData name="Patryk Flis" userId="S::patryk.flis@zpo-terpentyna.pl::0e5711e4-1a3d-4d56-8d5f-4d7d9f6cd3b6" providerId="AD" clId="Web-{AF7507AF-8393-4446-8F91-A00C5A00B0BF}" dt="2021-02-18T16:44:05.143" v="7"/>
        <pc:sldMasterMkLst>
          <pc:docMk/>
          <pc:sldMasterMk cId="1798831533" sldId="2147483660"/>
        </pc:sldMasterMkLst>
        <pc:sldLayoutChg chg="add del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2647539157" sldId="2147483661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1055480068" sldId="2147483662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718361260" sldId="2147483663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3087817915" sldId="2147483664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2540906856" sldId="2147483665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3463383277" sldId="2147483666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3934335047" sldId="2147483667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2890937079" sldId="2147483668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2450400879" sldId="2147483669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278721524" sldId="2147483670"/>
          </pc:sldLayoutMkLst>
        </pc:sldLayoutChg>
        <pc:sldLayoutChg chg="add del replId">
          <pc:chgData name="Patryk Flis" userId="S::patryk.flis@zpo-terpentyna.pl::0e5711e4-1a3d-4d56-8d5f-4d7d9f6cd3b6" providerId="AD" clId="Web-{AF7507AF-8393-4446-8F91-A00C5A00B0BF}" dt="2021-02-18T16:44:05.143" v="7"/>
          <pc:sldLayoutMkLst>
            <pc:docMk/>
            <pc:sldMasterMk cId="1798831533" sldId="2147483660"/>
            <pc:sldLayoutMk cId="840997964" sldId="2147483671"/>
          </pc:sldLayoutMkLst>
        </pc:sldLayoutChg>
      </pc:sldMasterChg>
      <pc:sldMasterChg chg="add del addSldLayout delSldLayout">
        <pc:chgData name="Patryk Flis" userId="S::patryk.flis@zpo-terpentyna.pl::0e5711e4-1a3d-4d56-8d5f-4d7d9f6cd3b6" providerId="AD" clId="Web-{AF7507AF-8393-4446-8F91-A00C5A00B0BF}" dt="2021-02-18T16:48:09.757" v="45"/>
        <pc:sldMasterMkLst>
          <pc:docMk/>
          <pc:sldMasterMk cId="992822736" sldId="2147483679"/>
        </pc:sldMasterMkLst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2567637963" sldId="2147483662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2003643522" sldId="2147483663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3015497076" sldId="2147483664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1502401769" sldId="2147483665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3901907826" sldId="2147483666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1820083997" sldId="2147483667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2249091453" sldId="2147483668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3136943919" sldId="2147483669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713038133" sldId="2147483670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1956146415" sldId="2147483671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1816004152" sldId="2147483672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3773008101" sldId="2147483673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3948021802" sldId="2147483674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1088896446" sldId="2147483675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1359861242" sldId="2147483676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3544402079" sldId="2147483677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992822736" sldId="2147483679"/>
            <pc:sldLayoutMk cId="986493052" sldId="2147483678"/>
          </pc:sldLayoutMkLst>
        </pc:sldLayoutChg>
      </pc:sldMasterChg>
      <pc:sldMasterChg chg="add del addSldLayout delSldLayout">
        <pc:chgData name="Patryk Flis" userId="S::patryk.flis@zpo-terpentyna.pl::0e5711e4-1a3d-4d56-8d5f-4d7d9f6cd3b6" providerId="AD" clId="Web-{AF7507AF-8393-4446-8F91-A00C5A00B0BF}" dt="2021-02-18T16:44:20.112" v="9"/>
        <pc:sldMasterMkLst>
          <pc:docMk/>
          <pc:sldMasterMk cId="1981314433" sldId="2147483699"/>
        </pc:sldMasterMkLst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216298510" sldId="2147483688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1971572069" sldId="2147483689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326956616" sldId="2147483690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2617714269" sldId="2147483691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315617011" sldId="2147483692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3777513711" sldId="2147483693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3600730553" sldId="2147483694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586496270" sldId="2147483695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1490025901" sldId="2147483696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4093443626" sldId="2147483697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4:20.112" v="9"/>
          <pc:sldLayoutMkLst>
            <pc:docMk/>
            <pc:sldMasterMk cId="1981314433" sldId="2147483699"/>
            <pc:sldLayoutMk cId="505570998" sldId="2147483698"/>
          </pc:sldLayoutMkLst>
        </pc:sldLayoutChg>
      </pc:sldMasterChg>
      <pc:sldMasterChg chg="add addSldLayout">
        <pc:chgData name="Patryk Flis" userId="S::patryk.flis@zpo-terpentyna.pl::0e5711e4-1a3d-4d56-8d5f-4d7d9f6cd3b6" providerId="AD" clId="Web-{AF7507AF-8393-4446-8F91-A00C5A00B0BF}" dt="2021-02-18T16:48:09.757" v="45"/>
        <pc:sldMasterMkLst>
          <pc:docMk/>
          <pc:sldMasterMk cId="1854976101" sldId="2147483729"/>
        </pc:sldMasterMkLst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1601490719" sldId="2147483718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3212073197" sldId="2147483719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2989304527" sldId="2147483720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1617655321" sldId="2147483721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758796014" sldId="2147483722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1842061666" sldId="2147483723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1295094700" sldId="2147483724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3917113117" sldId="2147483725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686794915" sldId="2147483726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3482588075" sldId="2147483727"/>
          </pc:sldLayoutMkLst>
        </pc:sldLayoutChg>
        <pc:sldLayoutChg chg="add">
          <pc:chgData name="Patryk Flis" userId="S::patryk.flis@zpo-terpentyna.pl::0e5711e4-1a3d-4d56-8d5f-4d7d9f6cd3b6" providerId="AD" clId="Web-{AF7507AF-8393-4446-8F91-A00C5A00B0BF}" dt="2021-02-18T16:48:09.757" v="45"/>
          <pc:sldLayoutMkLst>
            <pc:docMk/>
            <pc:sldMasterMk cId="1854976101" sldId="2147483729"/>
            <pc:sldLayoutMk cId="3743796002" sldId="2147483728"/>
          </pc:sldLayoutMkLst>
        </pc:sldLayoutChg>
      </pc:sldMasterChg>
      <pc:sldMasterChg chg="add del addSldLayout delSldLayout">
        <pc:chgData name="Patryk Flis" userId="S::patryk.flis@zpo-terpentyna.pl::0e5711e4-1a3d-4d56-8d5f-4d7d9f6cd3b6" providerId="AD" clId="Web-{AF7507AF-8393-4446-8F91-A00C5A00B0BF}" dt="2021-02-18T16:43:33.971" v="5"/>
        <pc:sldMasterMkLst>
          <pc:docMk/>
          <pc:sldMasterMk cId="3567244067" sldId="2147483738"/>
        </pc:sldMasterMkLst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3512418677" sldId="2147483727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1250882158" sldId="2147483728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4099538281" sldId="2147483729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1727011829" sldId="2147483730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2476152108" sldId="2147483731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1668597906" sldId="2147483732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3664774367" sldId="2147483733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871574888" sldId="2147483734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1722503802" sldId="2147483735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2733190396" sldId="2147483736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3:33.971" v="5"/>
          <pc:sldLayoutMkLst>
            <pc:docMk/>
            <pc:sldMasterMk cId="3567244067" sldId="2147483738"/>
            <pc:sldLayoutMk cId="2093157444" sldId="2147483737"/>
          </pc:sldLayoutMkLst>
        </pc:sldLayoutChg>
      </pc:sldMasterChg>
      <pc:sldMasterChg chg="add del addSldLayout delSldLayout">
        <pc:chgData name="Patryk Flis" userId="S::patryk.flis@zpo-terpentyna.pl::0e5711e4-1a3d-4d56-8d5f-4d7d9f6cd3b6" providerId="AD" clId="Web-{AF7507AF-8393-4446-8F91-A00C5A00B0BF}" dt="2021-02-18T16:48:09.710" v="44"/>
        <pc:sldMasterMkLst>
          <pc:docMk/>
          <pc:sldMasterMk cId="567661326" sldId="2147483742"/>
        </pc:sldMasterMkLst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2742694819" sldId="2147483731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1629843061" sldId="2147483732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832550483" sldId="2147483733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3044195989" sldId="2147483734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406618687" sldId="2147483735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2633866667" sldId="2147483736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1056388931" sldId="2147483737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3252946321" sldId="2147483738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2103574120" sldId="2147483739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1301210358" sldId="2147483740"/>
          </pc:sldLayoutMkLst>
        </pc:sldLayoutChg>
        <pc:sldLayoutChg chg="add del">
          <pc:chgData name="Patryk Flis" userId="S::patryk.flis@zpo-terpentyna.pl::0e5711e4-1a3d-4d56-8d5f-4d7d9f6cd3b6" providerId="AD" clId="Web-{AF7507AF-8393-4446-8F91-A00C5A00B0BF}" dt="2021-02-18T16:48:09.710" v="44"/>
          <pc:sldLayoutMkLst>
            <pc:docMk/>
            <pc:sldMasterMk cId="567661326" sldId="2147483742"/>
            <pc:sldLayoutMk cId="2802106675" sldId="2147483741"/>
          </pc:sldLayoutMkLst>
        </pc:sldLayoutChg>
      </pc:sldMasterChg>
    </pc:docChg>
  </pc:docChgLst>
  <pc:docChgLst>
    <pc:chgData name="Patryk Flis" userId="S::patryk.flis@zpo-terpentyna.pl::0e5711e4-1a3d-4d56-8d5f-4d7d9f6cd3b6" providerId="AD" clId="Web-{E877DF0B-699A-A990-EAF2-8EB3A75EB97F}"/>
    <pc:docChg chg="addSld delSld modSld modMainMaster">
      <pc:chgData name="Patryk Flis" userId="S::patryk.flis@zpo-terpentyna.pl::0e5711e4-1a3d-4d56-8d5f-4d7d9f6cd3b6" providerId="AD" clId="Web-{E877DF0B-699A-A990-EAF2-8EB3A75EB97F}" dt="2021-02-18T19:02:33.637" v="2471"/>
      <pc:docMkLst>
        <pc:docMk/>
      </pc:docMkLst>
      <pc:sldChg chg="addSp delSp modSp mod modTransition modClrScheme delDesignElem chgLayout">
        <pc:chgData name="Patryk Flis" userId="S::patryk.flis@zpo-terpentyna.pl::0e5711e4-1a3d-4d56-8d5f-4d7d9f6cd3b6" providerId="AD" clId="Web-{E877DF0B-699A-A990-EAF2-8EB3A75EB97F}" dt="2021-02-18T19:02:33.637" v="2471"/>
        <pc:sldMkLst>
          <pc:docMk/>
          <pc:sldMk cId="650317164" sldId="256"/>
        </pc:sldMkLst>
        <pc:spChg chg="mod ord">
          <ac:chgData name="Patryk Flis" userId="S::patryk.flis@zpo-terpentyna.pl::0e5711e4-1a3d-4d56-8d5f-4d7d9f6cd3b6" providerId="AD" clId="Web-{E877DF0B-699A-A990-EAF2-8EB3A75EB97F}" dt="2021-02-18T17:06:46.315" v="70" actId="20577"/>
          <ac:spMkLst>
            <pc:docMk/>
            <pc:sldMk cId="650317164" sldId="256"/>
            <ac:spMk id="2" creationId="{00000000-0000-0000-0000-000000000000}"/>
          </ac:spMkLst>
        </pc:spChg>
        <pc:spChg chg="add del mod ord">
          <ac:chgData name="Patryk Flis" userId="S::patryk.flis@zpo-terpentyna.pl::0e5711e4-1a3d-4d56-8d5f-4d7d9f6cd3b6" providerId="AD" clId="Web-{E877DF0B-699A-A990-EAF2-8EB3A75EB97F}" dt="2021-02-18T16:58:34.529" v="28"/>
          <ac:spMkLst>
            <pc:docMk/>
            <pc:sldMk cId="650317164" sldId="256"/>
            <ac:spMk id="3" creationId="{1CC8FFF6-A960-46D0-AE4D-0662C1DE808F}"/>
          </ac:spMkLst>
        </pc:spChg>
        <pc:spChg chg="add del mod ord">
          <ac:chgData name="Patryk Flis" userId="S::patryk.flis@zpo-terpentyna.pl::0e5711e4-1a3d-4d56-8d5f-4d7d9f6cd3b6" providerId="AD" clId="Web-{E877DF0B-699A-A990-EAF2-8EB3A75EB97F}" dt="2021-02-18T16:58:34.529" v="28"/>
          <ac:spMkLst>
            <pc:docMk/>
            <pc:sldMk cId="650317164" sldId="256"/>
            <ac:spMk id="4" creationId="{A1530656-09DB-4AD1-ADBD-25FEDA136030}"/>
          </ac:spMkLst>
        </pc:spChg>
        <pc:spChg chg="add mod ord">
          <ac:chgData name="Patryk Flis" userId="S::patryk.flis@zpo-terpentyna.pl::0e5711e4-1a3d-4d56-8d5f-4d7d9f6cd3b6" providerId="AD" clId="Web-{E877DF0B-699A-A990-EAF2-8EB3A75EB97F}" dt="2021-02-18T17:07:06.175" v="73" actId="20577"/>
          <ac:spMkLst>
            <pc:docMk/>
            <pc:sldMk cId="650317164" sldId="256"/>
            <ac:spMk id="5" creationId="{9CBF5C91-49A7-41C1-9BAE-E8401E25C32C}"/>
          </ac:spMkLst>
        </pc:spChg>
        <pc:spChg chg="add del">
          <ac:chgData name="Patryk Flis" userId="S::patryk.flis@zpo-terpentyna.pl::0e5711e4-1a3d-4d56-8d5f-4d7d9f6cd3b6" providerId="AD" clId="Web-{E877DF0B-699A-A990-EAF2-8EB3A75EB97F}" dt="2021-02-18T17:00:20.905" v="39"/>
          <ac:spMkLst>
            <pc:docMk/>
            <pc:sldMk cId="650317164" sldId="256"/>
            <ac:spMk id="36" creationId="{72C53508-B3F0-4B95-A7BB-3FB94033C4EC}"/>
          </ac:spMkLst>
        </pc:spChg>
        <pc:spChg chg="add del">
          <ac:chgData name="Patryk Flis" userId="S::patryk.flis@zpo-terpentyna.pl::0e5711e4-1a3d-4d56-8d5f-4d7d9f6cd3b6" providerId="AD" clId="Web-{E877DF0B-699A-A990-EAF2-8EB3A75EB97F}" dt="2021-02-18T16:59:37.452" v="36"/>
          <ac:spMkLst>
            <pc:docMk/>
            <pc:sldMk cId="650317164" sldId="256"/>
            <ac:spMk id="46" creationId="{CA5B2A81-2C8E-4963-AFD4-E539D168B475}"/>
          </ac:spMkLst>
        </pc:spChg>
        <pc:spChg chg="add">
          <ac:chgData name="Patryk Flis" userId="S::patryk.flis@zpo-terpentyna.pl::0e5711e4-1a3d-4d56-8d5f-4d7d9f6cd3b6" providerId="AD" clId="Web-{E877DF0B-699A-A990-EAF2-8EB3A75EB97F}" dt="2021-02-18T17:00:20.921" v="40"/>
          <ac:spMkLst>
            <pc:docMk/>
            <pc:sldMk cId="650317164" sldId="256"/>
            <ac:spMk id="52" creationId="{CA5B2A81-2C8E-4963-AFD4-E539D168B475}"/>
          </ac:spMkLst>
        </pc:spChg>
        <pc:spChg chg="add del">
          <ac:chgData name="Patryk Flis" userId="S::patryk.flis@zpo-terpentyna.pl::0e5711e4-1a3d-4d56-8d5f-4d7d9f6cd3b6" providerId="AD" clId="Web-{E877DF0B-699A-A990-EAF2-8EB3A75EB97F}" dt="2021-02-18T16:59:27.748" v="33"/>
          <ac:spMkLst>
            <pc:docMk/>
            <pc:sldMk cId="650317164" sldId="256"/>
            <ac:spMk id="62" creationId="{3011B0B3-5679-4759-90B8-3B908C4CBD21}"/>
          </ac:spMkLst>
        </pc:spChg>
        <pc:spChg chg="add del">
          <ac:chgData name="Patryk Flis" userId="S::patryk.flis@zpo-terpentyna.pl::0e5711e4-1a3d-4d56-8d5f-4d7d9f6cd3b6" providerId="AD" clId="Web-{E877DF0B-699A-A990-EAF2-8EB3A75EB97F}" dt="2021-02-18T16:59:27.748" v="33"/>
          <ac:spMkLst>
            <pc:docMk/>
            <pc:sldMk cId="650317164" sldId="256"/>
            <ac:spMk id="64" creationId="{1B5DF063-A889-4037-8C0F-D6D424107150}"/>
          </ac:spMkLst>
        </pc:spChg>
        <pc:spChg chg="add del">
          <ac:chgData name="Patryk Flis" userId="S::patryk.flis@zpo-terpentyna.pl::0e5711e4-1a3d-4d56-8d5f-4d7d9f6cd3b6" providerId="AD" clId="Web-{E877DF0B-699A-A990-EAF2-8EB3A75EB97F}" dt="2021-02-18T16:59:24.092" v="31"/>
          <ac:spMkLst>
            <pc:docMk/>
            <pc:sldMk cId="650317164" sldId="256"/>
            <ac:spMk id="65" creationId="{3011B0B3-5679-4759-90B8-3B908C4CBD21}"/>
          </ac:spMkLst>
        </pc:spChg>
        <pc:spChg chg="add del">
          <ac:chgData name="Patryk Flis" userId="S::patryk.flis@zpo-terpentyna.pl::0e5711e4-1a3d-4d56-8d5f-4d7d9f6cd3b6" providerId="AD" clId="Web-{E877DF0B-699A-A990-EAF2-8EB3A75EB97F}" dt="2021-02-18T16:59:37.436" v="35"/>
          <ac:spMkLst>
            <pc:docMk/>
            <pc:sldMk cId="650317164" sldId="256"/>
            <ac:spMk id="66" creationId="{3011B0B3-5679-4759-90B8-3B908C4CBD21}"/>
          </ac:spMkLst>
        </pc:spChg>
        <pc:spChg chg="add del">
          <ac:chgData name="Patryk Flis" userId="S::patryk.flis@zpo-terpentyna.pl::0e5711e4-1a3d-4d56-8d5f-4d7d9f6cd3b6" providerId="AD" clId="Web-{E877DF0B-699A-A990-EAF2-8EB3A75EB97F}" dt="2021-02-18T17:00:01.233" v="37"/>
          <ac:spMkLst>
            <pc:docMk/>
            <pc:sldMk cId="650317164" sldId="256"/>
            <ac:spMk id="68" creationId="{72C53508-B3F0-4B95-A7BB-3FB94033C4EC}"/>
          </ac:spMkLst>
        </pc:spChg>
        <pc:grpChg chg="add del">
          <ac:chgData name="Patryk Flis" userId="S::patryk.flis@zpo-terpentyna.pl::0e5711e4-1a3d-4d56-8d5f-4d7d9f6cd3b6" providerId="AD" clId="Web-{E877DF0B-699A-A990-EAF2-8EB3A75EB97F}" dt="2021-02-18T17:00:20.905" v="39"/>
          <ac:grpSpMkLst>
            <pc:docMk/>
            <pc:sldMk cId="650317164" sldId="256"/>
            <ac:grpSpMk id="30" creationId="{9494E066-0146-46E9-BAF1-C33240ABA294}"/>
          </ac:grpSpMkLst>
        </pc:grpChg>
        <pc:grpChg chg="add">
          <ac:chgData name="Patryk Flis" userId="S::patryk.flis@zpo-terpentyna.pl::0e5711e4-1a3d-4d56-8d5f-4d7d9f6cd3b6" providerId="AD" clId="Web-{E877DF0B-699A-A990-EAF2-8EB3A75EB97F}" dt="2021-02-18T17:00:20.921" v="40"/>
          <ac:grpSpMkLst>
            <pc:docMk/>
            <pc:sldMk cId="650317164" sldId="256"/>
            <ac:grpSpMk id="37" creationId="{9494E066-0146-46E9-BAF1-C33240ABA294}"/>
          </ac:grpSpMkLst>
        </pc:grpChg>
        <pc:grpChg chg="add del">
          <ac:chgData name="Patryk Flis" userId="S::patryk.flis@zpo-terpentyna.pl::0e5711e4-1a3d-4d56-8d5f-4d7d9f6cd3b6" providerId="AD" clId="Web-{E877DF0B-699A-A990-EAF2-8EB3A75EB97F}" dt="2021-02-18T17:00:20.905" v="39"/>
          <ac:grpSpMkLst>
            <pc:docMk/>
            <pc:sldMk cId="650317164" sldId="256"/>
            <ac:grpSpMk id="38" creationId="{7DC925D4-A222-4AF4-B410-4AFDEE4557B2}"/>
          </ac:grpSpMkLst>
        </pc:grpChg>
        <pc:grpChg chg="add">
          <ac:chgData name="Patryk Flis" userId="S::patryk.flis@zpo-terpentyna.pl::0e5711e4-1a3d-4d56-8d5f-4d7d9f6cd3b6" providerId="AD" clId="Web-{E877DF0B-699A-A990-EAF2-8EB3A75EB97F}" dt="2021-02-18T17:00:20.921" v="40"/>
          <ac:grpSpMkLst>
            <pc:docMk/>
            <pc:sldMk cId="650317164" sldId="256"/>
            <ac:grpSpMk id="40" creationId="{B68DA4C3-6EB8-49E8-8E9E-C8F58C3C7D43}"/>
          </ac:grpSpMkLst>
        </pc:grpChg>
        <pc:grpChg chg="add del">
          <ac:chgData name="Patryk Flis" userId="S::patryk.flis@zpo-terpentyna.pl::0e5711e4-1a3d-4d56-8d5f-4d7d9f6cd3b6" providerId="AD" clId="Web-{E877DF0B-699A-A990-EAF2-8EB3A75EB97F}" dt="2021-02-18T16:59:37.452" v="36"/>
          <ac:grpSpMkLst>
            <pc:docMk/>
            <pc:sldMk cId="650317164" sldId="256"/>
            <ac:grpSpMk id="50" creationId="{B68DA4C3-6EB8-49E8-8E9E-C8F58C3C7D43}"/>
          </ac:grpSpMkLst>
        </pc:grpChg>
        <pc:grpChg chg="add del">
          <ac:chgData name="Patryk Flis" userId="S::patryk.flis@zpo-terpentyna.pl::0e5711e4-1a3d-4d56-8d5f-4d7d9f6cd3b6" providerId="AD" clId="Web-{E877DF0B-699A-A990-EAF2-8EB3A75EB97F}" dt="2021-02-18T17:00:20.905" v="39"/>
          <ac:grpSpMkLst>
            <pc:docMk/>
            <pc:sldMk cId="650317164" sldId="256"/>
            <ac:grpSpMk id="57" creationId="{5EE5DB50-1341-4A9E-A206-967EBBDE449F}"/>
          </ac:grpSpMkLst>
        </pc:grpChg>
        <pc:grpChg chg="add del">
          <ac:chgData name="Patryk Flis" userId="S::patryk.flis@zpo-terpentyna.pl::0e5711e4-1a3d-4d56-8d5f-4d7d9f6cd3b6" providerId="AD" clId="Web-{E877DF0B-699A-A990-EAF2-8EB3A75EB97F}" dt="2021-02-18T16:59:27.748" v="33"/>
          <ac:grpSpMkLst>
            <pc:docMk/>
            <pc:sldMk cId="650317164" sldId="256"/>
            <ac:grpSpMk id="63" creationId="{50F37AA1-A09B-4E28-987B-38E5060E1BAE}"/>
          </ac:grpSpMkLst>
        </pc:grpChg>
        <pc:grpChg chg="add del">
          <ac:chgData name="Patryk Flis" userId="S::patryk.flis@zpo-terpentyna.pl::0e5711e4-1a3d-4d56-8d5f-4d7d9f6cd3b6" providerId="AD" clId="Web-{E877DF0B-699A-A990-EAF2-8EB3A75EB97F}" dt="2021-02-18T16:59:24.092" v="31"/>
          <ac:grpSpMkLst>
            <pc:docMk/>
            <pc:sldMk cId="650317164" sldId="256"/>
            <ac:grpSpMk id="67" creationId="{50F37AA1-A09B-4E28-987B-38E5060E1BAE}"/>
          </ac:grpSpMkLst>
        </pc:grpChg>
        <pc:grpChg chg="add del">
          <ac:chgData name="Patryk Flis" userId="S::patryk.flis@zpo-terpentyna.pl::0e5711e4-1a3d-4d56-8d5f-4d7d9f6cd3b6" providerId="AD" clId="Web-{E877DF0B-699A-A990-EAF2-8EB3A75EB97F}" dt="2021-02-18T17:00:01.233" v="37"/>
          <ac:grpSpMkLst>
            <pc:docMk/>
            <pc:sldMk cId="650317164" sldId="256"/>
            <ac:grpSpMk id="69" creationId="{7DC925D4-A222-4AF4-B410-4AFDEE4557B2}"/>
          </ac:grpSpMkLst>
        </pc:grpChg>
        <pc:grpChg chg="add del">
          <ac:chgData name="Patryk Flis" userId="S::patryk.flis@zpo-terpentyna.pl::0e5711e4-1a3d-4d56-8d5f-4d7d9f6cd3b6" providerId="AD" clId="Web-{E877DF0B-699A-A990-EAF2-8EB3A75EB97F}" dt="2021-02-18T16:59:37.436" v="35"/>
          <ac:grpSpMkLst>
            <pc:docMk/>
            <pc:sldMk cId="650317164" sldId="256"/>
            <ac:grpSpMk id="78" creationId="{50F37AA1-A09B-4E28-987B-38E5060E1BAE}"/>
          </ac:grpSpMkLst>
        </pc:grpChg>
        <pc:grpChg chg="add del">
          <ac:chgData name="Patryk Flis" userId="S::patryk.flis@zpo-terpentyna.pl::0e5711e4-1a3d-4d56-8d5f-4d7d9f6cd3b6" providerId="AD" clId="Web-{E877DF0B-699A-A990-EAF2-8EB3A75EB97F}" dt="2021-02-18T17:00:01.233" v="37"/>
          <ac:grpSpMkLst>
            <pc:docMk/>
            <pc:sldMk cId="650317164" sldId="256"/>
            <ac:grpSpMk id="89" creationId="{5EE5DB50-1341-4A9E-A206-967EBBDE449F}"/>
          </ac:grpSpMkLst>
        </pc:grpChg>
        <pc:picChg chg="mod">
          <ac:chgData name="Patryk Flis" userId="S::patryk.flis@zpo-terpentyna.pl::0e5711e4-1a3d-4d56-8d5f-4d7d9f6cd3b6" providerId="AD" clId="Web-{E877DF0B-699A-A990-EAF2-8EB3A75EB97F}" dt="2021-02-18T17:00:20.921" v="40"/>
          <ac:picMkLst>
            <pc:docMk/>
            <pc:sldMk cId="650317164" sldId="256"/>
            <ac:picMk id="23" creationId="{0A3EDA6A-4B75-4EC9-9A06-3042D1E23A03}"/>
          </ac:picMkLst>
        </pc:picChg>
        <pc:cxnChg chg="add">
          <ac:chgData name="Patryk Flis" userId="S::patryk.flis@zpo-terpentyna.pl::0e5711e4-1a3d-4d56-8d5f-4d7d9f6cd3b6" providerId="AD" clId="Web-{E877DF0B-699A-A990-EAF2-8EB3A75EB97F}" dt="2021-02-18T17:00:20.921" v="40"/>
          <ac:cxnSpMkLst>
            <pc:docMk/>
            <pc:sldMk cId="650317164" sldId="256"/>
            <ac:cxnSpMk id="25" creationId="{AE0C0B2A-3FD1-4235-A16E-0ED1E028A93E}"/>
          </ac:cxnSpMkLst>
        </pc:cxnChg>
        <pc:cxnChg chg="add del">
          <ac:chgData name="Patryk Flis" userId="S::patryk.flis@zpo-terpentyna.pl::0e5711e4-1a3d-4d56-8d5f-4d7d9f6cd3b6" providerId="AD" clId="Web-{E877DF0B-699A-A990-EAF2-8EB3A75EB97F}" dt="2021-02-18T17:00:20.905" v="39"/>
          <ac:cxnSpMkLst>
            <pc:docMk/>
            <pc:sldMk cId="650317164" sldId="256"/>
            <ac:cxnSpMk id="28" creationId="{AE0C0B2A-3FD1-4235-A16E-0ED1E028A93E}"/>
          </ac:cxnSpMkLst>
        </pc:cxnChg>
        <pc:cxnChg chg="add del">
          <ac:chgData name="Patryk Flis" userId="S::patryk.flis@zpo-terpentyna.pl::0e5711e4-1a3d-4d56-8d5f-4d7d9f6cd3b6" providerId="AD" clId="Web-{E877DF0B-699A-A990-EAF2-8EB3A75EB97F}" dt="2021-02-18T16:59:37.452" v="36"/>
          <ac:cxnSpMkLst>
            <pc:docMk/>
            <pc:sldMk cId="650317164" sldId="256"/>
            <ac:cxnSpMk id="48" creationId="{69060615-B9D7-4C22-A01E-121566BF5E86}"/>
          </ac:cxnSpMkLst>
        </pc:cxnChg>
        <pc:cxnChg chg="add">
          <ac:chgData name="Patryk Flis" userId="S::patryk.flis@zpo-terpentyna.pl::0e5711e4-1a3d-4d56-8d5f-4d7d9f6cd3b6" providerId="AD" clId="Web-{E877DF0B-699A-A990-EAF2-8EB3A75EB97F}" dt="2021-02-18T17:00:20.921" v="40"/>
          <ac:cxnSpMkLst>
            <pc:docMk/>
            <pc:sldMk cId="650317164" sldId="256"/>
            <ac:cxnSpMk id="53" creationId="{69060615-B9D7-4C22-A01E-121566BF5E86}"/>
          </ac:cxnSpMkLst>
        </pc:cxnChg>
        <pc:cxnChg chg="add del">
          <ac:chgData name="Patryk Flis" userId="S::patryk.flis@zpo-terpentyna.pl::0e5711e4-1a3d-4d56-8d5f-4d7d9f6cd3b6" providerId="AD" clId="Web-{E877DF0B-699A-A990-EAF2-8EB3A75EB97F}" dt="2021-02-18T16:59:24.092" v="31"/>
          <ac:cxnSpMkLst>
            <pc:docMk/>
            <pc:sldMk cId="650317164" sldId="256"/>
            <ac:cxnSpMk id="79" creationId="{4E653B57-2620-424D-ADAF-60975D8F8C5C}"/>
          </ac:cxnSpMkLst>
        </pc:cxnChg>
        <pc:cxnChg chg="add del">
          <ac:chgData name="Patryk Flis" userId="S::patryk.flis@zpo-terpentyna.pl::0e5711e4-1a3d-4d56-8d5f-4d7d9f6cd3b6" providerId="AD" clId="Web-{E877DF0B-699A-A990-EAF2-8EB3A75EB97F}" dt="2021-02-18T16:59:37.436" v="35"/>
          <ac:cxnSpMkLst>
            <pc:docMk/>
            <pc:sldMk cId="650317164" sldId="256"/>
            <ac:cxnSpMk id="80" creationId="{4E653B57-2620-424D-ADAF-60975D8F8C5C}"/>
          </ac:cxnSpMkLst>
        </pc:cxnChg>
        <pc:cxnChg chg="add del">
          <ac:chgData name="Patryk Flis" userId="S::patryk.flis@zpo-terpentyna.pl::0e5711e4-1a3d-4d56-8d5f-4d7d9f6cd3b6" providerId="AD" clId="Web-{E877DF0B-699A-A990-EAF2-8EB3A75EB97F}" dt="2021-02-18T17:00:01.233" v="37"/>
          <ac:cxnSpMkLst>
            <pc:docMk/>
            <pc:sldMk cId="650317164" sldId="256"/>
            <ac:cxnSpMk id="88" creationId="{58EBA113-6605-4291-A31D-0BEA2EFFB5D3}"/>
          </ac:cxnSpMkLst>
        </pc:cxnChg>
      </pc:sldChg>
      <pc:sldChg chg="addSp delSp modSp new del mod modClrScheme chgLayout">
        <pc:chgData name="Patryk Flis" userId="S::patryk.flis@zpo-terpentyna.pl::0e5711e4-1a3d-4d56-8d5f-4d7d9f6cd3b6" providerId="AD" clId="Web-{E877DF0B-699A-A990-EAF2-8EB3A75EB97F}" dt="2021-02-18T18:24:19.239" v="986"/>
        <pc:sldMkLst>
          <pc:docMk/>
          <pc:sldMk cId="219952559" sldId="257"/>
        </pc:sldMkLst>
        <pc:spChg chg="mod ord">
          <ac:chgData name="Patryk Flis" userId="S::patryk.flis@zpo-terpentyna.pl::0e5711e4-1a3d-4d56-8d5f-4d7d9f6cd3b6" providerId="AD" clId="Web-{E877DF0B-699A-A990-EAF2-8EB3A75EB97F}" dt="2021-02-18T18:23:54.473" v="982" actId="20577"/>
          <ac:spMkLst>
            <pc:docMk/>
            <pc:sldMk cId="219952559" sldId="257"/>
            <ac:spMk id="2" creationId="{F50BC698-55D1-4326-AF0B-E78C8DB1316B}"/>
          </ac:spMkLst>
        </pc:spChg>
        <pc:spChg chg="del">
          <ac:chgData name="Patryk Flis" userId="S::patryk.flis@zpo-terpentyna.pl::0e5711e4-1a3d-4d56-8d5f-4d7d9f6cd3b6" providerId="AD" clId="Web-{E877DF0B-699A-A990-EAF2-8EB3A75EB97F}" dt="2021-02-18T18:19:43.314" v="904"/>
          <ac:spMkLst>
            <pc:docMk/>
            <pc:sldMk cId="219952559" sldId="257"/>
            <ac:spMk id="3" creationId="{69332515-FA8D-47BD-AEC3-F17ECEB2E924}"/>
          </ac:spMkLst>
        </pc:spChg>
        <pc:spChg chg="del">
          <ac:chgData name="Patryk Flis" userId="S::patryk.flis@zpo-terpentyna.pl::0e5711e4-1a3d-4d56-8d5f-4d7d9f6cd3b6" providerId="AD" clId="Web-{E877DF0B-699A-A990-EAF2-8EB3A75EB97F}" dt="2021-02-18T18:20:07.502" v="906"/>
          <ac:spMkLst>
            <pc:docMk/>
            <pc:sldMk cId="219952559" sldId="257"/>
            <ac:spMk id="4" creationId="{B95966C8-BF07-4BB3-8161-B17D1548A251}"/>
          </ac:spMkLst>
        </pc:spChg>
        <pc:graphicFrameChg chg="add mod ord modGraphic">
          <ac:chgData name="Patryk Flis" userId="S::patryk.flis@zpo-terpentyna.pl::0e5711e4-1a3d-4d56-8d5f-4d7d9f6cd3b6" providerId="AD" clId="Web-{E877DF0B-699A-A990-EAF2-8EB3A75EB97F}" dt="2021-02-18T18:23:13.941" v="980"/>
          <ac:graphicFrameMkLst>
            <pc:docMk/>
            <pc:sldMk cId="219952559" sldId="257"/>
            <ac:graphicFrameMk id="5" creationId="{25819D62-F836-46C6-B858-FC96E087EB23}"/>
          </ac:graphicFrameMkLst>
        </pc:graphicFrameChg>
        <pc:graphicFrameChg chg="add mod ord modGraphic">
          <ac:chgData name="Patryk Flis" userId="S::patryk.flis@zpo-terpentyna.pl::0e5711e4-1a3d-4d56-8d5f-4d7d9f6cd3b6" providerId="AD" clId="Web-{E877DF0B-699A-A990-EAF2-8EB3A75EB97F}" dt="2021-02-18T18:23:25.410" v="981"/>
          <ac:graphicFrameMkLst>
            <pc:docMk/>
            <pc:sldMk cId="219952559" sldId="257"/>
            <ac:graphicFrameMk id="6" creationId="{FAE85B1A-EEF0-496B-BD2D-6CE099871974}"/>
          </ac:graphicFrameMkLst>
        </pc:graphicFrameChg>
      </pc:sldChg>
      <pc:sldChg chg="modSp new modTransition">
        <pc:chgData name="Patryk Flis" userId="S::patryk.flis@zpo-terpentyna.pl::0e5711e4-1a3d-4d56-8d5f-4d7d9f6cd3b6" providerId="AD" clId="Web-{E877DF0B-699A-A990-EAF2-8EB3A75EB97F}" dt="2021-02-18T19:01:33.183" v="2470"/>
        <pc:sldMkLst>
          <pc:docMk/>
          <pc:sldMk cId="1293643644" sldId="258"/>
        </pc:sldMkLst>
        <pc:spChg chg="mod">
          <ac:chgData name="Patryk Flis" userId="S::patryk.flis@zpo-terpentyna.pl::0e5711e4-1a3d-4d56-8d5f-4d7d9f6cd3b6" providerId="AD" clId="Web-{E877DF0B-699A-A990-EAF2-8EB3A75EB97F}" dt="2021-02-18T17:09:18.051" v="87" actId="20577"/>
          <ac:spMkLst>
            <pc:docMk/>
            <pc:sldMk cId="1293643644" sldId="258"/>
            <ac:spMk id="2" creationId="{C2B0D543-7C4A-42EE-984D-A577EFF50F28}"/>
          </ac:spMkLst>
        </pc:spChg>
        <pc:spChg chg="mod">
          <ac:chgData name="Patryk Flis" userId="S::patryk.flis@zpo-terpentyna.pl::0e5711e4-1a3d-4d56-8d5f-4d7d9f6cd3b6" providerId="AD" clId="Web-{E877DF0B-699A-A990-EAF2-8EB3A75EB97F}" dt="2021-02-18T17:54:49.720" v="581" actId="20577"/>
          <ac:spMkLst>
            <pc:docMk/>
            <pc:sldMk cId="1293643644" sldId="258"/>
            <ac:spMk id="3" creationId="{09385F56-4B1D-4E02-97E0-042079A4DDEA}"/>
          </ac:spMkLst>
        </pc:spChg>
      </pc:sldChg>
      <pc:sldChg chg="addSp delSp modSp new mod modTransition setBg">
        <pc:chgData name="Patryk Flis" userId="S::patryk.flis@zpo-terpentyna.pl::0e5711e4-1a3d-4d56-8d5f-4d7d9f6cd3b6" providerId="AD" clId="Web-{E877DF0B-699A-A990-EAF2-8EB3A75EB97F}" dt="2021-02-18T19:01:33.183" v="2470"/>
        <pc:sldMkLst>
          <pc:docMk/>
          <pc:sldMk cId="3207515031" sldId="259"/>
        </pc:sldMkLst>
        <pc:spChg chg="mod">
          <ac:chgData name="Patryk Flis" userId="S::patryk.flis@zpo-terpentyna.pl::0e5711e4-1a3d-4d56-8d5f-4d7d9f6cd3b6" providerId="AD" clId="Web-{E877DF0B-699A-A990-EAF2-8EB3A75EB97F}" dt="2021-02-18T18:02:40.256" v="707" actId="20577"/>
          <ac:spMkLst>
            <pc:docMk/>
            <pc:sldMk cId="3207515031" sldId="259"/>
            <ac:spMk id="2" creationId="{5243240D-3307-4A45-BC89-776D75789AA2}"/>
          </ac:spMkLst>
        </pc:spChg>
        <pc:spChg chg="mod ord">
          <ac:chgData name="Patryk Flis" userId="S::patryk.flis@zpo-terpentyna.pl::0e5711e4-1a3d-4d56-8d5f-4d7d9f6cd3b6" providerId="AD" clId="Web-{E877DF0B-699A-A990-EAF2-8EB3A75EB97F}" dt="2021-02-18T17:34:44.036" v="419" actId="1076"/>
          <ac:spMkLst>
            <pc:docMk/>
            <pc:sldMk cId="3207515031" sldId="259"/>
            <ac:spMk id="3" creationId="{73459221-0868-4FBE-A7C0-1B0247D7F9BE}"/>
          </ac:spMkLst>
        </pc:spChg>
        <pc:spChg chg="del">
          <ac:chgData name="Patryk Flis" userId="S::patryk.flis@zpo-terpentyna.pl::0e5711e4-1a3d-4d56-8d5f-4d7d9f6cd3b6" providerId="AD" clId="Web-{E877DF0B-699A-A990-EAF2-8EB3A75EB97F}" dt="2021-02-18T17:34:14.942" v="416"/>
          <ac:spMkLst>
            <pc:docMk/>
            <pc:sldMk cId="3207515031" sldId="259"/>
            <ac:spMk id="4" creationId="{D2499F52-49D9-4FBB-95C9-E18835D4328A}"/>
          </ac:spMkLst>
        </pc:spChg>
        <pc:spChg chg="add">
          <ac:chgData name="Patryk Flis" userId="S::patryk.flis@zpo-terpentyna.pl::0e5711e4-1a3d-4d56-8d5f-4d7d9f6cd3b6" providerId="AD" clId="Web-{E877DF0B-699A-A990-EAF2-8EB3A75EB97F}" dt="2021-02-18T17:34:36.129" v="418"/>
          <ac:spMkLst>
            <pc:docMk/>
            <pc:sldMk cId="3207515031" sldId="259"/>
            <ac:spMk id="10" creationId="{B65AA36A-D7CC-493C-A0EE-F8AC3564D17D}"/>
          </ac:spMkLst>
        </pc:spChg>
        <pc:picChg chg="add mod ord">
          <ac:chgData name="Patryk Flis" userId="S::patryk.flis@zpo-terpentyna.pl::0e5711e4-1a3d-4d56-8d5f-4d7d9f6cd3b6" providerId="AD" clId="Web-{E877DF0B-699A-A990-EAF2-8EB3A75EB97F}" dt="2021-02-18T17:34:36.129" v="418"/>
          <ac:picMkLst>
            <pc:docMk/>
            <pc:sldMk cId="3207515031" sldId="259"/>
            <ac:picMk id="5" creationId="{FD6A3254-1D20-48B2-851F-94292F0689E3}"/>
          </ac:picMkLst>
        </pc:picChg>
        <pc:cxnChg chg="add">
          <ac:chgData name="Patryk Flis" userId="S::patryk.flis@zpo-terpentyna.pl::0e5711e4-1a3d-4d56-8d5f-4d7d9f6cd3b6" providerId="AD" clId="Web-{E877DF0B-699A-A990-EAF2-8EB3A75EB97F}" dt="2021-02-18T17:34:36.129" v="418"/>
          <ac:cxnSpMkLst>
            <pc:docMk/>
            <pc:sldMk cId="3207515031" sldId="259"/>
            <ac:cxnSpMk id="12" creationId="{1850A2DA-FC3C-4E59-9724-29CF2777D32C}"/>
          </ac:cxnSpMkLst>
        </pc:cxnChg>
      </pc:sldChg>
      <pc:sldChg chg="addSp delSp modSp new mod modTransition setBg">
        <pc:chgData name="Patryk Flis" userId="S::patryk.flis@zpo-terpentyna.pl::0e5711e4-1a3d-4d56-8d5f-4d7d9f6cd3b6" providerId="AD" clId="Web-{E877DF0B-699A-A990-EAF2-8EB3A75EB97F}" dt="2021-02-18T19:01:33.183" v="2470"/>
        <pc:sldMkLst>
          <pc:docMk/>
          <pc:sldMk cId="1202661483" sldId="260"/>
        </pc:sldMkLst>
        <pc:spChg chg="mod">
          <ac:chgData name="Patryk Flis" userId="S::patryk.flis@zpo-terpentyna.pl::0e5711e4-1a3d-4d56-8d5f-4d7d9f6cd3b6" providerId="AD" clId="Web-{E877DF0B-699A-A990-EAF2-8EB3A75EB97F}" dt="2021-02-18T18:02:31.709" v="701" actId="20577"/>
          <ac:spMkLst>
            <pc:docMk/>
            <pc:sldMk cId="1202661483" sldId="260"/>
            <ac:spMk id="2" creationId="{33E80CE4-0864-4B37-91D9-97F64F8B91A2}"/>
          </ac:spMkLst>
        </pc:spChg>
        <pc:spChg chg="mod ord">
          <ac:chgData name="Patryk Flis" userId="S::patryk.flis@zpo-terpentyna.pl::0e5711e4-1a3d-4d56-8d5f-4d7d9f6cd3b6" providerId="AD" clId="Web-{E877DF0B-699A-A990-EAF2-8EB3A75EB97F}" dt="2021-02-18T17:41:11.055" v="487"/>
          <ac:spMkLst>
            <pc:docMk/>
            <pc:sldMk cId="1202661483" sldId="260"/>
            <ac:spMk id="3" creationId="{7DA17838-CE9A-453E-906A-68BE954B5596}"/>
          </ac:spMkLst>
        </pc:spChg>
        <pc:spChg chg="del">
          <ac:chgData name="Patryk Flis" userId="S::patryk.flis@zpo-terpentyna.pl::0e5711e4-1a3d-4d56-8d5f-4d7d9f6cd3b6" providerId="AD" clId="Web-{E877DF0B-699A-A990-EAF2-8EB3A75EB97F}" dt="2021-02-18T17:40:45.633" v="481"/>
          <ac:spMkLst>
            <pc:docMk/>
            <pc:sldMk cId="1202661483" sldId="260"/>
            <ac:spMk id="4" creationId="{745875DC-7323-4EF5-9012-24FAEDACFA47}"/>
          </ac:spMkLst>
        </pc:spChg>
        <pc:spChg chg="add">
          <ac:chgData name="Patryk Flis" userId="S::patryk.flis@zpo-terpentyna.pl::0e5711e4-1a3d-4d56-8d5f-4d7d9f6cd3b6" providerId="AD" clId="Web-{E877DF0B-699A-A990-EAF2-8EB3A75EB97F}" dt="2021-02-18T17:41:11.055" v="487"/>
          <ac:spMkLst>
            <pc:docMk/>
            <pc:sldMk cId="1202661483" sldId="260"/>
            <ac:spMk id="7" creationId="{DB66C9CD-6BF4-44CA-8078-0BB819080761}"/>
          </ac:spMkLst>
        </pc:spChg>
        <pc:spChg chg="add del">
          <ac:chgData name="Patryk Flis" userId="S::patryk.flis@zpo-terpentyna.pl::0e5711e4-1a3d-4d56-8d5f-4d7d9f6cd3b6" providerId="AD" clId="Web-{E877DF0B-699A-A990-EAF2-8EB3A75EB97F}" dt="2021-02-18T17:41:11.040" v="486"/>
          <ac:spMkLst>
            <pc:docMk/>
            <pc:sldMk cId="1202661483" sldId="260"/>
            <ac:spMk id="10" creationId="{B65AA36A-D7CC-493C-A0EE-F8AC3564D17D}"/>
          </ac:spMkLst>
        </pc:spChg>
        <pc:picChg chg="add mod ord">
          <ac:chgData name="Patryk Flis" userId="S::patryk.flis@zpo-terpentyna.pl::0e5711e4-1a3d-4d56-8d5f-4d7d9f6cd3b6" providerId="AD" clId="Web-{E877DF0B-699A-A990-EAF2-8EB3A75EB97F}" dt="2021-02-18T17:41:11.055" v="487"/>
          <ac:picMkLst>
            <pc:docMk/>
            <pc:sldMk cId="1202661483" sldId="260"/>
            <ac:picMk id="5" creationId="{025CD365-8037-456C-96F1-1C50B789C5CB}"/>
          </ac:picMkLst>
        </pc:picChg>
        <pc:cxnChg chg="add">
          <ac:chgData name="Patryk Flis" userId="S::patryk.flis@zpo-terpentyna.pl::0e5711e4-1a3d-4d56-8d5f-4d7d9f6cd3b6" providerId="AD" clId="Web-{E877DF0B-699A-A990-EAF2-8EB3A75EB97F}" dt="2021-02-18T17:41:11.055" v="487"/>
          <ac:cxnSpMkLst>
            <pc:docMk/>
            <pc:sldMk cId="1202661483" sldId="260"/>
            <ac:cxnSpMk id="8" creationId="{CC9CF63D-A2A3-4ECF-BC53-4B0D56918FB4}"/>
          </ac:cxnSpMkLst>
        </pc:cxnChg>
        <pc:cxnChg chg="add del">
          <ac:chgData name="Patryk Flis" userId="S::patryk.flis@zpo-terpentyna.pl::0e5711e4-1a3d-4d56-8d5f-4d7d9f6cd3b6" providerId="AD" clId="Web-{E877DF0B-699A-A990-EAF2-8EB3A75EB97F}" dt="2021-02-18T17:41:11.040" v="486"/>
          <ac:cxnSpMkLst>
            <pc:docMk/>
            <pc:sldMk cId="1202661483" sldId="260"/>
            <ac:cxnSpMk id="12" creationId="{1850A2DA-FC3C-4E59-9724-29CF2777D32C}"/>
          </ac:cxnSpMkLst>
        </pc:cxnChg>
      </pc:sldChg>
      <pc:sldChg chg="addSp delSp modSp new mod modTransition modClrScheme chgLayout">
        <pc:chgData name="Patryk Flis" userId="S::patryk.flis@zpo-terpentyna.pl::0e5711e4-1a3d-4d56-8d5f-4d7d9f6cd3b6" providerId="AD" clId="Web-{E877DF0B-699A-A990-EAF2-8EB3A75EB97F}" dt="2021-02-18T19:01:33.183" v="2470"/>
        <pc:sldMkLst>
          <pc:docMk/>
          <pc:sldMk cId="4131938540" sldId="261"/>
        </pc:sldMkLst>
        <pc:spChg chg="del mod ord">
          <ac:chgData name="Patryk Flis" userId="S::patryk.flis@zpo-terpentyna.pl::0e5711e4-1a3d-4d56-8d5f-4d7d9f6cd3b6" providerId="AD" clId="Web-{E877DF0B-699A-A990-EAF2-8EB3A75EB97F}" dt="2021-02-18T17:45:39.199" v="508"/>
          <ac:spMkLst>
            <pc:docMk/>
            <pc:sldMk cId="4131938540" sldId="261"/>
            <ac:spMk id="2" creationId="{9161CC4E-A262-4306-BADE-CA00D49DF67F}"/>
          </ac:spMkLst>
        </pc:spChg>
        <pc:spChg chg="mod ord">
          <ac:chgData name="Patryk Flis" userId="S::patryk.flis@zpo-terpentyna.pl::0e5711e4-1a3d-4d56-8d5f-4d7d9f6cd3b6" providerId="AD" clId="Web-{E877DF0B-699A-A990-EAF2-8EB3A75EB97F}" dt="2021-02-18T17:49:41.983" v="542" actId="1076"/>
          <ac:spMkLst>
            <pc:docMk/>
            <pc:sldMk cId="4131938540" sldId="261"/>
            <ac:spMk id="3" creationId="{1E46BEB7-633C-4F32-A764-42008499FB32}"/>
          </ac:spMkLst>
        </pc:spChg>
        <pc:spChg chg="mod ord">
          <ac:chgData name="Patryk Flis" userId="S::patryk.flis@zpo-terpentyna.pl::0e5711e4-1a3d-4d56-8d5f-4d7d9f6cd3b6" providerId="AD" clId="Web-{E877DF0B-699A-A990-EAF2-8EB3A75EB97F}" dt="2021-02-18T17:49:25.061" v="538" actId="1076"/>
          <ac:spMkLst>
            <pc:docMk/>
            <pc:sldMk cId="4131938540" sldId="261"/>
            <ac:spMk id="4" creationId="{D0DE8D6F-B338-4850-9EC0-763B1218DD15}"/>
          </ac:spMkLst>
        </pc:spChg>
        <pc:spChg chg="add mod ord">
          <ac:chgData name="Patryk Flis" userId="S::patryk.flis@zpo-terpentyna.pl::0e5711e4-1a3d-4d56-8d5f-4d7d9f6cd3b6" providerId="AD" clId="Web-{E877DF0B-699A-A990-EAF2-8EB3A75EB97F}" dt="2021-02-18T18:01:59.053" v="686" actId="20577"/>
          <ac:spMkLst>
            <pc:docMk/>
            <pc:sldMk cId="4131938540" sldId="261"/>
            <ac:spMk id="5" creationId="{A8B69364-D274-45DD-B28C-428DB90D8F89}"/>
          </ac:spMkLst>
        </pc:spChg>
        <pc:spChg chg="add mod ord">
          <ac:chgData name="Patryk Flis" userId="S::patryk.flis@zpo-terpentyna.pl::0e5711e4-1a3d-4d56-8d5f-4d7d9f6cd3b6" providerId="AD" clId="Web-{E877DF0B-699A-A990-EAF2-8EB3A75EB97F}" dt="2021-02-18T17:58:16.832" v="607" actId="20577"/>
          <ac:spMkLst>
            <pc:docMk/>
            <pc:sldMk cId="4131938540" sldId="261"/>
            <ac:spMk id="6" creationId="{8BB1CFFC-149F-4F97-A38B-E68BA14B37CA}"/>
          </ac:spMkLst>
        </pc:spChg>
      </pc:sldChg>
      <pc:sldChg chg="addSp delSp modSp new mod modTransition modClrScheme chgLayout">
        <pc:chgData name="Patryk Flis" userId="S::patryk.flis@zpo-terpentyna.pl::0e5711e4-1a3d-4d56-8d5f-4d7d9f6cd3b6" providerId="AD" clId="Web-{E877DF0B-699A-A990-EAF2-8EB3A75EB97F}" dt="2021-02-18T19:01:33.183" v="2470"/>
        <pc:sldMkLst>
          <pc:docMk/>
          <pc:sldMk cId="1753894875" sldId="262"/>
        </pc:sldMkLst>
        <pc:spChg chg="del mod ord">
          <ac:chgData name="Patryk Flis" userId="S::patryk.flis@zpo-terpentyna.pl::0e5711e4-1a3d-4d56-8d5f-4d7d9f6cd3b6" providerId="AD" clId="Web-{E877DF0B-699A-A990-EAF2-8EB3A75EB97F}" dt="2021-02-18T17:55:20.752" v="585"/>
          <ac:spMkLst>
            <pc:docMk/>
            <pc:sldMk cId="1753894875" sldId="262"/>
            <ac:spMk id="2" creationId="{A7CFC488-B5C9-49AE-9D2B-3283F6B25CED}"/>
          </ac:spMkLst>
        </pc:spChg>
        <pc:spChg chg="mod ord">
          <ac:chgData name="Patryk Flis" userId="S::patryk.flis@zpo-terpentyna.pl::0e5711e4-1a3d-4d56-8d5f-4d7d9f6cd3b6" providerId="AD" clId="Web-{E877DF0B-699A-A990-EAF2-8EB3A75EB97F}" dt="2021-02-18T18:05:19.758" v="778" actId="1076"/>
          <ac:spMkLst>
            <pc:docMk/>
            <pc:sldMk cId="1753894875" sldId="262"/>
            <ac:spMk id="3" creationId="{CB33371F-A15F-4521-AC57-59EEA3D2DF0F}"/>
          </ac:spMkLst>
        </pc:spChg>
        <pc:spChg chg="mod ord">
          <ac:chgData name="Patryk Flis" userId="S::patryk.flis@zpo-terpentyna.pl::0e5711e4-1a3d-4d56-8d5f-4d7d9f6cd3b6" providerId="AD" clId="Web-{E877DF0B-699A-A990-EAF2-8EB3A75EB97F}" dt="2021-02-18T18:06:08.962" v="782" actId="1076"/>
          <ac:spMkLst>
            <pc:docMk/>
            <pc:sldMk cId="1753894875" sldId="262"/>
            <ac:spMk id="4" creationId="{C6467ACF-FAD5-4354-A6E8-FF54860458AB}"/>
          </ac:spMkLst>
        </pc:spChg>
        <pc:spChg chg="add mod ord">
          <ac:chgData name="Patryk Flis" userId="S::patryk.flis@zpo-terpentyna.pl::0e5711e4-1a3d-4d56-8d5f-4d7d9f6cd3b6" providerId="AD" clId="Web-{E877DF0B-699A-A990-EAF2-8EB3A75EB97F}" dt="2021-02-18T17:59:55.630" v="643" actId="20577"/>
          <ac:spMkLst>
            <pc:docMk/>
            <pc:sldMk cId="1753894875" sldId="262"/>
            <ac:spMk id="5" creationId="{EACD4494-E16B-4F41-BA5C-226B35A5A6AD}"/>
          </ac:spMkLst>
        </pc:spChg>
        <pc:spChg chg="add mod ord">
          <ac:chgData name="Patryk Flis" userId="S::patryk.flis@zpo-terpentyna.pl::0e5711e4-1a3d-4d56-8d5f-4d7d9f6cd3b6" providerId="AD" clId="Web-{E877DF0B-699A-A990-EAF2-8EB3A75EB97F}" dt="2021-02-18T18:05:12.555" v="777" actId="1076"/>
          <ac:spMkLst>
            <pc:docMk/>
            <pc:sldMk cId="1753894875" sldId="262"/>
            <ac:spMk id="6" creationId="{2FCC6C0B-E23A-4386-962B-3E5F92A4C298}"/>
          </ac:spMkLst>
        </pc:spChg>
        <pc:spChg chg="add mod">
          <ac:chgData name="Patryk Flis" userId="S::patryk.flis@zpo-terpentyna.pl::0e5711e4-1a3d-4d56-8d5f-4d7d9f6cd3b6" providerId="AD" clId="Web-{E877DF0B-699A-A990-EAF2-8EB3A75EB97F}" dt="2021-02-18T18:04:50.758" v="773" actId="20577"/>
          <ac:spMkLst>
            <pc:docMk/>
            <pc:sldMk cId="1753894875" sldId="262"/>
            <ac:spMk id="7" creationId="{4D4EBE22-5FD5-4703-B6B6-2EE6C382319B}"/>
          </ac:spMkLst>
        </pc:spChg>
      </pc:sldChg>
      <pc:sldChg chg="addSp delSp modSp new mod modTransition setBg modClrScheme chgLayout">
        <pc:chgData name="Patryk Flis" userId="S::patryk.flis@zpo-terpentyna.pl::0e5711e4-1a3d-4d56-8d5f-4d7d9f6cd3b6" providerId="AD" clId="Web-{E877DF0B-699A-A990-EAF2-8EB3A75EB97F}" dt="2021-02-18T19:01:33.183" v="2470"/>
        <pc:sldMkLst>
          <pc:docMk/>
          <pc:sldMk cId="2247086909" sldId="263"/>
        </pc:sldMkLst>
        <pc:spChg chg="mod ord">
          <ac:chgData name="Patryk Flis" userId="S::patryk.flis@zpo-terpentyna.pl::0e5711e4-1a3d-4d56-8d5f-4d7d9f6cd3b6" providerId="AD" clId="Web-{E877DF0B-699A-A990-EAF2-8EB3A75EB97F}" dt="2021-02-18T18:18:20.235" v="894"/>
          <ac:spMkLst>
            <pc:docMk/>
            <pc:sldMk cId="2247086909" sldId="263"/>
            <ac:spMk id="2" creationId="{D52AF6C9-A266-4EAC-8465-81E826172808}"/>
          </ac:spMkLst>
        </pc:spChg>
        <pc:spChg chg="del">
          <ac:chgData name="Patryk Flis" userId="S::patryk.flis@zpo-terpentyna.pl::0e5711e4-1a3d-4d56-8d5f-4d7d9f6cd3b6" providerId="AD" clId="Web-{E877DF0B-699A-A990-EAF2-8EB3A75EB97F}" dt="2021-02-18T18:06:34.884" v="784"/>
          <ac:spMkLst>
            <pc:docMk/>
            <pc:sldMk cId="2247086909" sldId="263"/>
            <ac:spMk id="3" creationId="{1C914F82-CC5B-4DF9-8198-9C8061426C41}"/>
          </ac:spMkLst>
        </pc:spChg>
        <pc:spChg chg="del mod ord">
          <ac:chgData name="Patryk Flis" userId="S::patryk.flis@zpo-terpentyna.pl::0e5711e4-1a3d-4d56-8d5f-4d7d9f6cd3b6" providerId="AD" clId="Web-{E877DF0B-699A-A990-EAF2-8EB3A75EB97F}" dt="2021-02-18T18:09:42.151" v="804"/>
          <ac:spMkLst>
            <pc:docMk/>
            <pc:sldMk cId="2247086909" sldId="263"/>
            <ac:spMk id="4" creationId="{D2D6BDB0-9697-48BF-AF86-468C8E9785F6}"/>
          </ac:spMkLst>
        </pc:spChg>
        <pc:spChg chg="del">
          <ac:chgData name="Patryk Flis" userId="S::patryk.flis@zpo-terpentyna.pl::0e5711e4-1a3d-4d56-8d5f-4d7d9f6cd3b6" providerId="AD" clId="Web-{E877DF0B-699A-A990-EAF2-8EB3A75EB97F}" dt="2021-02-18T18:06:34.884" v="784"/>
          <ac:spMkLst>
            <pc:docMk/>
            <pc:sldMk cId="2247086909" sldId="263"/>
            <ac:spMk id="5" creationId="{01B8D9F0-5381-48F8-A8BB-3AB801B75FAD}"/>
          </ac:spMkLst>
        </pc:spChg>
        <pc:spChg chg="mod ord">
          <ac:chgData name="Patryk Flis" userId="S::patryk.flis@zpo-terpentyna.pl::0e5711e4-1a3d-4d56-8d5f-4d7d9f6cd3b6" providerId="AD" clId="Web-{E877DF0B-699A-A990-EAF2-8EB3A75EB97F}" dt="2021-02-18T18:17:23.594" v="884" actId="1076"/>
          <ac:spMkLst>
            <pc:docMk/>
            <pc:sldMk cId="2247086909" sldId="263"/>
            <ac:spMk id="6" creationId="{6B1C336B-BA04-40C4-A17C-3E4C18936002}"/>
          </ac:spMkLst>
        </pc:spChg>
        <pc:spChg chg="add">
          <ac:chgData name="Patryk Flis" userId="S::patryk.flis@zpo-terpentyna.pl::0e5711e4-1a3d-4d56-8d5f-4d7d9f6cd3b6" providerId="AD" clId="Web-{E877DF0B-699A-A990-EAF2-8EB3A75EB97F}" dt="2021-02-18T18:17:05.781" v="881"/>
          <ac:spMkLst>
            <pc:docMk/>
            <pc:sldMk cId="2247086909" sldId="263"/>
            <ac:spMk id="12" creationId="{3D2EE047-566C-48D4-9F44-4BB3B58FB300}"/>
          </ac:spMkLst>
        </pc:spChg>
        <pc:picChg chg="add mod ord">
          <ac:chgData name="Patryk Flis" userId="S::patryk.flis@zpo-terpentyna.pl::0e5711e4-1a3d-4d56-8d5f-4d7d9f6cd3b6" providerId="AD" clId="Web-{E877DF0B-699A-A990-EAF2-8EB3A75EB97F}" dt="2021-02-18T18:17:39.516" v="889" actId="14100"/>
          <ac:picMkLst>
            <pc:docMk/>
            <pc:sldMk cId="2247086909" sldId="263"/>
            <ac:picMk id="7" creationId="{3CBB3CB6-D77C-49AD-BDD5-D7CA996D047D}"/>
          </ac:picMkLst>
        </pc:picChg>
      </pc:sldChg>
      <pc:sldChg chg="addSp delSp modSp new mod modTransition setBg">
        <pc:chgData name="Patryk Flis" userId="S::patryk.flis@zpo-terpentyna.pl::0e5711e4-1a3d-4d56-8d5f-4d7d9f6cd3b6" providerId="AD" clId="Web-{E877DF0B-699A-A990-EAF2-8EB3A75EB97F}" dt="2021-02-18T19:01:33.183" v="2470"/>
        <pc:sldMkLst>
          <pc:docMk/>
          <pc:sldMk cId="2076669071" sldId="264"/>
        </pc:sldMkLst>
        <pc:spChg chg="mod">
          <ac:chgData name="Patryk Flis" userId="S::patryk.flis@zpo-terpentyna.pl::0e5711e4-1a3d-4d56-8d5f-4d7d9f6cd3b6" providerId="AD" clId="Web-{E877DF0B-699A-A990-EAF2-8EB3A75EB97F}" dt="2021-02-18T18:18:53.548" v="903" actId="20577"/>
          <ac:spMkLst>
            <pc:docMk/>
            <pc:sldMk cId="2076669071" sldId="264"/>
            <ac:spMk id="2" creationId="{1A0984D0-3412-4721-807A-DDD3FD929B3B}"/>
          </ac:spMkLst>
        </pc:spChg>
        <pc:spChg chg="mod">
          <ac:chgData name="Patryk Flis" userId="S::patryk.flis@zpo-terpentyna.pl::0e5711e4-1a3d-4d56-8d5f-4d7d9f6cd3b6" providerId="AD" clId="Web-{E877DF0B-699A-A990-EAF2-8EB3A75EB97F}" dt="2021-02-18T18:16:38.984" v="877"/>
          <ac:spMkLst>
            <pc:docMk/>
            <pc:sldMk cId="2076669071" sldId="264"/>
            <ac:spMk id="3" creationId="{C88BCBFF-A03E-4DAD-9746-5348D5A2E4A9}"/>
          </ac:spMkLst>
        </pc:spChg>
        <pc:spChg chg="del mod">
          <ac:chgData name="Patryk Flis" userId="S::patryk.flis@zpo-terpentyna.pl::0e5711e4-1a3d-4d56-8d5f-4d7d9f6cd3b6" providerId="AD" clId="Web-{E877DF0B-699A-A990-EAF2-8EB3A75EB97F}" dt="2021-02-18T18:16:29.281" v="873"/>
          <ac:spMkLst>
            <pc:docMk/>
            <pc:sldMk cId="2076669071" sldId="264"/>
            <ac:spMk id="4" creationId="{1E5C98D4-3740-4492-8797-AA1B0FFCAC71}"/>
          </ac:spMkLst>
        </pc:spChg>
        <pc:spChg chg="add">
          <ac:chgData name="Patryk Flis" userId="S::patryk.flis@zpo-terpentyna.pl::0e5711e4-1a3d-4d56-8d5f-4d7d9f6cd3b6" providerId="AD" clId="Web-{E877DF0B-699A-A990-EAF2-8EB3A75EB97F}" dt="2021-02-18T18:16:38.984" v="877"/>
          <ac:spMkLst>
            <pc:docMk/>
            <pc:sldMk cId="2076669071" sldId="264"/>
            <ac:spMk id="10" creationId="{DB66C9CD-6BF4-44CA-8078-0BB819080761}"/>
          </ac:spMkLst>
        </pc:spChg>
        <pc:picChg chg="add mod ord">
          <ac:chgData name="Patryk Flis" userId="S::patryk.flis@zpo-terpentyna.pl::0e5711e4-1a3d-4d56-8d5f-4d7d9f6cd3b6" providerId="AD" clId="Web-{E877DF0B-699A-A990-EAF2-8EB3A75EB97F}" dt="2021-02-18T18:16:38.984" v="877"/>
          <ac:picMkLst>
            <pc:docMk/>
            <pc:sldMk cId="2076669071" sldId="264"/>
            <ac:picMk id="5" creationId="{BD92DB25-A0E2-44D8-BCF6-84FADD184FD1}"/>
          </ac:picMkLst>
        </pc:picChg>
        <pc:cxnChg chg="add">
          <ac:chgData name="Patryk Flis" userId="S::patryk.flis@zpo-terpentyna.pl::0e5711e4-1a3d-4d56-8d5f-4d7d9f6cd3b6" providerId="AD" clId="Web-{E877DF0B-699A-A990-EAF2-8EB3A75EB97F}" dt="2021-02-18T18:16:38.984" v="877"/>
          <ac:cxnSpMkLst>
            <pc:docMk/>
            <pc:sldMk cId="2076669071" sldId="264"/>
            <ac:cxnSpMk id="12" creationId="{CC9CF63D-A2A3-4ECF-BC53-4B0D56918FB4}"/>
          </ac:cxnSpMkLst>
        </pc:cxnChg>
      </pc:sldChg>
      <pc:sldChg chg="addSp delSp modSp new mod modTransition setBg">
        <pc:chgData name="Patryk Flis" userId="S::patryk.flis@zpo-terpentyna.pl::0e5711e4-1a3d-4d56-8d5f-4d7d9f6cd3b6" providerId="AD" clId="Web-{E877DF0B-699A-A990-EAF2-8EB3A75EB97F}" dt="2021-02-18T19:01:33.183" v="2470"/>
        <pc:sldMkLst>
          <pc:docMk/>
          <pc:sldMk cId="3674781264" sldId="265"/>
        </pc:sldMkLst>
        <pc:spChg chg="mod">
          <ac:chgData name="Patryk Flis" userId="S::patryk.flis@zpo-terpentyna.pl::0e5711e4-1a3d-4d56-8d5f-4d7d9f6cd3b6" providerId="AD" clId="Web-{E877DF0B-699A-A990-EAF2-8EB3A75EB97F}" dt="2021-02-18T18:53:45.866" v="2416" actId="1076"/>
          <ac:spMkLst>
            <pc:docMk/>
            <pc:sldMk cId="3674781264" sldId="265"/>
            <ac:spMk id="2" creationId="{A1E5BC48-48FC-4E89-9DF5-E7AC868F40B7}"/>
          </ac:spMkLst>
        </pc:spChg>
        <pc:spChg chg="del">
          <ac:chgData name="Patryk Flis" userId="S::patryk.flis@zpo-terpentyna.pl::0e5711e4-1a3d-4d56-8d5f-4d7d9f6cd3b6" providerId="AD" clId="Web-{E877DF0B-699A-A990-EAF2-8EB3A75EB97F}" dt="2021-02-18T18:24:24.442" v="987"/>
          <ac:spMkLst>
            <pc:docMk/>
            <pc:sldMk cId="3674781264" sldId="265"/>
            <ac:spMk id="3" creationId="{8B613FCF-00EA-4C81-8264-4A5B81CA4028}"/>
          </ac:spMkLst>
        </pc:spChg>
        <pc:spChg chg="add">
          <ac:chgData name="Patryk Flis" userId="S::patryk.flis@zpo-terpentyna.pl::0e5711e4-1a3d-4d56-8d5f-4d7d9f6cd3b6" providerId="AD" clId="Web-{E877DF0B-699A-A990-EAF2-8EB3A75EB97F}" dt="2021-02-18T18:53:37.585" v="2415"/>
          <ac:spMkLst>
            <pc:docMk/>
            <pc:sldMk cId="3674781264" sldId="265"/>
            <ac:spMk id="6" creationId="{DB66C9CD-6BF4-44CA-8078-0BB819080761}"/>
          </ac:spMkLst>
        </pc:spChg>
        <pc:spChg chg="add del">
          <ac:chgData name="Patryk Flis" userId="S::patryk.flis@zpo-terpentyna.pl::0e5711e4-1a3d-4d56-8d5f-4d7d9f6cd3b6" providerId="AD" clId="Web-{E877DF0B-699A-A990-EAF2-8EB3A75EB97F}" dt="2021-02-18T18:26:49.600" v="1005"/>
          <ac:spMkLst>
            <pc:docMk/>
            <pc:sldMk cId="3674781264" sldId="265"/>
            <ac:spMk id="17" creationId="{3011B0B3-5679-4759-90B8-3B908C4CBD21}"/>
          </ac:spMkLst>
        </pc:spChg>
        <pc:grpChg chg="add del">
          <ac:chgData name="Patryk Flis" userId="S::patryk.flis@zpo-terpentyna.pl::0e5711e4-1a3d-4d56-8d5f-4d7d9f6cd3b6" providerId="AD" clId="Web-{E877DF0B-699A-A990-EAF2-8EB3A75EB97F}" dt="2021-02-18T18:26:49.600" v="1005"/>
          <ac:grpSpMkLst>
            <pc:docMk/>
            <pc:sldMk cId="3674781264" sldId="265"/>
            <ac:grpSpMk id="11" creationId="{9494E066-0146-46E9-BAF1-C33240ABA294}"/>
          </ac:grpSpMkLst>
        </pc:grpChg>
        <pc:grpChg chg="add del">
          <ac:chgData name="Patryk Flis" userId="S::patryk.flis@zpo-terpentyna.pl::0e5711e4-1a3d-4d56-8d5f-4d7d9f6cd3b6" providerId="AD" clId="Web-{E877DF0B-699A-A990-EAF2-8EB3A75EB97F}" dt="2021-02-18T18:26:49.600" v="1005"/>
          <ac:grpSpMkLst>
            <pc:docMk/>
            <pc:sldMk cId="3674781264" sldId="265"/>
            <ac:grpSpMk id="19" creationId="{50F37AA1-A09B-4E28-987B-38E5060E1BAE}"/>
          </ac:grpSpMkLst>
        </pc:grpChg>
        <pc:graphicFrameChg chg="add mod ord modGraphic">
          <ac:chgData name="Patryk Flis" userId="S::patryk.flis@zpo-terpentyna.pl::0e5711e4-1a3d-4d56-8d5f-4d7d9f6cd3b6" providerId="AD" clId="Web-{E877DF0B-699A-A990-EAF2-8EB3A75EB97F}" dt="2021-02-18T18:54:19.773" v="2444"/>
          <ac:graphicFrameMkLst>
            <pc:docMk/>
            <pc:sldMk cId="3674781264" sldId="265"/>
            <ac:graphicFrameMk id="4" creationId="{8BCD9C84-AC5B-4F23-BD38-4F32F3711970}"/>
          </ac:graphicFrameMkLst>
        </pc:graphicFrameChg>
        <pc:cxnChg chg="add">
          <ac:chgData name="Patryk Flis" userId="S::patryk.flis@zpo-terpentyna.pl::0e5711e4-1a3d-4d56-8d5f-4d7d9f6cd3b6" providerId="AD" clId="Web-{E877DF0B-699A-A990-EAF2-8EB3A75EB97F}" dt="2021-02-18T18:53:37.585" v="2415"/>
          <ac:cxnSpMkLst>
            <pc:docMk/>
            <pc:sldMk cId="3674781264" sldId="265"/>
            <ac:cxnSpMk id="7" creationId="{D9BF9BF3-7E9D-458B-A5D2-E730C5FFD0CD}"/>
          </ac:cxnSpMkLst>
        </pc:cxnChg>
        <pc:cxnChg chg="add del">
          <ac:chgData name="Patryk Flis" userId="S::patryk.flis@zpo-terpentyna.pl::0e5711e4-1a3d-4d56-8d5f-4d7d9f6cd3b6" providerId="AD" clId="Web-{E877DF0B-699A-A990-EAF2-8EB3A75EB97F}" dt="2021-02-18T18:26:49.600" v="1005"/>
          <ac:cxnSpMkLst>
            <pc:docMk/>
            <pc:sldMk cId="3674781264" sldId="265"/>
            <ac:cxnSpMk id="9" creationId="{AE0C0B2A-3FD1-4235-A16E-0ED1E028A93E}"/>
          </ac:cxnSpMkLst>
        </pc:cxnChg>
        <pc:cxnChg chg="add del">
          <ac:chgData name="Patryk Flis" userId="S::patryk.flis@zpo-terpentyna.pl::0e5711e4-1a3d-4d56-8d5f-4d7d9f6cd3b6" providerId="AD" clId="Web-{E877DF0B-699A-A990-EAF2-8EB3A75EB97F}" dt="2021-02-18T18:26:49.600" v="1005"/>
          <ac:cxnSpMkLst>
            <pc:docMk/>
            <pc:sldMk cId="3674781264" sldId="265"/>
            <ac:cxnSpMk id="31" creationId="{4E653B57-2620-424D-ADAF-60975D8F8C5C}"/>
          </ac:cxnSpMkLst>
        </pc:cxnChg>
      </pc:sldChg>
      <pc:sldChg chg="addSp delSp modSp new modTransition">
        <pc:chgData name="Patryk Flis" userId="S::patryk.flis@zpo-terpentyna.pl::0e5711e4-1a3d-4d56-8d5f-4d7d9f6cd3b6" providerId="AD" clId="Web-{E877DF0B-699A-A990-EAF2-8EB3A75EB97F}" dt="2021-02-18T19:01:33.183" v="2470"/>
        <pc:sldMkLst>
          <pc:docMk/>
          <pc:sldMk cId="516560217" sldId="266"/>
        </pc:sldMkLst>
        <pc:spChg chg="mod">
          <ac:chgData name="Patryk Flis" userId="S::patryk.flis@zpo-terpentyna.pl::0e5711e4-1a3d-4d56-8d5f-4d7d9f6cd3b6" providerId="AD" clId="Web-{E877DF0B-699A-A990-EAF2-8EB3A75EB97F}" dt="2021-02-18T18:50:48.880" v="2406" actId="1076"/>
          <ac:spMkLst>
            <pc:docMk/>
            <pc:sldMk cId="516560217" sldId="266"/>
            <ac:spMk id="2" creationId="{8419AFB3-C1CB-48D5-A325-4C65B443CB44}"/>
          </ac:spMkLst>
        </pc:spChg>
        <pc:spChg chg="del">
          <ac:chgData name="Patryk Flis" userId="S::patryk.flis@zpo-terpentyna.pl::0e5711e4-1a3d-4d56-8d5f-4d7d9f6cd3b6" providerId="AD" clId="Web-{E877DF0B-699A-A990-EAF2-8EB3A75EB97F}" dt="2021-02-18T18:50:38.583" v="2403"/>
          <ac:spMkLst>
            <pc:docMk/>
            <pc:sldMk cId="516560217" sldId="266"/>
            <ac:spMk id="3" creationId="{B13FCFCB-A71A-43FB-BEE8-7601563E77B0}"/>
          </ac:spMkLst>
        </pc:spChg>
        <pc:picChg chg="add mod">
          <ac:chgData name="Patryk Flis" userId="S::patryk.flis@zpo-terpentyna.pl::0e5711e4-1a3d-4d56-8d5f-4d7d9f6cd3b6" providerId="AD" clId="Web-{E877DF0B-699A-A990-EAF2-8EB3A75EB97F}" dt="2021-02-18T18:50:44.661" v="2405" actId="1076"/>
          <ac:picMkLst>
            <pc:docMk/>
            <pc:sldMk cId="516560217" sldId="266"/>
            <ac:picMk id="4" creationId="{ECDF6DE2-15B9-49E9-AD45-6973E5CDEE24}"/>
          </ac:picMkLst>
        </pc:picChg>
      </pc:sldChg>
      <pc:sldMasterChg chg="modTransition modSldLayout">
        <pc:chgData name="Patryk Flis" userId="S::patryk.flis@zpo-terpentyna.pl::0e5711e4-1a3d-4d56-8d5f-4d7d9f6cd3b6" providerId="AD" clId="Web-{E877DF0B-699A-A990-EAF2-8EB3A75EB97F}" dt="2021-02-18T19:01:33.183" v="2470"/>
        <pc:sldMasterMkLst>
          <pc:docMk/>
          <pc:sldMasterMk cId="1854976101" sldId="2147483729"/>
        </pc:sldMasterMkLst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1601490719" sldId="2147483718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3212073197" sldId="2147483719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2989304527" sldId="2147483720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1617655321" sldId="2147483721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758796014" sldId="2147483722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1842061666" sldId="2147483723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1295094700" sldId="2147483724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3917113117" sldId="2147483725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686794915" sldId="2147483726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3482588075" sldId="2147483727"/>
          </pc:sldLayoutMkLst>
        </pc:sldLayoutChg>
        <pc:sldLayoutChg chg="modTransition">
          <pc:chgData name="Patryk Flis" userId="S::patryk.flis@zpo-terpentyna.pl::0e5711e4-1a3d-4d56-8d5f-4d7d9f6cd3b6" providerId="AD" clId="Web-{E877DF0B-699A-A990-EAF2-8EB3A75EB97F}" dt="2021-02-18T19:01:33.183" v="2470"/>
          <pc:sldLayoutMkLst>
            <pc:docMk/>
            <pc:sldMasterMk cId="1854976101" sldId="2147483729"/>
            <pc:sldLayoutMk cId="3743796002" sldId="2147483728"/>
          </pc:sldLayoutMkLst>
        </pc:sldLayoutChg>
      </pc:sldMasterChg>
    </pc:docChg>
  </pc:docChgLst>
  <pc:docChgLst>
    <pc:chgData name="Patryk Flis" userId="S::patryk.flis@zpo-terpentyna.pl::0e5711e4-1a3d-4d56-8d5f-4d7d9f6cd3b6" providerId="AD" clId="Web-{249B4722-0204-1B20-4637-1A56E93D687B}"/>
    <pc:docChg chg="modSld">
      <pc:chgData name="Patryk Flis" userId="S::patryk.flis@zpo-terpentyna.pl::0e5711e4-1a3d-4d56-8d5f-4d7d9f6cd3b6" providerId="AD" clId="Web-{249B4722-0204-1B20-4637-1A56E93D687B}" dt="2021-02-18T19:24:08.226" v="40" actId="20577"/>
      <pc:docMkLst>
        <pc:docMk/>
      </pc:docMkLst>
      <pc:sldChg chg="modSp">
        <pc:chgData name="Patryk Flis" userId="S::patryk.flis@zpo-terpentyna.pl::0e5711e4-1a3d-4d56-8d5f-4d7d9f6cd3b6" providerId="AD" clId="Web-{249B4722-0204-1B20-4637-1A56E93D687B}" dt="2021-02-18T19:24:08.226" v="40" actId="20577"/>
        <pc:sldMkLst>
          <pc:docMk/>
          <pc:sldMk cId="3207515031" sldId="259"/>
        </pc:sldMkLst>
        <pc:spChg chg="mod">
          <ac:chgData name="Patryk Flis" userId="S::patryk.flis@zpo-terpentyna.pl::0e5711e4-1a3d-4d56-8d5f-4d7d9f6cd3b6" providerId="AD" clId="Web-{249B4722-0204-1B20-4637-1A56E93D687B}" dt="2021-02-18T19:24:08.226" v="40" actId="20577"/>
          <ac:spMkLst>
            <pc:docMk/>
            <pc:sldMk cId="3207515031" sldId="259"/>
            <ac:spMk id="3" creationId="{73459221-0868-4FBE-A7C0-1B0247D7F9BE}"/>
          </ac:spMkLst>
        </pc:spChg>
      </pc:sldChg>
      <pc:sldChg chg="delSp modSp">
        <pc:chgData name="Patryk Flis" userId="S::patryk.flis@zpo-terpentyna.pl::0e5711e4-1a3d-4d56-8d5f-4d7d9f6cd3b6" providerId="AD" clId="Web-{249B4722-0204-1B20-4637-1A56E93D687B}" dt="2021-02-18T19:22:20.062" v="38" actId="20577"/>
        <pc:sldMkLst>
          <pc:docMk/>
          <pc:sldMk cId="516560217" sldId="266"/>
        </pc:sldMkLst>
        <pc:spChg chg="mod">
          <ac:chgData name="Patryk Flis" userId="S::patryk.flis@zpo-terpentyna.pl::0e5711e4-1a3d-4d56-8d5f-4d7d9f6cd3b6" providerId="AD" clId="Web-{249B4722-0204-1B20-4637-1A56E93D687B}" dt="2021-02-18T19:21:26.108" v="26" actId="14100"/>
          <ac:spMkLst>
            <pc:docMk/>
            <pc:sldMk cId="516560217" sldId="266"/>
            <ac:spMk id="2" creationId="{8419AFB3-C1CB-48D5-A325-4C65B443CB44}"/>
          </ac:spMkLst>
        </pc:spChg>
        <pc:spChg chg="del mod">
          <ac:chgData name="Patryk Flis" userId="S::patryk.flis@zpo-terpentyna.pl::0e5711e4-1a3d-4d56-8d5f-4d7d9f6cd3b6" providerId="AD" clId="Web-{249B4722-0204-1B20-4637-1A56E93D687B}" dt="2021-02-18T19:20:12.293" v="7"/>
          <ac:spMkLst>
            <pc:docMk/>
            <pc:sldMk cId="516560217" sldId="266"/>
            <ac:spMk id="3" creationId="{3DE461B4-95A3-422C-8FDA-6A432B6A63CB}"/>
          </ac:spMkLst>
        </pc:spChg>
        <pc:spChg chg="mod">
          <ac:chgData name="Patryk Flis" userId="S::patryk.flis@zpo-terpentyna.pl::0e5711e4-1a3d-4d56-8d5f-4d7d9f6cd3b6" providerId="AD" clId="Web-{249B4722-0204-1B20-4637-1A56E93D687B}" dt="2021-02-18T19:22:20.062" v="38" actId="20577"/>
          <ac:spMkLst>
            <pc:docMk/>
            <pc:sldMk cId="516560217" sldId="266"/>
            <ac:spMk id="5" creationId="{23198439-6BA3-4886-96F3-6FC978C116D6}"/>
          </ac:spMkLst>
        </pc:spChg>
        <pc:picChg chg="mod">
          <ac:chgData name="Patryk Flis" userId="S::patryk.flis@zpo-terpentyna.pl::0e5711e4-1a3d-4d56-8d5f-4d7d9f6cd3b6" providerId="AD" clId="Web-{249B4722-0204-1B20-4637-1A56E93D687B}" dt="2021-02-18T19:21:32.623" v="29" actId="1076"/>
          <ac:picMkLst>
            <pc:docMk/>
            <pc:sldMk cId="516560217" sldId="266"/>
            <ac:picMk id="4" creationId="{ECDF6DE2-15B9-49E9-AD45-6973E5CDEE24}"/>
          </ac:picMkLst>
        </pc:picChg>
      </pc:sldChg>
    </pc:docChg>
  </pc:docChgLst>
  <pc:docChgLst>
    <pc:chgData name="Patryk Flis" userId="S::patryk.flis@zpo-terpentyna.pl::0e5711e4-1a3d-4d56-8d5f-4d7d9f6cd3b6" providerId="AD" clId="Web-{A6A99356-41BE-DF6A-499B-334975D5AE7E}"/>
    <pc:docChg chg="modSld">
      <pc:chgData name="Patryk Flis" userId="S::patryk.flis@zpo-terpentyna.pl::0e5711e4-1a3d-4d56-8d5f-4d7d9f6cd3b6" providerId="AD" clId="Web-{A6A99356-41BE-DF6A-499B-334975D5AE7E}" dt="2021-02-18T19:08:48.540" v="0"/>
      <pc:docMkLst>
        <pc:docMk/>
      </pc:docMkLst>
      <pc:sldChg chg="modTransition">
        <pc:chgData name="Patryk Flis" userId="S::patryk.flis@zpo-terpentyna.pl::0e5711e4-1a3d-4d56-8d5f-4d7d9f6cd3b6" providerId="AD" clId="Web-{A6A99356-41BE-DF6A-499B-334975D5AE7E}" dt="2021-02-18T19:08:48.540" v="0"/>
        <pc:sldMkLst>
          <pc:docMk/>
          <pc:sldMk cId="650317164" sldId="256"/>
        </pc:sldMkLst>
      </pc:sldChg>
    </pc:docChg>
  </pc:docChgLst>
  <pc:docChgLst>
    <pc:chgData name="Patryk Flis" userId="S::patryk.flis@zpo-terpentyna.pl::0e5711e4-1a3d-4d56-8d5f-4d7d9f6cd3b6" providerId="AD" clId="Web-{8094B154-B0F7-8D17-4559-EA68EF5C6936}"/>
    <pc:docChg chg="modSld">
      <pc:chgData name="Patryk Flis" userId="S::patryk.flis@zpo-terpentyna.pl::0e5711e4-1a3d-4d56-8d5f-4d7d9f6cd3b6" providerId="AD" clId="Web-{8094B154-B0F7-8D17-4559-EA68EF5C6936}" dt="2021-02-18T19:21:28.894" v="78" actId="20577"/>
      <pc:docMkLst>
        <pc:docMk/>
      </pc:docMkLst>
      <pc:sldChg chg="addSp modSp">
        <pc:chgData name="Patryk Flis" userId="S::patryk.flis@zpo-terpentyna.pl::0e5711e4-1a3d-4d56-8d5f-4d7d9f6cd3b6" providerId="AD" clId="Web-{8094B154-B0F7-8D17-4559-EA68EF5C6936}" dt="2021-02-18T19:21:28.894" v="78" actId="20577"/>
        <pc:sldMkLst>
          <pc:docMk/>
          <pc:sldMk cId="516560217" sldId="266"/>
        </pc:sldMkLst>
        <pc:spChg chg="add">
          <ac:chgData name="Patryk Flis" userId="S::patryk.flis@zpo-terpentyna.pl::0e5711e4-1a3d-4d56-8d5f-4d7d9f6cd3b6" providerId="AD" clId="Web-{8094B154-B0F7-8D17-4559-EA68EF5C6936}" dt="2021-02-18T19:16:59.560" v="0"/>
          <ac:spMkLst>
            <pc:docMk/>
            <pc:sldMk cId="516560217" sldId="266"/>
            <ac:spMk id="3" creationId="{3DE461B4-95A3-422C-8FDA-6A432B6A63CB}"/>
          </ac:spMkLst>
        </pc:spChg>
        <pc:spChg chg="add mod">
          <ac:chgData name="Patryk Flis" userId="S::patryk.flis@zpo-terpentyna.pl::0e5711e4-1a3d-4d56-8d5f-4d7d9f6cd3b6" providerId="AD" clId="Web-{8094B154-B0F7-8D17-4559-EA68EF5C6936}" dt="2021-02-18T19:21:28.894" v="78" actId="20577"/>
          <ac:spMkLst>
            <pc:docMk/>
            <pc:sldMk cId="516560217" sldId="266"/>
            <ac:spMk id="5" creationId="{23198439-6BA3-4886-96F3-6FC978C116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5094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55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96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1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794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8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9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90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61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073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304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76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18" r:id="rId6"/>
    <p:sldLayoutId id="2147483723" r:id="rId7"/>
    <p:sldLayoutId id="2147483719" r:id="rId8"/>
    <p:sldLayoutId id="2147483720" r:id="rId9"/>
    <p:sldLayoutId id="2147483721" r:id="rId10"/>
    <p:sldLayoutId id="2147483722" r:id="rId11"/>
  </p:sldLayoutIdLst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7">
            <a:extLst>
              <a:ext uri="{FF2B5EF4-FFF2-40B4-BE49-F238E27FC236}">
                <a16:creationId xmlns:a16="http://schemas.microsoft.com/office/drawing/2014/main" id="{AE0C0B2A-3FD1-4235-A16E-0ED1E028A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29">
            <a:extLst>
              <a:ext uri="{FF2B5EF4-FFF2-40B4-BE49-F238E27FC236}">
                <a16:creationId xmlns:a16="http://schemas.microsoft.com/office/drawing/2014/main" id="{9494E066-0146-46E9-BAF1-C33240ABA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39" name="Group 30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5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 useBgFill="1">
        <p:nvSpPr>
          <p:cNvPr id="52" name="Rectangle 35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30143" y="487332"/>
            <a:ext cx="6287816" cy="2080825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z="5000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  <a:latin typeface="Cavolini"/>
                <a:cs typeface="Cavolini"/>
              </a:rPr>
              <a:t>Bezpieczeństwo w Internecie</a:t>
            </a:r>
            <a:r>
              <a:rPr lang="en-US">
                <a:ln>
                  <a:solidFill>
                    <a:srgbClr val="000000">
                      <a:lumMod val="75000"/>
                      <a:lumOff val="25000"/>
                      <a:alpha val="10000"/>
                    </a:srgbClr>
                  </a:solidFill>
                </a:ln>
                <a:effectLst>
                  <a:outerShdw blurRad="9525" dist="25400" dir="14640000" algn="tl" rotWithShape="0">
                    <a:srgbClr val="000000">
                      <a:alpha val="30000"/>
                    </a:srgbClr>
                  </a:outerShdw>
                </a:effectLst>
              </a:rPr>
              <a:t> 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CBF5C91-49A7-41C1-9BAE-E8401E25C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2786" y="3527936"/>
            <a:ext cx="6244684" cy="2603628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pl-PL" b="1" i="0">
                <a:solidFill>
                  <a:srgbClr val="000000"/>
                </a:solidFill>
                <a:latin typeface="Arial"/>
                <a:ea typeface="+mn-lt"/>
                <a:cs typeface="+mn-lt"/>
              </a:rPr>
              <a:t>Dzień Bezpiecznego Internetu</a:t>
            </a:r>
            <a:r>
              <a:rPr lang="pl-PL" i="0">
                <a:solidFill>
                  <a:srgbClr val="000000"/>
                </a:solidFill>
                <a:latin typeface="Arial"/>
                <a:ea typeface="+mn-lt"/>
                <a:cs typeface="+mn-lt"/>
              </a:rPr>
              <a:t> – święto obchodzone w całej Europie w pierwszej połowie lutego. Został ustanowiony z inicjatywy Komisji Europejskiej w ramach programu "</a:t>
            </a:r>
            <a:r>
              <a:rPr lang="pl-PL" i="0" err="1">
                <a:solidFill>
                  <a:srgbClr val="000000"/>
                </a:solidFill>
                <a:latin typeface="Arial"/>
                <a:ea typeface="+mn-lt"/>
                <a:cs typeface="+mn-lt"/>
              </a:rPr>
              <a:t>Safer</a:t>
            </a:r>
            <a:r>
              <a:rPr lang="pl-PL" i="0">
                <a:solidFill>
                  <a:srgbClr val="000000"/>
                </a:solidFill>
                <a:latin typeface="Arial"/>
                <a:ea typeface="+mn-lt"/>
                <a:cs typeface="+mn-lt"/>
              </a:rPr>
              <a:t> Internet". Celem ustanowienia takiego dnia było zwrócenie uwagi na kwestię bezpiecznego dostępu dzieci i młodzieży do zasobów internetowych.</a:t>
            </a:r>
            <a:endParaRPr lang="pl-PL">
              <a:solidFill>
                <a:srgbClr val="000000"/>
              </a:solidFill>
              <a:latin typeface="Arial"/>
              <a:ea typeface="+mn-lt"/>
              <a:cs typeface="+mn-lt"/>
            </a:endParaRPr>
          </a:p>
        </p:txBody>
      </p:sp>
      <p:pic>
        <p:nvPicPr>
          <p:cNvPr id="23" name="Picture 3" descr="Obraz zawierający tekst&#10;&#10;Opis wygenerowany automatycznie">
            <a:extLst>
              <a:ext uri="{FF2B5EF4-FFF2-40B4-BE49-F238E27FC236}">
                <a16:creationId xmlns:a16="http://schemas.microsoft.com/office/drawing/2014/main" id="{0A3EDA6A-4B75-4EC9-9A06-3042D1E23A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202" b="7202"/>
          <a:stretch/>
        </p:blipFill>
        <p:spPr>
          <a:xfrm>
            <a:off x="540989" y="1764013"/>
            <a:ext cx="3330000" cy="3329973"/>
          </a:xfrm>
          <a:prstGeom prst="rect">
            <a:avLst/>
          </a:prstGeom>
        </p:spPr>
      </p:pic>
      <p:cxnSp>
        <p:nvCxnSpPr>
          <p:cNvPr id="53" name="Straight Connector 37">
            <a:extLst>
              <a:ext uri="{FF2B5EF4-FFF2-40B4-BE49-F238E27FC236}">
                <a16:creationId xmlns:a16="http://schemas.microsoft.com/office/drawing/2014/main" id="{69060615-B9D7-4C22-A01E-121566BF5E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2595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68DA4C3-6EB8-49E8-8E9E-C8F58C3C7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86924" y="265081"/>
            <a:ext cx="1069728" cy="1002885"/>
            <a:chOff x="10786924" y="265081"/>
            <a:chExt cx="1069728" cy="1002885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1FAA839-7535-403D-B354-270C0A2E8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10826785" y="265081"/>
              <a:ext cx="340415" cy="340415"/>
            </a:xfrm>
            <a:prstGeom prst="ellipse">
              <a:avLst/>
            </a:prstGeom>
            <a:gradFill flip="none" rotWithShape="1">
              <a:gsLst>
                <a:gs pos="0">
                  <a:srgbClr val="FFFFFF">
                    <a:alpha val="80000"/>
                  </a:srgbClr>
                </a:gs>
                <a:gs pos="100000">
                  <a:srgbClr val="FFFFFF">
                    <a:alpha val="20000"/>
                  </a:srgbClr>
                </a:gs>
              </a:gsLst>
              <a:lin ang="18900000" scaled="0"/>
              <a:tileRect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05C7C88-4789-4310-AA9A-755EA0FC6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13500000">
              <a:off x="11001196" y="412511"/>
              <a:ext cx="641183" cy="1069728"/>
              <a:chOff x="6484112" y="2967038"/>
              <a:chExt cx="641183" cy="1069728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FE8EF28-3FED-4818-BD2E-D218D9AB1DF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54" name="Freeform 68">
                  <a:extLst>
                    <a:ext uri="{FF2B5EF4-FFF2-40B4-BE49-F238E27FC236}">
                      <a16:creationId xmlns:a16="http://schemas.microsoft.com/office/drawing/2014/main" id="{30D4BA19-D8F4-4B13-BEBD-16B061CA985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69">
                  <a:extLst>
                    <a:ext uri="{FF2B5EF4-FFF2-40B4-BE49-F238E27FC236}">
                      <a16:creationId xmlns:a16="http://schemas.microsoft.com/office/drawing/2014/main" id="{725737BE-AB84-4984-857A-7CC4CC6D073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Line 70">
                  <a:extLst>
                    <a:ext uri="{FF2B5EF4-FFF2-40B4-BE49-F238E27FC236}">
                      <a16:creationId xmlns:a16="http://schemas.microsoft.com/office/drawing/2014/main" id="{50BA4883-80F8-4DF2-B9BD-D4500C1251EB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9748E797-53C7-48D6-A500-223C3CFB7E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45" name="Freeform 68">
                  <a:extLst>
                    <a:ext uri="{FF2B5EF4-FFF2-40B4-BE49-F238E27FC236}">
                      <a16:creationId xmlns:a16="http://schemas.microsoft.com/office/drawing/2014/main" id="{B3BC0047-74CA-4860-9BDD-0BC26F6510A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69">
                  <a:extLst>
                    <a:ext uri="{FF2B5EF4-FFF2-40B4-BE49-F238E27FC236}">
                      <a16:creationId xmlns:a16="http://schemas.microsoft.com/office/drawing/2014/main" id="{3F8015CA-DE08-4541-ADF5-9D9402EFC1F8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Line 70">
                  <a:extLst>
                    <a:ext uri="{FF2B5EF4-FFF2-40B4-BE49-F238E27FC236}">
                      <a16:creationId xmlns:a16="http://schemas.microsoft.com/office/drawing/2014/main" id="{56E6EAC8-DC21-4209-8825-80E353DCF3C0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>
                  <a:spLocks noChangeShapeType="1"/>
                </p:cNv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19AFB3-C1CB-48D5-A325-4C65B443C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615" y="363719"/>
            <a:ext cx="7733185" cy="1855659"/>
          </a:xfrm>
        </p:spPr>
        <p:txBody>
          <a:bodyPr/>
          <a:lstStyle/>
          <a:p>
            <a:r>
              <a:rPr lang="pl-PL">
                <a:latin typeface="Cavolini"/>
                <a:cs typeface="Cavolini"/>
              </a:rPr>
              <a:t>Dziękuję za uwagę </a:t>
            </a: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ECDF6DE2-15B9-49E9-AD45-6973E5CDE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7858" y="2284114"/>
            <a:ext cx="5115643" cy="3181170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3198439-6BA3-4886-96F3-6FC978C116D6}"/>
              </a:ext>
            </a:extLst>
          </p:cNvPr>
          <p:cNvSpPr txBox="1"/>
          <p:nvPr/>
        </p:nvSpPr>
        <p:spPr>
          <a:xfrm>
            <a:off x="3530182" y="5620317"/>
            <a:ext cx="5331122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/>
              <a:t>            </a:t>
            </a:r>
            <a:r>
              <a:rPr lang="pl-PL" sz="3200">
                <a:latin typeface="Calibri"/>
                <a:cs typeface="Calibri"/>
              </a:rPr>
              <a:t>  Patryk  Flis   klasa 6 b</a:t>
            </a:r>
          </a:p>
        </p:txBody>
      </p:sp>
    </p:spTree>
    <p:extLst>
      <p:ext uri="{BB962C8B-B14F-4D97-AF65-F5344CB8AC3E}">
        <p14:creationId xmlns:p14="http://schemas.microsoft.com/office/powerpoint/2010/main" val="516560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B0D543-7C4A-42EE-984D-A577EFF5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>
                <a:latin typeface="Cavolini"/>
                <a:cs typeface="Cavolini"/>
              </a:rPr>
              <a:t>Zagrożenia 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385F56-4B1D-4E02-97E0-042079A4D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400" y="1714679"/>
            <a:ext cx="10055050" cy="46152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>
                <a:solidFill>
                  <a:srgbClr val="000000"/>
                </a:solidFill>
              </a:rPr>
              <a:t>1. Hejt.</a:t>
            </a:r>
            <a:endParaRPr lang="pl-PL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/>
            <a:r>
              <a:rPr lang="pl-PL">
                <a:solidFill>
                  <a:srgbClr val="000000"/>
                </a:solidFill>
              </a:rPr>
              <a:t>2. Uzależnienie.</a:t>
            </a:r>
          </a:p>
          <a:p>
            <a:pPr marL="359410" indent="-359410"/>
            <a:r>
              <a:rPr lang="pl-PL">
                <a:solidFill>
                  <a:srgbClr val="000000"/>
                </a:solidFill>
              </a:rPr>
              <a:t>3. Niebezpieczne gry.</a:t>
            </a:r>
          </a:p>
          <a:p>
            <a:pPr marL="359410" indent="-359410"/>
            <a:r>
              <a:rPr lang="pl-PL">
                <a:solidFill>
                  <a:srgbClr val="000000"/>
                </a:solidFill>
              </a:rPr>
              <a:t>4. Nawiązanie kontaktu z nieznajomym – pornografia i uwodzenie.</a:t>
            </a:r>
          </a:p>
          <a:p>
            <a:pPr marL="359410" indent="-359410"/>
            <a:r>
              <a:rPr lang="pl-PL">
                <a:solidFill>
                  <a:srgbClr val="000000"/>
                </a:solidFill>
              </a:rPr>
              <a:t>5. Strony zawierające przemoc – filmy/ zdjęcia.</a:t>
            </a:r>
          </a:p>
          <a:p>
            <a:pPr marL="359410" indent="-359410"/>
            <a:r>
              <a:rPr lang="pl-PL">
                <a:solidFill>
                  <a:srgbClr val="000000"/>
                </a:solidFill>
              </a:rPr>
              <a:t>6. Cyberprzemoc. </a:t>
            </a:r>
            <a:endParaRPr lang="pl-PL">
              <a:solidFill>
                <a:srgbClr val="000000">
                  <a:alpha val="60000"/>
                </a:srgbClr>
              </a:solidFill>
            </a:endParaRPr>
          </a:p>
          <a:p>
            <a:pPr marL="359410" indent="-359410"/>
            <a:r>
              <a:rPr lang="pl-PL">
                <a:solidFill>
                  <a:srgbClr val="000000"/>
                </a:solidFill>
              </a:rPr>
              <a:t>7. Złośliwe oprogramowania.</a:t>
            </a:r>
          </a:p>
          <a:p>
            <a:pPr marL="359410" indent="-359410"/>
            <a:r>
              <a:rPr lang="pl-PL">
                <a:solidFill>
                  <a:srgbClr val="000000"/>
                </a:solidFill>
              </a:rPr>
              <a:t>8. Oszustwa. </a:t>
            </a:r>
          </a:p>
        </p:txBody>
      </p:sp>
    </p:spTree>
    <p:extLst>
      <p:ext uri="{BB962C8B-B14F-4D97-AF65-F5344CB8AC3E}">
        <p14:creationId xmlns:p14="http://schemas.microsoft.com/office/powerpoint/2010/main" val="129364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65AA36A-D7CC-493C-A0EE-F8AC3564D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243240D-3307-4A45-BC89-776D7578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369" y="395297"/>
            <a:ext cx="4078800" cy="1594282"/>
          </a:xfrm>
        </p:spPr>
        <p:txBody>
          <a:bodyPr vert="horz" wrap="square" lIns="91440" tIns="45720" rIns="91440" bIns="45720" rtlCol="0" anchor="b" anchorCtr="0">
            <a:normAutofit/>
          </a:bodyPr>
          <a:lstStyle/>
          <a:p>
            <a:pPr algn="ctr"/>
            <a:r>
              <a:rPr lang="en-US">
                <a:latin typeface="Cavolini"/>
                <a:cs typeface="Cavolini"/>
              </a:rPr>
              <a:t>HEJT </a:t>
            </a:r>
            <a:endParaRPr lang="en-US" sz="4000" kern="1200" cap="none" spc="0" baseline="0">
              <a:latin typeface="+mj-lt"/>
            </a:endParaRPr>
          </a:p>
        </p:txBody>
      </p:sp>
      <p:pic>
        <p:nvPicPr>
          <p:cNvPr id="5" name="Obraz 5" descr="Obraz zawierający osoba, wewnątrz&#10;&#10;Opis wygenerowany automatycznie">
            <a:extLst>
              <a:ext uri="{FF2B5EF4-FFF2-40B4-BE49-F238E27FC236}">
                <a16:creationId xmlns:a16="http://schemas.microsoft.com/office/drawing/2014/main" id="{FD6A3254-1D20-48B2-851F-94292F0689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5954" r="17294" b="-2"/>
          <a:stretch/>
        </p:blipFill>
        <p:spPr>
          <a:xfrm>
            <a:off x="717006" y="540000"/>
            <a:ext cx="5778000" cy="5778000"/>
          </a:xfrm>
          <a:custGeom>
            <a:avLst/>
            <a:gdLst/>
            <a:ahLst/>
            <a:cxnLst/>
            <a:rect l="l" t="t" r="r" b="b"/>
            <a:pathLst>
              <a:path w="5778000" h="5778000">
                <a:moveTo>
                  <a:pt x="2889000" y="0"/>
                </a:moveTo>
                <a:cubicBezTo>
                  <a:pt x="4484551" y="0"/>
                  <a:pt x="5778000" y="1293449"/>
                  <a:pt x="5778000" y="2889000"/>
                </a:cubicBezTo>
                <a:cubicBezTo>
                  <a:pt x="5778000" y="4484551"/>
                  <a:pt x="4484551" y="5778000"/>
                  <a:pt x="2889000" y="5778000"/>
                </a:cubicBezTo>
                <a:cubicBezTo>
                  <a:pt x="1293449" y="5778000"/>
                  <a:pt x="0" y="4484551"/>
                  <a:pt x="0" y="2889000"/>
                </a:cubicBezTo>
                <a:cubicBezTo>
                  <a:pt x="0" y="1293449"/>
                  <a:pt x="1293449" y="0"/>
                  <a:pt x="2889000" y="0"/>
                </a:cubicBezTo>
                <a:close/>
              </a:path>
            </a:pathLst>
          </a:cu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50A2DA-FC3C-4E59-9724-29CF2777D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81769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459221-0868-4FBE-A7C0-1B0247D7F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85539" y="2819509"/>
            <a:ext cx="4078800" cy="29014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>
                <a:solidFill>
                  <a:srgbClr val="000000"/>
                </a:solidFill>
              </a:rPr>
              <a:t>Często wystawianie złych wręcz kompromitujących komentarzy to rozrywka dla młodego internauty. Niestety Hejt w sieci może być przyczyną samobójstwa.</a:t>
            </a:r>
          </a:p>
        </p:txBody>
      </p:sp>
    </p:spTree>
    <p:extLst>
      <p:ext uri="{BB962C8B-B14F-4D97-AF65-F5344CB8AC3E}">
        <p14:creationId xmlns:p14="http://schemas.microsoft.com/office/powerpoint/2010/main" val="320751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3E80CE4-0864-4B37-91D9-97F64F8B9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vert="horz" wrap="square" lIns="91440" tIns="45720" rIns="91440" bIns="45720" rtlCol="0" anchor="b" anchorCtr="0">
            <a:normAutofit/>
          </a:bodyPr>
          <a:lstStyle/>
          <a:p>
            <a:pPr algn="ctr"/>
            <a:r>
              <a:rPr lang="en-US">
                <a:latin typeface="Cavolini"/>
                <a:cs typeface="Cavolini"/>
              </a:rPr>
              <a:t>UZALEŻNIENIE</a:t>
            </a:r>
            <a:endParaRPr lang="en-US" kern="1200" cap="none" spc="0" baseline="0">
              <a:latin typeface="Cavolini"/>
              <a:cs typeface="Cavolin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A17838-CE9A-453E-906A-68BE954B5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000" y="2361601"/>
            <a:ext cx="4078800" cy="3416900"/>
          </a:xfrm>
        </p:spPr>
        <p:txBody>
          <a:bodyPr vert="horz" lIns="91440" tIns="45720" rIns="91440" bIns="45720" rtlCol="0">
            <a:normAutofit/>
          </a:bodyPr>
          <a:lstStyle/>
          <a:p>
            <a:pPr marL="359410" indent="-359410">
              <a:lnSpc>
                <a:spcPct val="140000"/>
              </a:lnSpc>
            </a:pPr>
            <a:r>
              <a:rPr lang="en-US" sz="1700"/>
              <a:t>Zbyt długie korzystanie z Internetu, a pozbawienie dostępu do sieci powoduje złość i rozdrażnienie może być to pierwsza oznaka uzależnienia. Warto wówczas nawiązać kontakt ze specjalistą zanim dziecko straci kontakt z rzeczywistością.</a:t>
            </a:r>
          </a:p>
        </p:txBody>
      </p: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5" descr="Obraz zawierający computer&#10;&#10;Opis wygenerowany automatycznie">
            <a:extLst>
              <a:ext uri="{FF2B5EF4-FFF2-40B4-BE49-F238E27FC236}">
                <a16:creationId xmlns:a16="http://schemas.microsoft.com/office/drawing/2014/main" id="{025CD365-8037-456C-96F1-1C50B789C5C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1127" y="1764074"/>
            <a:ext cx="4999885" cy="332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6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8B69364-D274-45DD-B28C-428DB90D8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589" y="1291034"/>
            <a:ext cx="5043418" cy="1423912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pl-PL" sz="3200">
                <a:solidFill>
                  <a:srgbClr val="000000"/>
                </a:solidFill>
                <a:latin typeface="Cavolini"/>
                <a:cs typeface="Cavolini"/>
              </a:rPr>
              <a:t>N</a:t>
            </a:r>
            <a:r>
              <a:rPr lang="pl-PL" sz="3200">
                <a:solidFill>
                  <a:srgbClr val="000000"/>
                </a:solidFill>
                <a:latin typeface="Cavolini"/>
                <a:ea typeface="+mn-lt"/>
                <a:cs typeface="+mn-lt"/>
              </a:rPr>
              <a:t>iebezpieczne gry</a:t>
            </a:r>
            <a:endParaRPr lang="pl-PL" sz="3200">
              <a:solidFill>
                <a:srgbClr val="000000"/>
              </a:solidFill>
              <a:latin typeface="Cavolini"/>
              <a:ea typeface="+mn-lt"/>
              <a:cs typeface="Cavolini"/>
            </a:endParaRPr>
          </a:p>
          <a:p>
            <a:pPr algn="ctr"/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46BEB7-633C-4F32-A764-42008499F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098" y="3193256"/>
            <a:ext cx="4928400" cy="3347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>
                <a:solidFill>
                  <a:srgbClr val="000000"/>
                </a:solidFill>
                <a:ea typeface="+mn-lt"/>
                <a:cs typeface="+mn-lt"/>
              </a:rPr>
              <a:t>Bardzo często Internet dla dziecka to „wypełniacz” czasu, w którym znajdzie wiele wyzwań/zadań.  Niektóre z nich, mogą doprowadzić do samookaleczenia lub śmierci.</a:t>
            </a: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8BB1CFFC-149F-4F97-A38B-E68BA14B3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1673" y="-2927"/>
            <a:ext cx="5819794" cy="299152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pl-PL" sz="3200">
                <a:solidFill>
                  <a:srgbClr val="000000"/>
                </a:solidFill>
                <a:latin typeface="Cavolini"/>
                <a:ea typeface="+mn-lt"/>
                <a:cs typeface="+mn-lt"/>
              </a:rPr>
              <a:t>Nawiązanie kontaktu z nieznajomym – pornografia i uwodzeni</a:t>
            </a:r>
            <a:r>
              <a:rPr lang="pl-PL" sz="3200">
                <a:solidFill>
                  <a:srgbClr val="000000"/>
                </a:solidFill>
                <a:ea typeface="+mn-lt"/>
                <a:cs typeface="+mn-lt"/>
              </a:rPr>
              <a:t>e</a:t>
            </a:r>
            <a:endParaRPr lang="pl-PL" sz="3200">
              <a:solidFill>
                <a:srgbClr val="000000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DE8D6F-B338-4850-9EC0-763B1218D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2313" y="3092616"/>
            <a:ext cx="4928400" cy="334724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59410" indent="-359410"/>
            <a:r>
              <a:rPr lang="pl-PL">
                <a:solidFill>
                  <a:srgbClr val="000000"/>
                </a:solidFill>
                <a:ea typeface="+mn-lt"/>
                <a:cs typeface="+mn-lt"/>
              </a:rPr>
              <a:t>Działania podejmowane przez osoby w sieci w celu zaprzyjaźnienia się i nawiązania więzi emocjonalnej z dzieckiem, tak aby w późniejszym czasie zmniejszyć jego opory przed kontaktem w świecie rzeczywistym, który w efekcie może doprowadzić do seksualnego wykorzystania.</a:t>
            </a:r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93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ACD4494-E16B-4F41-BA5C-226B35A5A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287" y="931600"/>
            <a:ext cx="5719153" cy="278976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endParaRPr lang="pl-PL" sz="3000">
              <a:solidFill>
                <a:srgbClr val="000000"/>
              </a:solidFill>
              <a:latin typeface="Cavolini"/>
              <a:ea typeface="+mn-lt"/>
              <a:cs typeface="+mn-lt"/>
            </a:endParaRPr>
          </a:p>
          <a:p>
            <a:pPr algn="ctr"/>
            <a:endParaRPr lang="pl-PL" sz="30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33371F-A15F-4521-AC57-59EEA3D2D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343" y="2848200"/>
            <a:ext cx="4928400" cy="3347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>
                <a:solidFill>
                  <a:srgbClr val="000000"/>
                </a:solidFill>
                <a:ea typeface="+mn-lt"/>
                <a:cs typeface="+mn-lt"/>
              </a:rPr>
              <a:t>W Internecie można znaleźć filmy/zdjęcia zawierające przemoc lub nawołujące do nienawiści. Młodzi ludzie mogą brać zły przykład z takich informacji i przenosić je do świata realnego.</a:t>
            </a:r>
            <a:endParaRPr lang="pl-PL">
              <a:solidFill>
                <a:srgbClr val="000000"/>
              </a:solidFill>
            </a:endParaRP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FCC6C0B-E23A-4386-962B-3E5F92A4C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204770"/>
            <a:ext cx="4928400" cy="662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l-PL" sz="3200">
                <a:solidFill>
                  <a:srgbClr val="000000"/>
                </a:solidFill>
                <a:latin typeface="Cavolini"/>
                <a:cs typeface="Cavolini"/>
              </a:rPr>
              <a:t>Cyberprzemoc</a:t>
            </a:r>
            <a:r>
              <a:rPr lang="pl-PL">
                <a:solidFill>
                  <a:srgbClr val="000000"/>
                </a:solidFill>
                <a:latin typeface="Cavolini"/>
                <a:cs typeface="Cavolini"/>
              </a:rPr>
              <a:t> </a:t>
            </a:r>
            <a:endParaRPr lang="pl-PL">
              <a:solidFill>
                <a:srgbClr val="000000">
                  <a:alpha val="60000"/>
                </a:srgbClr>
              </a:solidFill>
              <a:latin typeface="Cavolini"/>
              <a:cs typeface="Cavolini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467ACF-FAD5-4354-A6E8-FF54860458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1106" y="2848200"/>
            <a:ext cx="4928400" cy="3347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59410" indent="-359410"/>
            <a:r>
              <a:rPr lang="pl-PL">
                <a:solidFill>
                  <a:srgbClr val="000000"/>
                </a:solidFill>
                <a:ea typeface="+mn-lt"/>
                <a:cs typeface="+mn-lt"/>
              </a:rPr>
              <a:t>Cyberprzemoc to takie zachowanie, które krzywdzi emocjonalnie drugiego człowieka. Osoby, które stosują cyberprzemoc używają do tego celu Internetu albo telefonów komórkowych.</a:t>
            </a:r>
            <a:endParaRPr lang="pl-PL">
              <a:solidFill>
                <a:srgbClr val="000000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D4EBE22-5FD5-4703-B6B6-2EE6C382319B}"/>
              </a:ext>
            </a:extLst>
          </p:cNvPr>
          <p:cNvSpPr txBox="1"/>
          <p:nvPr/>
        </p:nvSpPr>
        <p:spPr>
          <a:xfrm>
            <a:off x="641231" y="511835"/>
            <a:ext cx="438221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3200">
                <a:latin typeface="Cavolini"/>
                <a:cs typeface="Cavolini"/>
              </a:rPr>
              <a:t>STRONY ZAWIERAJĄCE PRZEMOC – FILMY/ ZDJĘCIA</a:t>
            </a:r>
          </a:p>
        </p:txBody>
      </p:sp>
    </p:spTree>
    <p:extLst>
      <p:ext uri="{BB962C8B-B14F-4D97-AF65-F5344CB8AC3E}">
        <p14:creationId xmlns:p14="http://schemas.microsoft.com/office/powerpoint/2010/main" val="175389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2EE047-566C-48D4-9F44-4BB3B58F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52AF6C9-A266-4EAC-8465-81E82617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9660" y="557737"/>
            <a:ext cx="4753675" cy="2160938"/>
          </a:xfrm>
        </p:spPr>
        <p:txBody>
          <a:bodyPr vert="horz" lIns="91440" tIns="45720" rIns="91440" bIns="45720" rtlCol="0" anchor="t" anchorCtr="0">
            <a:normAutofit/>
          </a:bodyPr>
          <a:lstStyle/>
          <a:p>
            <a:pPr algn="ctr"/>
            <a:r>
              <a:rPr lang="en-US" kern="1200" cap="none" spc="0" baseline="0">
                <a:latin typeface="Cavolini"/>
                <a:cs typeface="Cavolini"/>
              </a:rPr>
              <a:t>ZŁOŚLIWE OPROGRAMOWANIA</a:t>
            </a:r>
          </a:p>
        </p:txBody>
      </p:sp>
      <p:pic>
        <p:nvPicPr>
          <p:cNvPr id="7" name="Obraz 7" descr="Obraz zawierający tekst, komputer&#10;&#10;Opis wygenerowany automatycznie">
            <a:extLst>
              <a:ext uri="{FF2B5EF4-FFF2-40B4-BE49-F238E27FC236}">
                <a16:creationId xmlns:a16="http://schemas.microsoft.com/office/drawing/2014/main" id="{3CBB3CB6-D77C-49AD-BDD5-D7CA996D047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5086" y="1711648"/>
            <a:ext cx="3711033" cy="2280977"/>
          </a:xfrm>
          <a:prstGeom prst="rect">
            <a:avLst/>
          </a:prstGeom>
        </p:spPr>
      </p:pic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B1C336B-BA04-40C4-A17C-3E4C18936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2551" y="2934452"/>
            <a:ext cx="5870128" cy="3193957"/>
          </a:xfrm>
        </p:spPr>
        <p:txBody>
          <a:bodyPr vert="horz" lIns="91440" tIns="45720" rIns="91440" bIns="45720" rtlCol="0">
            <a:normAutofit/>
          </a:bodyPr>
          <a:lstStyle/>
          <a:p>
            <a:pPr marL="359410" indent="-359410"/>
            <a:r>
              <a:rPr lang="en-US"/>
              <a:t>Instalacja złośliwego oprogramowania może doprowadzić do przejęcia Twojego komputera przez Cyberprzestępców, a w efekcie może być narzędziem do popełniania przestępstw internetowych.</a:t>
            </a:r>
          </a:p>
        </p:txBody>
      </p:sp>
    </p:spTree>
    <p:extLst>
      <p:ext uri="{BB962C8B-B14F-4D97-AF65-F5344CB8AC3E}">
        <p14:creationId xmlns:p14="http://schemas.microsoft.com/office/powerpoint/2010/main" val="224708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A0984D0-3412-4721-807A-DDD3FD929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395288"/>
            <a:ext cx="4078800" cy="1597753"/>
          </a:xfrm>
        </p:spPr>
        <p:txBody>
          <a:bodyPr vert="horz" wrap="square" lIns="91440" tIns="45720" rIns="91440" bIns="45720" rtlCol="0" anchor="b" anchorCtr="0">
            <a:normAutofit/>
          </a:bodyPr>
          <a:lstStyle/>
          <a:p>
            <a:pPr algn="ctr"/>
            <a:r>
              <a:rPr lang="en-US">
                <a:latin typeface="Cavolini"/>
                <a:cs typeface="Cavolini"/>
              </a:rPr>
              <a:t>OSZUSTWA</a:t>
            </a:r>
            <a:endParaRPr lang="en-US" kern="1200" cap="none" spc="0" baseline="0">
              <a:latin typeface="Cavolini"/>
              <a:cs typeface="Cavolin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8BCBFF-A03E-4DAD-9746-5348D5A2E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000" y="2361601"/>
            <a:ext cx="4078800" cy="3416900"/>
          </a:xfrm>
        </p:spPr>
        <p:txBody>
          <a:bodyPr vert="horz" lIns="91440" tIns="45720" rIns="91440" bIns="45720" rtlCol="0">
            <a:normAutofit/>
          </a:bodyPr>
          <a:lstStyle/>
          <a:p>
            <a:pPr marL="359410" indent="-359410"/>
            <a:r>
              <a:rPr lang="en-US"/>
              <a:t>W sieci Internet pojawiają się różnego rodzaju ogłoszenia część z nich to po prostu próba oszustwa. Pamiętaj, aby przed zakupem w sieci dokładnie zweryfikować sprzedawcę.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C9CF63D-A2A3-4ECF-BC53-4B0D56918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540033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az 5" descr="Obraz zawierający tekst, sprzęt elektroniczny, komputer&#10;&#10;Opis wygenerowany automatycznie">
            <a:extLst>
              <a:ext uri="{FF2B5EF4-FFF2-40B4-BE49-F238E27FC236}">
                <a16:creationId xmlns:a16="http://schemas.microsoft.com/office/drawing/2014/main" id="{BD92DB25-A0E2-44D8-BCF6-84FADD184F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51127" y="1705490"/>
            <a:ext cx="4999885" cy="344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669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1E5BC48-48FC-4E89-9DF5-E7AC868F4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1013461"/>
            <a:ext cx="10213200" cy="1390902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4400">
                <a:latin typeface="Cavolini"/>
                <a:cs typeface="Cavolini"/>
              </a:rPr>
              <a:t>Jak bezpiecznie korzystać z Internetu?</a:t>
            </a:r>
            <a:endParaRPr lang="pl-PL" sz="4400">
              <a:ea typeface="+mj-lt"/>
              <a:cs typeface="+mj-lt"/>
            </a:endParaRPr>
          </a:p>
          <a:p>
            <a:pPr algn="ctr">
              <a:lnSpc>
                <a:spcPct val="90000"/>
              </a:lnSpc>
            </a:pPr>
            <a:endParaRPr lang="pl-PL" sz="4400"/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D9BF9BF3-7E9D-458B-A5D2-E730C5FFD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19649" y="189383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BCD9C84-AC5B-4F23-BD38-4F32F37119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922241"/>
              </p:ext>
            </p:extLst>
          </p:nvPr>
        </p:nvGraphicFramePr>
        <p:xfrm>
          <a:off x="675735" y="2357886"/>
          <a:ext cx="11033314" cy="3794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020">
                  <a:extLst>
                    <a:ext uri="{9D8B030D-6E8A-4147-A177-3AD203B41FA5}">
                      <a16:colId xmlns:a16="http://schemas.microsoft.com/office/drawing/2014/main" val="785474161"/>
                    </a:ext>
                  </a:extLst>
                </a:gridCol>
                <a:gridCol w="2829106">
                  <a:extLst>
                    <a:ext uri="{9D8B030D-6E8A-4147-A177-3AD203B41FA5}">
                      <a16:colId xmlns:a16="http://schemas.microsoft.com/office/drawing/2014/main" val="2251453753"/>
                    </a:ext>
                  </a:extLst>
                </a:gridCol>
                <a:gridCol w="1503274">
                  <a:extLst>
                    <a:ext uri="{9D8B030D-6E8A-4147-A177-3AD203B41FA5}">
                      <a16:colId xmlns:a16="http://schemas.microsoft.com/office/drawing/2014/main" val="3325880713"/>
                    </a:ext>
                  </a:extLst>
                </a:gridCol>
                <a:gridCol w="1921958">
                  <a:extLst>
                    <a:ext uri="{9D8B030D-6E8A-4147-A177-3AD203B41FA5}">
                      <a16:colId xmlns:a16="http://schemas.microsoft.com/office/drawing/2014/main" val="2165591422"/>
                    </a:ext>
                  </a:extLst>
                </a:gridCol>
                <a:gridCol w="1403588">
                  <a:extLst>
                    <a:ext uri="{9D8B030D-6E8A-4147-A177-3AD203B41FA5}">
                      <a16:colId xmlns:a16="http://schemas.microsoft.com/office/drawing/2014/main" val="2077267772"/>
                    </a:ext>
                  </a:extLst>
                </a:gridCol>
                <a:gridCol w="1473368">
                  <a:extLst>
                    <a:ext uri="{9D8B030D-6E8A-4147-A177-3AD203B41FA5}">
                      <a16:colId xmlns:a16="http://schemas.microsoft.com/office/drawing/2014/main" val="2563526726"/>
                    </a:ext>
                  </a:extLst>
                </a:gridCol>
              </a:tblGrid>
              <a:tr h="2479611">
                <a:tc>
                  <a:txBody>
                    <a:bodyPr/>
                    <a:lstStyle/>
                    <a:p>
                      <a:r>
                        <a:rPr lang="pl-PL" sz="1600"/>
                        <a:t>Nie podawaj imienia, nazwiska ! </a:t>
                      </a:r>
                    </a:p>
                    <a:p>
                      <a:pPr lvl="0">
                        <a:buNone/>
                      </a:pPr>
                      <a:r>
                        <a:rPr lang="pl-PL" sz="1600"/>
                        <a:t>Posługuj się pseudonimem. </a:t>
                      </a:r>
                      <a:r>
                        <a:rPr lang="pl-PL" sz="1600" b="1" i="0" u="none" strike="noStrike" noProof="0">
                          <a:latin typeface="Avenir Next LT Pro"/>
                        </a:rPr>
                        <a:t>Nie podawaj adresu domowego, numeru telefonu. </a:t>
                      </a:r>
                    </a:p>
                    <a:p>
                      <a:pPr lvl="0">
                        <a:buNone/>
                      </a:pPr>
                      <a:endParaRPr lang="pl-PL" sz="1600"/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Pamiętaj, aby nie używać jednego hasła do wielu kont. Pamiętaj, żeby hasło składało się z około 12 znaków -  dużych, małych liter, </a:t>
                      </a:r>
                      <a:r>
                        <a:rPr lang="pl-PL" sz="1600" err="1"/>
                        <a:t>cyfer</a:t>
                      </a:r>
                      <a:r>
                        <a:rPr lang="pl-PL" sz="1600"/>
                        <a:t> oraz znaków specjalnych </a:t>
                      </a:r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Nie wchodź na strony które nie są odpowiednie do wieku .</a:t>
                      </a:r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Nie wysyłaj zdjęć do nieznajomych. Nie wiesz do kogo one trafią. </a:t>
                      </a:r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Nie odpisuj na wulgarne i niepokojące wiadomości. </a:t>
                      </a:r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Nie otwieraj od nieznajomych plików i e-mail. </a:t>
                      </a:r>
                    </a:p>
                  </a:txBody>
                  <a:tcPr marL="65268" marR="65268" marT="32634" marB="32634"/>
                </a:tc>
                <a:extLst>
                  <a:ext uri="{0D108BD9-81ED-4DB2-BD59-A6C34878D82A}">
                    <a16:rowId xmlns:a16="http://schemas.microsoft.com/office/drawing/2014/main" val="1876627724"/>
                  </a:ext>
                </a:extLst>
              </a:tr>
              <a:tr h="1314946">
                <a:tc>
                  <a:txBody>
                    <a:bodyPr/>
                    <a:lstStyle/>
                    <a:p>
                      <a:r>
                        <a:rPr lang="pl-PL" sz="1600" err="1"/>
                        <a:t>Zgłość</a:t>
                      </a:r>
                      <a:r>
                        <a:rPr lang="pl-PL" sz="1600"/>
                        <a:t> rodzicowi lub osobie zaufanej dorosłej, że coś się dzieje.</a:t>
                      </a:r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Nie spędzaj całego dnia przed komputerem. Wyznacz sobie limit. </a:t>
                      </a:r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Nie spotykaj się z osobami poznanymi przez </a:t>
                      </a:r>
                      <a:r>
                        <a:rPr lang="pl-PL" sz="1600" err="1"/>
                        <a:t>internet</a:t>
                      </a:r>
                      <a:r>
                        <a:rPr lang="pl-PL" sz="1600"/>
                        <a:t>. </a:t>
                      </a:r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Koniecznie zainstaluj oprogramowanie antywirusowe na swoim urządzeniu. </a:t>
                      </a:r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Szanuj siebie i innych użytkowników</a:t>
                      </a:r>
                    </a:p>
                  </a:txBody>
                  <a:tcPr marL="65268" marR="65268" marT="32634" marB="32634"/>
                </a:tc>
                <a:tc>
                  <a:txBody>
                    <a:bodyPr/>
                    <a:lstStyle/>
                    <a:p>
                      <a:r>
                        <a:rPr lang="pl-PL" sz="1600"/>
                        <a:t>Ostrożnie pobieraj pliki i filmy.</a:t>
                      </a:r>
                    </a:p>
                  </a:txBody>
                  <a:tcPr marL="65268" marR="65268" marT="32634" marB="32634"/>
                </a:tc>
                <a:extLst>
                  <a:ext uri="{0D108BD9-81ED-4DB2-BD59-A6C34878D82A}">
                    <a16:rowId xmlns:a16="http://schemas.microsoft.com/office/drawing/2014/main" val="230362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78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wipe/>
      </p:transition>
    </mc:Choice>
    <mc:Fallback>
      <p:transition>
        <p:wipe/>
      </p:transition>
    </mc:Fallback>
  </mc:AlternateContent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FrostyVTI</vt:lpstr>
      <vt:lpstr>Bezpieczeństwo w Internecie </vt:lpstr>
      <vt:lpstr>Zagrożenia :</vt:lpstr>
      <vt:lpstr>HEJT </vt:lpstr>
      <vt:lpstr>UZALEŻNIENIE</vt:lpstr>
      <vt:lpstr>PowerPoint Presentation</vt:lpstr>
      <vt:lpstr>PowerPoint Presentation</vt:lpstr>
      <vt:lpstr>ZŁOŚLIWE OPROGRAMOWANIA</vt:lpstr>
      <vt:lpstr>OSZUSTWA</vt:lpstr>
      <vt:lpstr>Jak bezpiecznie korzystać z Internetu? </vt:lpstr>
      <vt:lpstr>Dziękuję za uwagę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1</cp:revision>
  <dcterms:created xsi:type="dcterms:W3CDTF">2021-02-18T16:30:49Z</dcterms:created>
  <dcterms:modified xsi:type="dcterms:W3CDTF">2021-02-18T19:24:50Z</dcterms:modified>
</cp:coreProperties>
</file>