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E68215-2969-4085-8C5D-6FA00B180C43}" v="18" dt="2021-02-15T15:22:14.7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2ADA09-F315-4BA8-A456-4FCD0C6D3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58CB9AD-46D3-4176-B2C3-41364C693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3791F29-8D02-41B8-BB39-C49D2B1F1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D33D-30B3-4EFE-96DC-53CC1C8B270B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24B0897-4E11-41CD-AEDB-2B34D878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D90C73B-B25F-476C-BD31-95F6727C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237D-8F3E-4168-A240-8EFE70F94F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410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F52A3C-6664-4B0E-8C86-BC1BF1A87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B98F010-128F-4378-A0BA-B2B660159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1A87BEC-8E98-4F3D-BE80-2A4B2F006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D33D-30B3-4EFE-96DC-53CC1C8B270B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8BBCB45-1141-4FB1-8BAA-944FD9532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04D6F0B-AD57-4877-BFDE-06865D245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237D-8F3E-4168-A240-8EFE70F94F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9640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DA164F4-03BA-4871-8076-71FA320871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B991712-0065-470F-8D66-CA1F44B5D9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A7C698E-9E8C-4B04-B43D-F0898AD5C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D33D-30B3-4EFE-96DC-53CC1C8B270B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B0BD32E-453F-41A1-A6FF-FE47F17D9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1FB205-3472-41A2-AE2F-3E84A21E2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237D-8F3E-4168-A240-8EFE70F94F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378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E992E-A5C9-4AB0-B8D2-B397AE2D1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E08560-0385-41F7-BAF4-186FA65B2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A09D20C-825E-42F5-951B-4C7614C41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D33D-30B3-4EFE-96DC-53CC1C8B270B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561AB72-77E1-4E22-9D12-CDB9408CB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F9F395F-8EA8-45E8-94E7-AE39BF15D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237D-8F3E-4168-A240-8EFE70F94F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884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2D257C-CE39-4079-AE3F-49F5EC859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F712B2F-9385-4C1A-A8F1-5A4C533E5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E50E955-92B9-4214-82C5-76101ADCD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D33D-30B3-4EFE-96DC-53CC1C8B270B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B278A68-A8AF-4E5F-965B-B34C9AEE8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C10D0DB-495E-4D51-8250-B9FAA201B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237D-8F3E-4168-A240-8EFE70F94F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82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EE6265-0153-42C7-A132-477D4118D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563904-70D1-421B-87DA-14C9AAAF49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27A737A-6C73-4FC0-9EA6-934FA92ED4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42902AD-6945-4F63-8E2F-7D41A1B28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D33D-30B3-4EFE-96DC-53CC1C8B270B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B87E942-9F08-42B9-837F-1C407459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9F51921-F21C-4B7C-852D-C5E42F54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237D-8F3E-4168-A240-8EFE70F94F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776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2C7BF8-B77E-471D-A5D6-FD0480D64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42AAAAD-0EF6-45B6-80DC-1387453CE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7B66CFB-82D2-49D3-B0FA-A1B1F8F33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029E2DB-09FC-4F46-97B6-24226E2842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C2DA478-4EA7-43BA-8A11-FFA7A02851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C2EE4BD-9283-4BCE-A479-27090E2F8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D33D-30B3-4EFE-96DC-53CC1C8B270B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5AA04F4-D781-4A8D-BE16-C48A2FF69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CCBAE38-AF75-46B6-93F8-3A4075FC1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237D-8F3E-4168-A240-8EFE70F94F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6334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D04E50-A267-4DC4-A4AA-6864AFD24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55C9194-F890-4411-97AD-486B9106B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D33D-30B3-4EFE-96DC-53CC1C8B270B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820F7C9-5844-445C-BAD6-4DFFBB7F1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9C1BDC1-8A64-45D8-8244-1533E233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237D-8F3E-4168-A240-8EFE70F94F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767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51AB28E-8DC9-4CAD-849F-960BDB5BF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D33D-30B3-4EFE-96DC-53CC1C8B270B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CD14A99-ABD4-4B93-B476-B75787769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458803A-862A-4F95-96FE-87A13CCAD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237D-8F3E-4168-A240-8EFE70F94F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583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274749-C98D-4FA2-A03F-D51FB52CB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467780-F864-4A05-B1F3-9B2A69A08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E4B6803-CA5E-461D-B9FA-79C9668560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4EEF927-1B31-4FC3-970C-D673EB15B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D33D-30B3-4EFE-96DC-53CC1C8B270B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8FFC3C2-2876-42E9-9B31-67A816DAA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4909962-286E-441A-AB53-61540E16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237D-8F3E-4168-A240-8EFE70F94F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11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A62319-1BA5-4685-A5B0-BE04C0E89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BF5E7B7-C334-4143-88F8-F55C351908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751A41C-9190-432E-AD96-9FA9DD135C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DB78488-5EA0-47C6-8C13-A882A090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D33D-30B3-4EFE-96DC-53CC1C8B270B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A649530-9B8B-402C-94E5-669AE20DE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3480828-E107-4357-A82B-404AF3BD5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237D-8F3E-4168-A240-8EFE70F94F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9950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789DE4E-D1DC-40E4-8ABF-A73323172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14ACD21-A725-40FB-8CFC-2D5FA4C11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BC295F6-A47E-4BEC-AFF6-12BC2F9356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7D33D-30B3-4EFE-96DC-53CC1C8B270B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F87EBC7-28A2-4240-8392-E553889B7D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6240EF8-4C03-42B4-ADAF-514421E7EA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F237D-8F3E-4168-A240-8EFE70F94F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643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54DEE1C-7FD6-4FA0-A96A-BDF952F19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150611C-514F-4FAE-96A9-9E4D18217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70227"/>
            <a:ext cx="9144000" cy="1193138"/>
          </a:xfrm>
        </p:spPr>
        <p:txBody>
          <a:bodyPr>
            <a:normAutofit/>
          </a:bodyPr>
          <a:lstStyle/>
          <a:p>
            <a:r>
              <a:rPr lang="pl-PL" sz="4400"/>
              <a:t>Bezpieczeństwo w internecie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23BBFC4-89ED-48A2-8744-1987291256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36465"/>
            <a:ext cx="9144000" cy="646785"/>
          </a:xfrm>
        </p:spPr>
        <p:txBody>
          <a:bodyPr>
            <a:normAutofit/>
          </a:bodyPr>
          <a:lstStyle/>
          <a:p>
            <a:r>
              <a:rPr lang="pl-PL" sz="1500"/>
              <a:t>Robert Wisiński</a:t>
            </a:r>
          </a:p>
          <a:p>
            <a:r>
              <a:rPr lang="pl-PL" sz="1500"/>
              <a:t>Grzegorz Markowski</a:t>
            </a:r>
          </a:p>
        </p:txBody>
      </p:sp>
      <p:pic>
        <p:nvPicPr>
          <p:cNvPr id="6146" name="Picture 2" descr="Znalezione obrazy dla zapytania: bezpieczny internet">
            <a:extLst>
              <a:ext uri="{FF2B5EF4-FFF2-40B4-BE49-F238E27FC236}">
                <a16:creationId xmlns:a16="http://schemas.microsoft.com/office/drawing/2014/main" id="{A76343B5-1570-477B-BE07-7225BD2897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93" r="-1" b="8590"/>
          <a:stretch/>
        </p:blipFill>
        <p:spPr bwMode="auto">
          <a:xfrm>
            <a:off x="1690046" y="386205"/>
            <a:ext cx="8903441" cy="3766876"/>
          </a:xfrm>
          <a:custGeom>
            <a:avLst/>
            <a:gdLst/>
            <a:ahLst/>
            <a:cxnLst/>
            <a:rect l="l" t="t" r="r" b="b"/>
            <a:pathLst>
              <a:path w="8903441" h="3766876">
                <a:moveTo>
                  <a:pt x="8890380" y="1667288"/>
                </a:moveTo>
                <a:lnTo>
                  <a:pt x="8895460" y="1677046"/>
                </a:lnTo>
                <a:cubicBezTo>
                  <a:pt x="8905866" y="1703466"/>
                  <a:pt x="8906717" y="1724063"/>
                  <a:pt x="8894323" y="1729738"/>
                </a:cubicBezTo>
                <a:lnTo>
                  <a:pt x="8891365" y="1729349"/>
                </a:lnTo>
                <a:lnTo>
                  <a:pt x="8891421" y="1712412"/>
                </a:lnTo>
                <a:cubicBezTo>
                  <a:pt x="8891337" y="1700170"/>
                  <a:pt x="8891138" y="1688653"/>
                  <a:pt x="8890856" y="1678595"/>
                </a:cubicBezTo>
                <a:close/>
                <a:moveTo>
                  <a:pt x="8888451" y="1641624"/>
                </a:moveTo>
                <a:cubicBezTo>
                  <a:pt x="8888927" y="1642911"/>
                  <a:pt x="8889388" y="1647125"/>
                  <a:pt x="8889800" y="1653531"/>
                </a:cubicBezTo>
                <a:lnTo>
                  <a:pt x="8890380" y="1667288"/>
                </a:lnTo>
                <a:lnTo>
                  <a:pt x="8884645" y="1656272"/>
                </a:lnTo>
                <a:lnTo>
                  <a:pt x="8886368" y="1643902"/>
                </a:lnTo>
                <a:cubicBezTo>
                  <a:pt x="8887058" y="1640758"/>
                  <a:pt x="8887743" y="1639762"/>
                  <a:pt x="8888451" y="1641624"/>
                </a:cubicBezTo>
                <a:close/>
                <a:moveTo>
                  <a:pt x="999724" y="1241031"/>
                </a:moveTo>
                <a:cubicBezTo>
                  <a:pt x="998379" y="1242269"/>
                  <a:pt x="996554" y="1243547"/>
                  <a:pt x="995210" y="1244785"/>
                </a:cubicBezTo>
                <a:cubicBezTo>
                  <a:pt x="1005261" y="1248940"/>
                  <a:pt x="1015746" y="1252497"/>
                  <a:pt x="1025774" y="1256374"/>
                </a:cubicBezTo>
                <a:cubicBezTo>
                  <a:pt x="1037480" y="1257305"/>
                  <a:pt x="1049668" y="1258195"/>
                  <a:pt x="1060894" y="1259168"/>
                </a:cubicBezTo>
                <a:cubicBezTo>
                  <a:pt x="1040504" y="1253123"/>
                  <a:pt x="1020115" y="1247076"/>
                  <a:pt x="999724" y="1241031"/>
                </a:cubicBezTo>
                <a:close/>
                <a:moveTo>
                  <a:pt x="1319296" y="820371"/>
                </a:moveTo>
                <a:cubicBezTo>
                  <a:pt x="1421680" y="872109"/>
                  <a:pt x="1548101" y="905226"/>
                  <a:pt x="1681342" y="933268"/>
                </a:cubicBezTo>
                <a:cubicBezTo>
                  <a:pt x="1683167" y="931988"/>
                  <a:pt x="1684512" y="930751"/>
                  <a:pt x="1686338" y="929471"/>
                </a:cubicBezTo>
                <a:cubicBezTo>
                  <a:pt x="1563998" y="893197"/>
                  <a:pt x="1441635" y="856646"/>
                  <a:pt x="1319296" y="820371"/>
                </a:cubicBezTo>
                <a:close/>
                <a:moveTo>
                  <a:pt x="7894848" y="858"/>
                </a:moveTo>
                <a:cubicBezTo>
                  <a:pt x="7906700" y="3455"/>
                  <a:pt x="7910528" y="8436"/>
                  <a:pt x="7907341" y="16271"/>
                </a:cubicBezTo>
                <a:cubicBezTo>
                  <a:pt x="7902882" y="26177"/>
                  <a:pt x="7893520" y="35394"/>
                  <a:pt x="7882642" y="43904"/>
                </a:cubicBezTo>
                <a:cubicBezTo>
                  <a:pt x="7831903" y="83897"/>
                  <a:pt x="7856047" y="94090"/>
                  <a:pt x="7927648" y="93123"/>
                </a:cubicBezTo>
                <a:cubicBezTo>
                  <a:pt x="7991511" y="92274"/>
                  <a:pt x="8055318" y="85274"/>
                  <a:pt x="8119655" y="78787"/>
                </a:cubicBezTo>
                <a:cubicBezTo>
                  <a:pt x="8151329" y="75447"/>
                  <a:pt x="8152942" y="77265"/>
                  <a:pt x="8141786" y="93635"/>
                </a:cubicBezTo>
                <a:cubicBezTo>
                  <a:pt x="8123815" y="120677"/>
                  <a:pt x="8122595" y="145410"/>
                  <a:pt x="8151055" y="166138"/>
                </a:cubicBezTo>
                <a:cubicBezTo>
                  <a:pt x="8157767" y="170866"/>
                  <a:pt x="8162605" y="176318"/>
                  <a:pt x="8160811" y="183471"/>
                </a:cubicBezTo>
                <a:cubicBezTo>
                  <a:pt x="8152723" y="212724"/>
                  <a:pt x="8169841" y="236686"/>
                  <a:pt x="8187466" y="260884"/>
                </a:cubicBezTo>
                <a:cubicBezTo>
                  <a:pt x="8217175" y="301371"/>
                  <a:pt x="8254836" y="338641"/>
                  <a:pt x="8295790" y="374783"/>
                </a:cubicBezTo>
                <a:cubicBezTo>
                  <a:pt x="8324664" y="400232"/>
                  <a:pt x="8342922" y="431650"/>
                  <a:pt x="8406170" y="440370"/>
                </a:cubicBezTo>
                <a:cubicBezTo>
                  <a:pt x="8421364" y="442394"/>
                  <a:pt x="8426373" y="449790"/>
                  <a:pt x="8420903" y="459225"/>
                </a:cubicBezTo>
                <a:cubicBezTo>
                  <a:pt x="8402820" y="490474"/>
                  <a:pt x="8417534" y="514648"/>
                  <a:pt x="8450800" y="534955"/>
                </a:cubicBezTo>
                <a:cubicBezTo>
                  <a:pt x="8462563" y="542037"/>
                  <a:pt x="8458146" y="546902"/>
                  <a:pt x="8442097" y="551669"/>
                </a:cubicBezTo>
                <a:cubicBezTo>
                  <a:pt x="8423667" y="556925"/>
                  <a:pt x="8409328" y="564619"/>
                  <a:pt x="8398067" y="574282"/>
                </a:cubicBezTo>
                <a:cubicBezTo>
                  <a:pt x="8379577" y="589897"/>
                  <a:pt x="8370872" y="606612"/>
                  <a:pt x="8363634" y="623477"/>
                </a:cubicBezTo>
                <a:cubicBezTo>
                  <a:pt x="8352394" y="649929"/>
                  <a:pt x="8339133" y="675439"/>
                  <a:pt x="8295388" y="695789"/>
                </a:cubicBezTo>
                <a:cubicBezTo>
                  <a:pt x="8282368" y="701969"/>
                  <a:pt x="8271923" y="709882"/>
                  <a:pt x="8260972" y="717559"/>
                </a:cubicBezTo>
                <a:cubicBezTo>
                  <a:pt x="8264466" y="724248"/>
                  <a:pt x="8273101" y="728807"/>
                  <a:pt x="8289132" y="729358"/>
                </a:cubicBezTo>
                <a:cubicBezTo>
                  <a:pt x="8391169" y="732995"/>
                  <a:pt x="8386647" y="769770"/>
                  <a:pt x="8387346" y="810845"/>
                </a:cubicBezTo>
                <a:cubicBezTo>
                  <a:pt x="8388418" y="861681"/>
                  <a:pt x="8330862" y="890238"/>
                  <a:pt x="8259532" y="916368"/>
                </a:cubicBezTo>
                <a:cubicBezTo>
                  <a:pt x="8235122" y="925226"/>
                  <a:pt x="8199529" y="928071"/>
                  <a:pt x="8191769" y="950020"/>
                </a:cubicBezTo>
                <a:cubicBezTo>
                  <a:pt x="8234379" y="966427"/>
                  <a:pt x="8282955" y="945934"/>
                  <a:pt x="8327664" y="947606"/>
                </a:cubicBezTo>
                <a:cubicBezTo>
                  <a:pt x="8364609" y="949119"/>
                  <a:pt x="8424473" y="941347"/>
                  <a:pt x="8378206" y="982626"/>
                </a:cubicBezTo>
                <a:cubicBezTo>
                  <a:pt x="8364736" y="994722"/>
                  <a:pt x="8382242" y="1001021"/>
                  <a:pt x="8400605" y="1000529"/>
                </a:cubicBezTo>
                <a:cubicBezTo>
                  <a:pt x="8549357" y="995586"/>
                  <a:pt x="8487684" y="1076555"/>
                  <a:pt x="8538706" y="1111533"/>
                </a:cubicBezTo>
                <a:cubicBezTo>
                  <a:pt x="8553092" y="1120905"/>
                  <a:pt x="8540810" y="1141011"/>
                  <a:pt x="8520556" y="1147547"/>
                </a:cubicBezTo>
                <a:cubicBezTo>
                  <a:pt x="8392015" y="1189611"/>
                  <a:pt x="8380569" y="1263373"/>
                  <a:pt x="8322605" y="1331423"/>
                </a:cubicBezTo>
                <a:cubicBezTo>
                  <a:pt x="8393509" y="1350105"/>
                  <a:pt x="8476647" y="1348124"/>
                  <a:pt x="8552563" y="1357692"/>
                </a:cubicBezTo>
                <a:cubicBezTo>
                  <a:pt x="8631413" y="1367560"/>
                  <a:pt x="8632510" y="1380057"/>
                  <a:pt x="8572872" y="1434543"/>
                </a:cubicBezTo>
                <a:cubicBezTo>
                  <a:pt x="8740108" y="1430496"/>
                  <a:pt x="8740108" y="1430496"/>
                  <a:pt x="8695911" y="1511890"/>
                </a:cubicBezTo>
                <a:cubicBezTo>
                  <a:pt x="8766152" y="1509223"/>
                  <a:pt x="8835070" y="1574251"/>
                  <a:pt x="8873147" y="1634187"/>
                </a:cubicBezTo>
                <a:lnTo>
                  <a:pt x="8884645" y="1656272"/>
                </a:lnTo>
                <a:lnTo>
                  <a:pt x="8884254" y="1659075"/>
                </a:lnTo>
                <a:cubicBezTo>
                  <a:pt x="8882795" y="1672543"/>
                  <a:pt x="8881198" y="1691773"/>
                  <a:pt x="8879232" y="1711097"/>
                </a:cubicBezTo>
                <a:lnTo>
                  <a:pt x="8877347" y="1727504"/>
                </a:lnTo>
                <a:lnTo>
                  <a:pt x="8865337" y="1725923"/>
                </a:lnTo>
                <a:cubicBezTo>
                  <a:pt x="8855639" y="1721668"/>
                  <a:pt x="8848716" y="1720054"/>
                  <a:pt x="8843722" y="1720152"/>
                </a:cubicBezTo>
                <a:cubicBezTo>
                  <a:pt x="8828739" y="1720444"/>
                  <a:pt x="8831115" y="1736133"/>
                  <a:pt x="8828004" y="1742073"/>
                </a:cubicBezTo>
                <a:cubicBezTo>
                  <a:pt x="8817547" y="1760900"/>
                  <a:pt x="8843589" y="1770647"/>
                  <a:pt x="8861127" y="1782820"/>
                </a:cubicBezTo>
                <a:cubicBezTo>
                  <a:pt x="8867694" y="1787281"/>
                  <a:pt x="8872382" y="1766445"/>
                  <a:pt x="8875975" y="1739445"/>
                </a:cubicBezTo>
                <a:lnTo>
                  <a:pt x="8877347" y="1727504"/>
                </a:lnTo>
                <a:lnTo>
                  <a:pt x="8891365" y="1729349"/>
                </a:lnTo>
                <a:lnTo>
                  <a:pt x="8891294" y="1750579"/>
                </a:lnTo>
                <a:cubicBezTo>
                  <a:pt x="8890576" y="1802412"/>
                  <a:pt x="8887485" y="1854103"/>
                  <a:pt x="8879895" y="1858687"/>
                </a:cubicBezTo>
                <a:cubicBezTo>
                  <a:pt x="8799411" y="1907447"/>
                  <a:pt x="8858072" y="1996322"/>
                  <a:pt x="8700018" y="2022228"/>
                </a:cubicBezTo>
                <a:cubicBezTo>
                  <a:pt x="8628887" y="2034069"/>
                  <a:pt x="8597252" y="2070985"/>
                  <a:pt x="8546517" y="2094468"/>
                </a:cubicBezTo>
                <a:cubicBezTo>
                  <a:pt x="8369592" y="2175758"/>
                  <a:pt x="8254890" y="2270617"/>
                  <a:pt x="8208310" y="2391116"/>
                </a:cubicBezTo>
                <a:cubicBezTo>
                  <a:pt x="8195251" y="2424444"/>
                  <a:pt x="8137916" y="2455501"/>
                  <a:pt x="8101924" y="2486924"/>
                </a:cubicBezTo>
                <a:cubicBezTo>
                  <a:pt x="8122498" y="2506105"/>
                  <a:pt x="8219539" y="2452814"/>
                  <a:pt x="8188722" y="2510086"/>
                </a:cubicBezTo>
                <a:cubicBezTo>
                  <a:pt x="8165388" y="2553270"/>
                  <a:pt x="8098391" y="2584616"/>
                  <a:pt x="8035596" y="2614194"/>
                </a:cubicBezTo>
                <a:cubicBezTo>
                  <a:pt x="7963481" y="2647947"/>
                  <a:pt x="7883214" y="2677100"/>
                  <a:pt x="7854509" y="2730830"/>
                </a:cubicBezTo>
                <a:cubicBezTo>
                  <a:pt x="7848249" y="2742293"/>
                  <a:pt x="6341566" y="3671513"/>
                  <a:pt x="4141410" y="3763614"/>
                </a:cubicBezTo>
                <a:cubicBezTo>
                  <a:pt x="3781875" y="3778662"/>
                  <a:pt x="2353277" y="3737838"/>
                  <a:pt x="2161737" y="3718831"/>
                </a:cubicBezTo>
                <a:cubicBezTo>
                  <a:pt x="1964811" y="3699179"/>
                  <a:pt x="1793107" y="3646810"/>
                  <a:pt x="1591600" y="3635674"/>
                </a:cubicBezTo>
                <a:cubicBezTo>
                  <a:pt x="1485018" y="3629919"/>
                  <a:pt x="1381185" y="3611329"/>
                  <a:pt x="1390654" y="3531585"/>
                </a:cubicBezTo>
                <a:cubicBezTo>
                  <a:pt x="1393510" y="3508948"/>
                  <a:pt x="1364047" y="3493344"/>
                  <a:pt x="1320867" y="3503571"/>
                </a:cubicBezTo>
                <a:cubicBezTo>
                  <a:pt x="1239265" y="3523046"/>
                  <a:pt x="1198946" y="3494124"/>
                  <a:pt x="1150681" y="3474015"/>
                </a:cubicBezTo>
                <a:cubicBezTo>
                  <a:pt x="1065213" y="3438422"/>
                  <a:pt x="982868" y="3399757"/>
                  <a:pt x="851974" y="3403971"/>
                </a:cubicBezTo>
                <a:cubicBezTo>
                  <a:pt x="873994" y="3367898"/>
                  <a:pt x="917237" y="3369420"/>
                  <a:pt x="956780" y="3372944"/>
                </a:cubicBezTo>
                <a:cubicBezTo>
                  <a:pt x="1061276" y="3382521"/>
                  <a:pt x="1164043" y="3394488"/>
                  <a:pt x="1268515" y="3403788"/>
                </a:cubicBezTo>
                <a:cubicBezTo>
                  <a:pt x="1336376" y="3409863"/>
                  <a:pt x="1404651" y="3420660"/>
                  <a:pt x="1492884" y="3399484"/>
                </a:cubicBezTo>
                <a:cubicBezTo>
                  <a:pt x="1410006" y="3338199"/>
                  <a:pt x="1277736" y="3337777"/>
                  <a:pt x="1169657" y="3325996"/>
                </a:cubicBezTo>
                <a:cubicBezTo>
                  <a:pt x="1034677" y="3311259"/>
                  <a:pt x="951965" y="3268429"/>
                  <a:pt x="853866" y="3221353"/>
                </a:cubicBezTo>
                <a:cubicBezTo>
                  <a:pt x="950752" y="3199416"/>
                  <a:pt x="1014418" y="3234964"/>
                  <a:pt x="1090648" y="3226034"/>
                </a:cubicBezTo>
                <a:cubicBezTo>
                  <a:pt x="1094340" y="3218434"/>
                  <a:pt x="1100169" y="3207568"/>
                  <a:pt x="1099183" y="3207375"/>
                </a:cubicBezTo>
                <a:cubicBezTo>
                  <a:pt x="971072" y="3188118"/>
                  <a:pt x="907890" y="3136018"/>
                  <a:pt x="882137" y="3068880"/>
                </a:cubicBezTo>
                <a:cubicBezTo>
                  <a:pt x="868924" y="3034221"/>
                  <a:pt x="822286" y="3027121"/>
                  <a:pt x="776145" y="3014660"/>
                </a:cubicBezTo>
                <a:cubicBezTo>
                  <a:pt x="613874" y="2970419"/>
                  <a:pt x="443486" y="2933046"/>
                  <a:pt x="307191" y="2864697"/>
                </a:cubicBezTo>
                <a:cubicBezTo>
                  <a:pt x="457123" y="2862170"/>
                  <a:pt x="581367" y="2903594"/>
                  <a:pt x="743379" y="2911759"/>
                </a:cubicBezTo>
                <a:cubicBezTo>
                  <a:pt x="608349" y="2835743"/>
                  <a:pt x="439124" y="2806104"/>
                  <a:pt x="284020" y="2766269"/>
                </a:cubicBezTo>
                <a:cubicBezTo>
                  <a:pt x="213164" y="2748143"/>
                  <a:pt x="147010" y="2722889"/>
                  <a:pt x="63190" y="2717094"/>
                </a:cubicBezTo>
                <a:cubicBezTo>
                  <a:pt x="33455" y="2714947"/>
                  <a:pt x="-16425" y="2709531"/>
                  <a:pt x="5340" y="2681595"/>
                </a:cubicBezTo>
                <a:cubicBezTo>
                  <a:pt x="23652" y="2658441"/>
                  <a:pt x="63627" y="2661368"/>
                  <a:pt x="100237" y="2664591"/>
                </a:cubicBezTo>
                <a:cubicBezTo>
                  <a:pt x="188123" y="2672547"/>
                  <a:pt x="277551" y="2664977"/>
                  <a:pt x="394328" y="2654447"/>
                </a:cubicBezTo>
                <a:cubicBezTo>
                  <a:pt x="290057" y="2592242"/>
                  <a:pt x="112140" y="2629127"/>
                  <a:pt x="21491" y="2562088"/>
                </a:cubicBezTo>
                <a:cubicBezTo>
                  <a:pt x="125636" y="2540073"/>
                  <a:pt x="208727" y="2559644"/>
                  <a:pt x="294268" y="2557453"/>
                </a:cubicBezTo>
                <a:cubicBezTo>
                  <a:pt x="371589" y="2555423"/>
                  <a:pt x="389695" y="2540961"/>
                  <a:pt x="367847" y="2501743"/>
                </a:cubicBezTo>
                <a:cubicBezTo>
                  <a:pt x="333905" y="2440640"/>
                  <a:pt x="373328" y="2404160"/>
                  <a:pt x="486858" y="2411824"/>
                </a:cubicBezTo>
                <a:cubicBezTo>
                  <a:pt x="592120" y="2419095"/>
                  <a:pt x="600599" y="2394285"/>
                  <a:pt x="570008" y="2360312"/>
                </a:cubicBezTo>
                <a:cubicBezTo>
                  <a:pt x="525457" y="2310774"/>
                  <a:pt x="567057" y="2265987"/>
                  <a:pt x="594400" y="2218813"/>
                </a:cubicBezTo>
                <a:cubicBezTo>
                  <a:pt x="635581" y="2147198"/>
                  <a:pt x="612469" y="2115647"/>
                  <a:pt x="505675" y="2074370"/>
                </a:cubicBezTo>
                <a:cubicBezTo>
                  <a:pt x="445534" y="2051386"/>
                  <a:pt x="381431" y="2032947"/>
                  <a:pt x="295650" y="2015851"/>
                </a:cubicBezTo>
                <a:cubicBezTo>
                  <a:pt x="487251" y="1985881"/>
                  <a:pt x="281423" y="1958614"/>
                  <a:pt x="346760" y="1924896"/>
                </a:cubicBezTo>
                <a:cubicBezTo>
                  <a:pt x="481788" y="1901571"/>
                  <a:pt x="600623" y="1980687"/>
                  <a:pt x="783461" y="1939173"/>
                </a:cubicBezTo>
                <a:cubicBezTo>
                  <a:pt x="547912" y="1882335"/>
                  <a:pt x="287006" y="1807013"/>
                  <a:pt x="112183" y="1719100"/>
                </a:cubicBezTo>
                <a:cubicBezTo>
                  <a:pt x="148588" y="1692398"/>
                  <a:pt x="188462" y="1710725"/>
                  <a:pt x="219936" y="1699568"/>
                </a:cubicBezTo>
                <a:cubicBezTo>
                  <a:pt x="218006" y="1694140"/>
                  <a:pt x="220184" y="1685834"/>
                  <a:pt x="214196" y="1683841"/>
                </a:cubicBezTo>
                <a:cubicBezTo>
                  <a:pt x="85284" y="1638910"/>
                  <a:pt x="83720" y="1637648"/>
                  <a:pt x="212296" y="1584947"/>
                </a:cubicBezTo>
                <a:cubicBezTo>
                  <a:pt x="257172" y="1566456"/>
                  <a:pt x="252206" y="1554019"/>
                  <a:pt x="226108" y="1538121"/>
                </a:cubicBezTo>
                <a:cubicBezTo>
                  <a:pt x="207682" y="1526866"/>
                  <a:pt x="185078" y="1517656"/>
                  <a:pt x="192710" y="1488723"/>
                </a:cubicBezTo>
                <a:cubicBezTo>
                  <a:pt x="268435" y="1518175"/>
                  <a:pt x="624154" y="1547955"/>
                  <a:pt x="685843" y="1538903"/>
                </a:cubicBezTo>
                <a:cubicBezTo>
                  <a:pt x="755173" y="1528619"/>
                  <a:pt x="994201" y="1520231"/>
                  <a:pt x="1067153" y="1523622"/>
                </a:cubicBezTo>
                <a:cubicBezTo>
                  <a:pt x="1063138" y="1522015"/>
                  <a:pt x="1059122" y="1520410"/>
                  <a:pt x="1055106" y="1518803"/>
                </a:cubicBezTo>
                <a:cubicBezTo>
                  <a:pt x="983007" y="1486514"/>
                  <a:pt x="909946" y="1454310"/>
                  <a:pt x="864245" y="1408231"/>
                </a:cubicBezTo>
                <a:cubicBezTo>
                  <a:pt x="862153" y="1406456"/>
                  <a:pt x="861045" y="1404874"/>
                  <a:pt x="856768" y="1405809"/>
                </a:cubicBezTo>
                <a:cubicBezTo>
                  <a:pt x="819307" y="1414974"/>
                  <a:pt x="822846" y="1400112"/>
                  <a:pt x="821342" y="1388491"/>
                </a:cubicBezTo>
                <a:cubicBezTo>
                  <a:pt x="819813" y="1376592"/>
                  <a:pt x="812736" y="1367699"/>
                  <a:pt x="784954" y="1371257"/>
                </a:cubicBezTo>
                <a:cubicBezTo>
                  <a:pt x="783512" y="1371384"/>
                  <a:pt x="781566" y="1371274"/>
                  <a:pt x="779619" y="1371165"/>
                </a:cubicBezTo>
                <a:cubicBezTo>
                  <a:pt x="766469" y="1370361"/>
                  <a:pt x="722835" y="1342290"/>
                  <a:pt x="728571" y="1335910"/>
                </a:cubicBezTo>
                <a:cubicBezTo>
                  <a:pt x="741389" y="1321912"/>
                  <a:pt x="726409" y="1316791"/>
                  <a:pt x="713734" y="1310348"/>
                </a:cubicBezTo>
                <a:cubicBezTo>
                  <a:pt x="696009" y="1301550"/>
                  <a:pt x="678333" y="1293308"/>
                  <a:pt x="659695" y="1285149"/>
                </a:cubicBezTo>
                <a:cubicBezTo>
                  <a:pt x="641562" y="1277227"/>
                  <a:pt x="622997" y="1269901"/>
                  <a:pt x="604409" y="1262299"/>
                </a:cubicBezTo>
                <a:cubicBezTo>
                  <a:pt x="561305" y="1256847"/>
                  <a:pt x="517819" y="1252549"/>
                  <a:pt x="472556" y="1250086"/>
                </a:cubicBezTo>
                <a:cubicBezTo>
                  <a:pt x="438951" y="1247999"/>
                  <a:pt x="401379" y="1244860"/>
                  <a:pt x="382690" y="1214040"/>
                </a:cubicBezTo>
                <a:cubicBezTo>
                  <a:pt x="418096" y="1214570"/>
                  <a:pt x="453575" y="1215933"/>
                  <a:pt x="489053" y="1217296"/>
                </a:cubicBezTo>
                <a:cubicBezTo>
                  <a:pt x="454954" y="1204059"/>
                  <a:pt x="421816" y="1190737"/>
                  <a:pt x="390047" y="1176456"/>
                </a:cubicBezTo>
                <a:cubicBezTo>
                  <a:pt x="363810" y="1164487"/>
                  <a:pt x="342232" y="1150431"/>
                  <a:pt x="333292" y="1131347"/>
                </a:cubicBezTo>
                <a:cubicBezTo>
                  <a:pt x="330930" y="1126518"/>
                  <a:pt x="329025" y="1121368"/>
                  <a:pt x="337841" y="1116956"/>
                </a:cubicBezTo>
                <a:cubicBezTo>
                  <a:pt x="347569" y="1111905"/>
                  <a:pt x="355552" y="1114562"/>
                  <a:pt x="363031" y="1116984"/>
                </a:cubicBezTo>
                <a:cubicBezTo>
                  <a:pt x="393929" y="1126864"/>
                  <a:pt x="425283" y="1136425"/>
                  <a:pt x="455724" y="1146625"/>
                </a:cubicBezTo>
                <a:cubicBezTo>
                  <a:pt x="496146" y="1160147"/>
                  <a:pt x="536111" y="1173989"/>
                  <a:pt x="576050" y="1187553"/>
                </a:cubicBezTo>
                <a:cubicBezTo>
                  <a:pt x="519650" y="1157524"/>
                  <a:pt x="457798" y="1131612"/>
                  <a:pt x="391358" y="1108621"/>
                </a:cubicBezTo>
                <a:cubicBezTo>
                  <a:pt x="343386" y="1091844"/>
                  <a:pt x="295414" y="1075067"/>
                  <a:pt x="258466" y="1051446"/>
                </a:cubicBezTo>
                <a:cubicBezTo>
                  <a:pt x="239512" y="1039678"/>
                  <a:pt x="230024" y="1025400"/>
                  <a:pt x="227119" y="1008864"/>
                </a:cubicBezTo>
                <a:cubicBezTo>
                  <a:pt x="226729" y="1004421"/>
                  <a:pt x="227253" y="999338"/>
                  <a:pt x="237176" y="996508"/>
                </a:cubicBezTo>
                <a:cubicBezTo>
                  <a:pt x="247123" y="993956"/>
                  <a:pt x="253208" y="997060"/>
                  <a:pt x="257395" y="1000610"/>
                </a:cubicBezTo>
                <a:cubicBezTo>
                  <a:pt x="262111" y="1004674"/>
                  <a:pt x="267716" y="1007820"/>
                  <a:pt x="275649" y="1009921"/>
                </a:cubicBezTo>
                <a:cubicBezTo>
                  <a:pt x="345186" y="1029563"/>
                  <a:pt x="406508" y="1054962"/>
                  <a:pt x="469199" y="1079402"/>
                </a:cubicBezTo>
                <a:cubicBezTo>
                  <a:pt x="558968" y="1114336"/>
                  <a:pt x="647368" y="1150231"/>
                  <a:pt x="753033" y="1173138"/>
                </a:cubicBezTo>
                <a:cubicBezTo>
                  <a:pt x="793015" y="1181661"/>
                  <a:pt x="834292" y="1188391"/>
                  <a:pt x="865682" y="1187316"/>
                </a:cubicBezTo>
                <a:cubicBezTo>
                  <a:pt x="750261" y="1147076"/>
                  <a:pt x="641375" y="1104025"/>
                  <a:pt x="543487" y="1053852"/>
                </a:cubicBezTo>
                <a:cubicBezTo>
                  <a:pt x="444589" y="1003208"/>
                  <a:pt x="357848" y="947579"/>
                  <a:pt x="295297" y="880592"/>
                </a:cubicBezTo>
                <a:cubicBezTo>
                  <a:pt x="288871" y="873601"/>
                  <a:pt x="284873" y="866676"/>
                  <a:pt x="264758" y="869281"/>
                </a:cubicBezTo>
                <a:cubicBezTo>
                  <a:pt x="255650" y="870360"/>
                  <a:pt x="252375" y="866170"/>
                  <a:pt x="254388" y="861516"/>
                </a:cubicBezTo>
                <a:cubicBezTo>
                  <a:pt x="266992" y="828509"/>
                  <a:pt x="236853" y="810726"/>
                  <a:pt x="190786" y="799099"/>
                </a:cubicBezTo>
                <a:cubicBezTo>
                  <a:pt x="176408" y="795324"/>
                  <a:pt x="175031" y="790688"/>
                  <a:pt x="184973" y="782539"/>
                </a:cubicBezTo>
                <a:cubicBezTo>
                  <a:pt x="198516" y="771277"/>
                  <a:pt x="196123" y="760574"/>
                  <a:pt x="187530" y="750974"/>
                </a:cubicBezTo>
                <a:cubicBezTo>
                  <a:pt x="182644" y="744967"/>
                  <a:pt x="176339" y="739364"/>
                  <a:pt x="170996" y="733676"/>
                </a:cubicBezTo>
                <a:cubicBezTo>
                  <a:pt x="167290" y="730083"/>
                  <a:pt x="161157" y="726424"/>
                  <a:pt x="169444" y="721499"/>
                </a:cubicBezTo>
                <a:cubicBezTo>
                  <a:pt x="177298" y="717172"/>
                  <a:pt x="185665" y="718676"/>
                  <a:pt x="193501" y="719668"/>
                </a:cubicBezTo>
                <a:cubicBezTo>
                  <a:pt x="231170" y="723917"/>
                  <a:pt x="254043" y="736181"/>
                  <a:pt x="265436" y="755609"/>
                </a:cubicBezTo>
                <a:cubicBezTo>
                  <a:pt x="273963" y="769971"/>
                  <a:pt x="281726" y="770130"/>
                  <a:pt x="302333" y="756567"/>
                </a:cubicBezTo>
                <a:cubicBezTo>
                  <a:pt x="317894" y="746247"/>
                  <a:pt x="332387" y="745814"/>
                  <a:pt x="346481" y="751853"/>
                </a:cubicBezTo>
                <a:cubicBezTo>
                  <a:pt x="354007" y="754830"/>
                  <a:pt x="358771" y="759448"/>
                  <a:pt x="364449" y="763428"/>
                </a:cubicBezTo>
                <a:cubicBezTo>
                  <a:pt x="392910" y="784156"/>
                  <a:pt x="422762" y="804202"/>
                  <a:pt x="467363" y="815678"/>
                </a:cubicBezTo>
                <a:cubicBezTo>
                  <a:pt x="487199" y="820933"/>
                  <a:pt x="508355" y="824672"/>
                  <a:pt x="537693" y="816781"/>
                </a:cubicBezTo>
                <a:cubicBezTo>
                  <a:pt x="518386" y="812039"/>
                  <a:pt x="499567" y="812852"/>
                  <a:pt x="482019" y="811593"/>
                </a:cubicBezTo>
                <a:cubicBezTo>
                  <a:pt x="464472" y="810335"/>
                  <a:pt x="454949" y="806693"/>
                  <a:pt x="467050" y="795557"/>
                </a:cubicBezTo>
                <a:cubicBezTo>
                  <a:pt x="473772" y="789371"/>
                  <a:pt x="472878" y="784693"/>
                  <a:pt x="465734" y="780562"/>
                </a:cubicBezTo>
                <a:cubicBezTo>
                  <a:pt x="442763" y="767188"/>
                  <a:pt x="430336" y="747011"/>
                  <a:pt x="384526" y="749353"/>
                </a:cubicBezTo>
                <a:cubicBezTo>
                  <a:pt x="382123" y="749564"/>
                  <a:pt x="379622" y="748664"/>
                  <a:pt x="377146" y="748041"/>
                </a:cubicBezTo>
                <a:cubicBezTo>
                  <a:pt x="367744" y="745789"/>
                  <a:pt x="357358" y="743342"/>
                  <a:pt x="360089" y="735827"/>
                </a:cubicBezTo>
                <a:cubicBezTo>
                  <a:pt x="363301" y="728269"/>
                  <a:pt x="375652" y="725506"/>
                  <a:pt x="386634" y="723703"/>
                </a:cubicBezTo>
                <a:cubicBezTo>
                  <a:pt x="414823" y="719269"/>
                  <a:pt x="437543" y="724271"/>
                  <a:pt x="459375" y="730191"/>
                </a:cubicBezTo>
                <a:cubicBezTo>
                  <a:pt x="512487" y="744837"/>
                  <a:pt x="556932" y="765561"/>
                  <a:pt x="603200" y="785006"/>
                </a:cubicBezTo>
                <a:cubicBezTo>
                  <a:pt x="672604" y="814173"/>
                  <a:pt x="734250" y="848778"/>
                  <a:pt x="810521" y="873425"/>
                </a:cubicBezTo>
                <a:cubicBezTo>
                  <a:pt x="1037317" y="946423"/>
                  <a:pt x="1260943" y="1021938"/>
                  <a:pt x="1494102" y="1090180"/>
                </a:cubicBezTo>
                <a:cubicBezTo>
                  <a:pt x="1580109" y="1115371"/>
                  <a:pt x="1667892" y="1138728"/>
                  <a:pt x="1756565" y="1161167"/>
                </a:cubicBezTo>
                <a:cubicBezTo>
                  <a:pt x="1756899" y="1159458"/>
                  <a:pt x="1757282" y="1158305"/>
                  <a:pt x="1757592" y="1156319"/>
                </a:cubicBezTo>
                <a:cubicBezTo>
                  <a:pt x="1757470" y="1154931"/>
                  <a:pt x="1757324" y="1153264"/>
                  <a:pt x="1757202" y="1151876"/>
                </a:cubicBezTo>
                <a:cubicBezTo>
                  <a:pt x="1694452" y="1137796"/>
                  <a:pt x="1632540" y="1122242"/>
                  <a:pt x="1572453" y="1105409"/>
                </a:cubicBezTo>
                <a:cubicBezTo>
                  <a:pt x="1424942" y="1063789"/>
                  <a:pt x="1288864" y="1014450"/>
                  <a:pt x="1171972" y="951953"/>
                </a:cubicBezTo>
                <a:cubicBezTo>
                  <a:pt x="1162328" y="946924"/>
                  <a:pt x="1152112" y="946421"/>
                  <a:pt x="1137334" y="949118"/>
                </a:cubicBezTo>
                <a:cubicBezTo>
                  <a:pt x="1089682" y="958058"/>
                  <a:pt x="1074050" y="951035"/>
                  <a:pt x="1081493" y="925476"/>
                </a:cubicBezTo>
                <a:cubicBezTo>
                  <a:pt x="1083360" y="919155"/>
                  <a:pt x="1083403" y="914115"/>
                  <a:pt x="1074768" y="909555"/>
                </a:cubicBezTo>
                <a:cubicBezTo>
                  <a:pt x="1036165" y="889158"/>
                  <a:pt x="995714" y="869763"/>
                  <a:pt x="952019" y="852050"/>
                </a:cubicBezTo>
                <a:cubicBezTo>
                  <a:pt x="871170" y="819410"/>
                  <a:pt x="784821" y="790332"/>
                  <a:pt x="709017" y="754450"/>
                </a:cubicBezTo>
                <a:cubicBezTo>
                  <a:pt x="686747" y="743533"/>
                  <a:pt x="669617" y="730485"/>
                  <a:pt x="659046" y="714902"/>
                </a:cubicBezTo>
                <a:cubicBezTo>
                  <a:pt x="655674" y="709602"/>
                  <a:pt x="653624" y="702786"/>
                  <a:pt x="664793" y="697608"/>
                </a:cubicBezTo>
                <a:cubicBezTo>
                  <a:pt x="675483" y="692472"/>
                  <a:pt x="684069" y="696476"/>
                  <a:pt x="692052" y="699133"/>
                </a:cubicBezTo>
                <a:cubicBezTo>
                  <a:pt x="725451" y="709913"/>
                  <a:pt x="759355" y="720929"/>
                  <a:pt x="792779" y="731987"/>
                </a:cubicBezTo>
                <a:cubicBezTo>
                  <a:pt x="826682" y="743003"/>
                  <a:pt x="860155" y="754616"/>
                  <a:pt x="895574" y="766338"/>
                </a:cubicBezTo>
                <a:cubicBezTo>
                  <a:pt x="897416" y="759741"/>
                  <a:pt x="890085" y="758985"/>
                  <a:pt x="886044" y="757101"/>
                </a:cubicBezTo>
                <a:cubicBezTo>
                  <a:pt x="828975" y="730489"/>
                  <a:pt x="766861" y="707118"/>
                  <a:pt x="702924" y="685027"/>
                </a:cubicBezTo>
                <a:cubicBezTo>
                  <a:pt x="653460" y="667821"/>
                  <a:pt x="605342" y="649378"/>
                  <a:pt x="571540" y="622962"/>
                </a:cubicBezTo>
                <a:cubicBezTo>
                  <a:pt x="558524" y="612632"/>
                  <a:pt x="551227" y="601239"/>
                  <a:pt x="552940" y="587657"/>
                </a:cubicBezTo>
                <a:cubicBezTo>
                  <a:pt x="553537" y="583407"/>
                  <a:pt x="554132" y="579157"/>
                  <a:pt x="563623" y="576925"/>
                </a:cubicBezTo>
                <a:cubicBezTo>
                  <a:pt x="571217" y="575139"/>
                  <a:pt x="576243" y="577216"/>
                  <a:pt x="580332" y="579656"/>
                </a:cubicBezTo>
                <a:cubicBezTo>
                  <a:pt x="587500" y="584063"/>
                  <a:pt x="594668" y="588471"/>
                  <a:pt x="604623" y="591516"/>
                </a:cubicBezTo>
                <a:cubicBezTo>
                  <a:pt x="664350" y="609779"/>
                  <a:pt x="720426" y="630601"/>
                  <a:pt x="775136" y="652383"/>
                </a:cubicBezTo>
                <a:cubicBezTo>
                  <a:pt x="864952" y="687874"/>
                  <a:pt x="953882" y="724283"/>
                  <a:pt x="1057795" y="749301"/>
                </a:cubicBezTo>
                <a:cubicBezTo>
                  <a:pt x="1096889" y="758742"/>
                  <a:pt x="1137304" y="766668"/>
                  <a:pt x="1183454" y="768213"/>
                </a:cubicBezTo>
                <a:cubicBezTo>
                  <a:pt x="1181768" y="765563"/>
                  <a:pt x="1178737" y="764150"/>
                  <a:pt x="1175732" y="763015"/>
                </a:cubicBezTo>
                <a:cubicBezTo>
                  <a:pt x="1075170" y="726508"/>
                  <a:pt x="977850" y="688319"/>
                  <a:pt x="888743" y="644370"/>
                </a:cubicBezTo>
                <a:cubicBezTo>
                  <a:pt x="778881" y="590211"/>
                  <a:pt x="683912" y="529148"/>
                  <a:pt x="615490" y="455960"/>
                </a:cubicBezTo>
                <a:cubicBezTo>
                  <a:pt x="612312" y="452882"/>
                  <a:pt x="610122" y="449996"/>
                  <a:pt x="602432" y="450671"/>
                </a:cubicBezTo>
                <a:cubicBezTo>
                  <a:pt x="582748" y="452678"/>
                  <a:pt x="580338" y="447293"/>
                  <a:pt x="582418" y="437876"/>
                </a:cubicBezTo>
                <a:cubicBezTo>
                  <a:pt x="588134" y="414707"/>
                  <a:pt x="573498" y="396964"/>
                  <a:pt x="539211" y="387101"/>
                </a:cubicBezTo>
                <a:cubicBezTo>
                  <a:pt x="514350" y="379769"/>
                  <a:pt x="493430" y="373210"/>
                  <a:pt x="519748" y="352990"/>
                </a:cubicBezTo>
                <a:cubicBezTo>
                  <a:pt x="526113" y="348234"/>
                  <a:pt x="523173" y="342336"/>
                  <a:pt x="520282" y="336993"/>
                </a:cubicBezTo>
                <a:cubicBezTo>
                  <a:pt x="516186" y="328957"/>
                  <a:pt x="507910" y="322968"/>
                  <a:pt x="498650" y="316785"/>
                </a:cubicBezTo>
                <a:cubicBezTo>
                  <a:pt x="493501" y="313319"/>
                  <a:pt x="487271" y="308549"/>
                  <a:pt x="493610" y="303515"/>
                </a:cubicBezTo>
                <a:cubicBezTo>
                  <a:pt x="500838" y="297564"/>
                  <a:pt x="511247" y="300288"/>
                  <a:pt x="519565" y="301237"/>
                </a:cubicBezTo>
                <a:cubicBezTo>
                  <a:pt x="557715" y="305444"/>
                  <a:pt x="581118" y="318221"/>
                  <a:pt x="592560" y="338204"/>
                </a:cubicBezTo>
                <a:cubicBezTo>
                  <a:pt x="599979" y="350985"/>
                  <a:pt x="609184" y="351016"/>
                  <a:pt x="627076" y="339652"/>
                </a:cubicBezTo>
                <a:cubicBezTo>
                  <a:pt x="647275" y="326965"/>
                  <a:pt x="664147" y="326044"/>
                  <a:pt x="679640" y="336997"/>
                </a:cubicBezTo>
                <a:cubicBezTo>
                  <a:pt x="692054" y="345981"/>
                  <a:pt x="702112" y="355732"/>
                  <a:pt x="716352" y="363437"/>
                </a:cubicBezTo>
                <a:cubicBezTo>
                  <a:pt x="754546" y="384710"/>
                  <a:pt x="790508" y="408138"/>
                  <a:pt x="869745" y="400343"/>
                </a:cubicBezTo>
                <a:cubicBezTo>
                  <a:pt x="847718" y="392203"/>
                  <a:pt x="825656" y="394699"/>
                  <a:pt x="806641" y="393290"/>
                </a:cubicBezTo>
                <a:cubicBezTo>
                  <a:pt x="792988" y="392249"/>
                  <a:pt x="779165" y="389265"/>
                  <a:pt x="791435" y="380072"/>
                </a:cubicBezTo>
                <a:cubicBezTo>
                  <a:pt x="805532" y="369601"/>
                  <a:pt x="796441" y="365362"/>
                  <a:pt x="787709" y="359692"/>
                </a:cubicBezTo>
                <a:cubicBezTo>
                  <a:pt x="767647" y="346342"/>
                  <a:pt x="751260" y="330710"/>
                  <a:pt x="711071" y="330880"/>
                </a:cubicBezTo>
                <a:cubicBezTo>
                  <a:pt x="704773" y="330873"/>
                  <a:pt x="699699" y="328240"/>
                  <a:pt x="694722" y="326718"/>
                </a:cubicBezTo>
                <a:cubicBezTo>
                  <a:pt x="687749" y="324532"/>
                  <a:pt x="681713" y="321984"/>
                  <a:pt x="684613" y="316412"/>
                </a:cubicBezTo>
                <a:cubicBezTo>
                  <a:pt x="687565" y="311396"/>
                  <a:pt x="694531" y="307986"/>
                  <a:pt x="703615" y="306629"/>
                </a:cubicBezTo>
                <a:cubicBezTo>
                  <a:pt x="711738" y="305356"/>
                  <a:pt x="720365" y="304319"/>
                  <a:pt x="728585" y="304157"/>
                </a:cubicBezTo>
                <a:cubicBezTo>
                  <a:pt x="765287" y="302895"/>
                  <a:pt x="791378" y="313197"/>
                  <a:pt x="817397" y="322666"/>
                </a:cubicBezTo>
                <a:cubicBezTo>
                  <a:pt x="908436" y="355531"/>
                  <a:pt x="989341" y="394323"/>
                  <a:pt x="1073943" y="431110"/>
                </a:cubicBezTo>
                <a:cubicBezTo>
                  <a:pt x="1158521" y="467620"/>
                  <a:pt x="1256741" y="493978"/>
                  <a:pt x="1349484" y="524175"/>
                </a:cubicBezTo>
                <a:cubicBezTo>
                  <a:pt x="1563417" y="594105"/>
                  <a:pt x="1778287" y="663672"/>
                  <a:pt x="2004921" y="723811"/>
                </a:cubicBezTo>
                <a:cubicBezTo>
                  <a:pt x="2226580" y="782429"/>
                  <a:pt x="2967159" y="809769"/>
                  <a:pt x="3111348" y="808027"/>
                </a:cubicBezTo>
                <a:cubicBezTo>
                  <a:pt x="3295676" y="805559"/>
                  <a:pt x="3730204" y="773014"/>
                  <a:pt x="4173417" y="745585"/>
                </a:cubicBezTo>
                <a:cubicBezTo>
                  <a:pt x="4223504" y="742307"/>
                  <a:pt x="4272653" y="739393"/>
                  <a:pt x="4324760" y="737057"/>
                </a:cubicBezTo>
                <a:cubicBezTo>
                  <a:pt x="5801059" y="670156"/>
                  <a:pt x="6841344" y="326433"/>
                  <a:pt x="6893789" y="305879"/>
                </a:cubicBezTo>
                <a:cubicBezTo>
                  <a:pt x="6978091" y="273014"/>
                  <a:pt x="7258655" y="208091"/>
                  <a:pt x="7259184" y="208604"/>
                </a:cubicBezTo>
                <a:cubicBezTo>
                  <a:pt x="7265440" y="213652"/>
                  <a:pt x="7297274" y="217644"/>
                  <a:pt x="7323059" y="220312"/>
                </a:cubicBezTo>
                <a:lnTo>
                  <a:pt x="7347572" y="222730"/>
                </a:lnTo>
                <a:lnTo>
                  <a:pt x="7350636" y="224083"/>
                </a:lnTo>
                <a:cubicBezTo>
                  <a:pt x="7359607" y="224205"/>
                  <a:pt x="7359159" y="223929"/>
                  <a:pt x="7353245" y="223290"/>
                </a:cubicBezTo>
                <a:lnTo>
                  <a:pt x="7347572" y="222730"/>
                </a:lnTo>
                <a:lnTo>
                  <a:pt x="7342573" y="220523"/>
                </a:lnTo>
                <a:cubicBezTo>
                  <a:pt x="7341302" y="218466"/>
                  <a:pt x="7341191" y="215818"/>
                  <a:pt x="7341465" y="213415"/>
                </a:cubicBezTo>
                <a:cubicBezTo>
                  <a:pt x="7342771" y="200707"/>
                  <a:pt x="7352468" y="189782"/>
                  <a:pt x="7375606" y="182994"/>
                </a:cubicBezTo>
                <a:cubicBezTo>
                  <a:pt x="7397808" y="176568"/>
                  <a:pt x="7420538" y="170655"/>
                  <a:pt x="7443270" y="164742"/>
                </a:cubicBezTo>
                <a:cubicBezTo>
                  <a:pt x="7462204" y="159722"/>
                  <a:pt x="7475181" y="158583"/>
                  <a:pt x="7478299" y="172021"/>
                </a:cubicBezTo>
                <a:cubicBezTo>
                  <a:pt x="7481416" y="185460"/>
                  <a:pt x="7508389" y="189249"/>
                  <a:pt x="7524024" y="179761"/>
                </a:cubicBezTo>
                <a:cubicBezTo>
                  <a:pt x="7585174" y="142492"/>
                  <a:pt x="7658615" y="112820"/>
                  <a:pt x="7727944" y="80430"/>
                </a:cubicBezTo>
                <a:cubicBezTo>
                  <a:pt x="7776349" y="57992"/>
                  <a:pt x="7827303" y="37009"/>
                  <a:pt x="7867024" y="9456"/>
                </a:cubicBezTo>
                <a:cubicBezTo>
                  <a:pt x="7874326" y="4338"/>
                  <a:pt x="7880999" y="-2404"/>
                  <a:pt x="7894848" y="85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68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D8011189-12B4-4310-ABA9-5E52737D5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pl-PL" sz="3700">
                <a:solidFill>
                  <a:srgbClr val="000000"/>
                </a:solidFill>
              </a:rPr>
              <a:t>Nie ufaj osobom poznanym w internecie</a:t>
            </a:r>
          </a:p>
        </p:txBody>
      </p:sp>
      <p:sp>
        <p:nvSpPr>
          <p:cNvPr id="7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Znalezione obrazy dla zapytania: hacker">
            <a:extLst>
              <a:ext uri="{FF2B5EF4-FFF2-40B4-BE49-F238E27FC236}">
                <a16:creationId xmlns:a16="http://schemas.microsoft.com/office/drawing/2014/main" id="{02BD45D1-D585-479C-9FC7-D3B56BF0B1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92" r="5134" b="1"/>
          <a:stretch/>
        </p:blipFill>
        <p:spPr bwMode="auto"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691133-E9EE-4A8A-B92B-F42D07130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pl-PL" sz="2000">
                <a:solidFill>
                  <a:srgbClr val="000000"/>
                </a:solidFill>
              </a:rPr>
              <a:t>Osoba która podaje  się za nastolatka może być dorosłą osobą</a:t>
            </a:r>
          </a:p>
        </p:txBody>
      </p:sp>
    </p:spTree>
    <p:extLst>
      <p:ext uri="{BB962C8B-B14F-4D97-AF65-F5344CB8AC3E}">
        <p14:creationId xmlns:p14="http://schemas.microsoft.com/office/powerpoint/2010/main" val="318468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D9F0C4-EA23-424A-8725-BAEB6B655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1676603"/>
          </a:xfrm>
        </p:spPr>
        <p:txBody>
          <a:bodyPr>
            <a:normAutofit/>
          </a:bodyPr>
          <a:lstStyle/>
          <a:p>
            <a:r>
              <a:rPr lang="pl-PL" sz="3600"/>
              <a:t>Nie podawaj swoich danych w internecie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3CEF49-C945-4680-B493-5A86F1174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1"/>
            <a:ext cx="3667036" cy="3779520"/>
          </a:xfrm>
        </p:spPr>
        <p:txBody>
          <a:bodyPr>
            <a:normAutofit/>
          </a:bodyPr>
          <a:lstStyle/>
          <a:p>
            <a:r>
              <a:rPr lang="pl-PL" sz="1800"/>
              <a:t>Najważniejsze dane których nie powinneś podawać to :</a:t>
            </a:r>
          </a:p>
          <a:p>
            <a:r>
              <a:rPr lang="pl-PL" sz="1800"/>
              <a:t>1. nazwisko oraz imię</a:t>
            </a:r>
          </a:p>
          <a:p>
            <a:r>
              <a:rPr lang="pl-PL" sz="1800"/>
              <a:t>2. adres email</a:t>
            </a:r>
          </a:p>
          <a:p>
            <a:r>
              <a:rPr lang="pl-PL" sz="1800"/>
              <a:t>3. miejsce zamieszkania</a:t>
            </a:r>
          </a:p>
          <a:p>
            <a:pPr marL="0" indent="0">
              <a:buNone/>
            </a:pPr>
            <a:endParaRPr lang="pl-PL" sz="180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2B38F72-8FC4-4001-8C67-FA6B86DEC7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2"/>
            <a:ext cx="7555992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Znalezione obrazy dla zapytania: dane osobowe">
            <a:extLst>
              <a:ext uri="{FF2B5EF4-FFF2-40B4-BE49-F238E27FC236}">
                <a16:creationId xmlns:a16="http://schemas.microsoft.com/office/drawing/2014/main" id="{81271DB5-B0EC-4E48-83E2-E842DBD148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85" b="-1"/>
          <a:stretch/>
        </p:blipFill>
        <p:spPr bwMode="auto">
          <a:xfrm>
            <a:off x="5276088" y="640082"/>
            <a:ext cx="6276250" cy="557783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1565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D4D81D4-CCBB-42FD-BE4F-F447C93C4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74819"/>
            <a:ext cx="4826795" cy="28583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700">
                <a:solidFill>
                  <a:schemeClr val="bg1"/>
                </a:solidFill>
              </a:rPr>
              <a:t>Zainstaluj dobrego antywirusa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539680-D286-4F07-B3D4-57F3E3B56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330" y="4278489"/>
            <a:ext cx="4830283" cy="159450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>
                <a:solidFill>
                  <a:schemeClr val="bg1"/>
                </a:solidFill>
              </a:rPr>
              <a:t>  Brak antywirusa może doprowadzić do wykradnięcia twoich danych</a:t>
            </a:r>
          </a:p>
        </p:txBody>
      </p:sp>
      <p:pic>
        <p:nvPicPr>
          <p:cNvPr id="14" name="Picture 2" descr="Znalezione obrazy dla zapytania: wirus komputerowy">
            <a:extLst>
              <a:ext uri="{FF2B5EF4-FFF2-40B4-BE49-F238E27FC236}">
                <a16:creationId xmlns:a16="http://schemas.microsoft.com/office/drawing/2014/main" id="{98A00D0B-174D-41B8-8159-BD8BC461A4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9" r="9882" b="1"/>
          <a:stretch/>
        </p:blipFill>
        <p:spPr bwMode="auto">
          <a:xfrm>
            <a:off x="6096000" y="841375"/>
            <a:ext cx="5260975" cy="4707593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noFill/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86A5CBB-E03B-4019-8BCD-78975D39E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4993204-9792-4E61-A83C-73D4379E2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Symbol zastępczy zawartości 2">
            <a:extLst>
              <a:ext uri="{FF2B5EF4-FFF2-40B4-BE49-F238E27FC236}">
                <a16:creationId xmlns:a16="http://schemas.microsoft.com/office/drawing/2014/main" id="{9D5D9F85-7F1A-49A3-AF87-8FED8537344A}"/>
              </a:ext>
            </a:extLst>
          </p:cNvPr>
          <p:cNvSpPr txBox="1">
            <a:spLocks/>
          </p:cNvSpPr>
          <p:nvPr/>
        </p:nvSpPr>
        <p:spPr>
          <a:xfrm>
            <a:off x="761474" y="4964174"/>
            <a:ext cx="2672891" cy="1208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/>
              <a:t>  Brak antywirusa może doprowadzić do wykradnięcia twoich danych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54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EFCF20B-541A-4A73-AB6F-0EFF76CBD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74819"/>
            <a:ext cx="4826795" cy="28583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>
                <a:solidFill>
                  <a:schemeClr val="bg1"/>
                </a:solidFill>
              </a:rPr>
              <a:t>Graj w gry przeznaczone tylko dla twojego wieku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A4D533-DD23-4F00-96F0-F4B75BE2B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24" y="4416792"/>
            <a:ext cx="4830283" cy="159189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>
                <a:solidFill>
                  <a:schemeClr val="bg1"/>
                </a:solidFill>
              </a:rPr>
              <a:t>Niektóre gry mogą ci zaszkodzić</a:t>
            </a:r>
          </a:p>
        </p:txBody>
      </p:sp>
      <p:pic>
        <p:nvPicPr>
          <p:cNvPr id="4098" name="Picture 2" descr="Znalezione obrazy dla zapytania: pegi 7">
            <a:extLst>
              <a:ext uri="{FF2B5EF4-FFF2-40B4-BE49-F238E27FC236}">
                <a16:creationId xmlns:a16="http://schemas.microsoft.com/office/drawing/2014/main" id="{53516B59-0DE1-4133-B1C2-9EA82ADCE0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9" b="6470"/>
          <a:stretch/>
        </p:blipFill>
        <p:spPr bwMode="auto">
          <a:xfrm>
            <a:off x="6096000" y="849086"/>
            <a:ext cx="5260975" cy="4699882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noFill/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686A5CBB-E03B-4019-8BCD-78975D39E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94993204-9792-4E61-A83C-73D4379E2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5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776D29F-0A2C-4F75-8582-7C7DFCBD1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113311F-8DD3-4246-BAD8-1288D912F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4819"/>
            <a:ext cx="4375151" cy="28583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>
                <a:solidFill>
                  <a:schemeClr val="bg1"/>
                </a:solidFill>
              </a:rPr>
              <a:t>To dobry przepis na bezpieczństwo w internecie</a:t>
            </a:r>
          </a:p>
        </p:txBody>
      </p:sp>
      <p:pic>
        <p:nvPicPr>
          <p:cNvPr id="5122" name="Picture 2" descr="Znalezione obrazy dla zapytania: przepis">
            <a:extLst>
              <a:ext uri="{FF2B5EF4-FFF2-40B4-BE49-F238E27FC236}">
                <a16:creationId xmlns:a16="http://schemas.microsoft.com/office/drawing/2014/main" id="{4A31C837-D5F5-472D-846D-47373DBC53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9"/>
          <a:stretch/>
        </p:blipFill>
        <p:spPr bwMode="auto">
          <a:xfrm>
            <a:off x="5682343" y="1"/>
            <a:ext cx="6509657" cy="6857999"/>
          </a:xfrm>
          <a:custGeom>
            <a:avLst/>
            <a:gdLst/>
            <a:ahLst/>
            <a:cxnLst/>
            <a:rect l="l" t="t" r="r" b="b"/>
            <a:pathLst>
              <a:path w="650965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0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3" y="528850"/>
                  <a:pt x="335480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2" y="612658"/>
                </a:lnTo>
                <a:cubicBezTo>
                  <a:pt x="358987" y="604728"/>
                  <a:pt x="357230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8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5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509657" y="0"/>
                </a:lnTo>
                <a:lnTo>
                  <a:pt x="650965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0" y="6796804"/>
                </a:lnTo>
                <a:cubicBezTo>
                  <a:pt x="32161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5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7" y="6463490"/>
                </a:cubicBezTo>
                <a:cubicBezTo>
                  <a:pt x="116556" y="6431292"/>
                  <a:pt x="131034" y="6400429"/>
                  <a:pt x="146086" y="6363664"/>
                </a:cubicBezTo>
                <a:cubicBezTo>
                  <a:pt x="142275" y="6350899"/>
                  <a:pt x="131986" y="6331277"/>
                  <a:pt x="131034" y="6311084"/>
                </a:cubicBezTo>
                <a:cubicBezTo>
                  <a:pt x="127795" y="6246121"/>
                  <a:pt x="145513" y="6185351"/>
                  <a:pt x="173518" y="6127247"/>
                </a:cubicBezTo>
                <a:cubicBezTo>
                  <a:pt x="181899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5" y="6056948"/>
                </a:cubicBezTo>
                <a:cubicBezTo>
                  <a:pt x="243432" y="6050282"/>
                  <a:pt x="242863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1" y="5900735"/>
                  <a:pt x="264200" y="5897114"/>
                </a:cubicBezTo>
                <a:cubicBezTo>
                  <a:pt x="268199" y="5891590"/>
                  <a:pt x="274295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8" y="5779191"/>
                  <a:pt x="299823" y="5771953"/>
                  <a:pt x="302870" y="5765474"/>
                </a:cubicBezTo>
                <a:cubicBezTo>
                  <a:pt x="305728" y="5759378"/>
                  <a:pt x="310683" y="5754234"/>
                  <a:pt x="313730" y="5748136"/>
                </a:cubicBezTo>
                <a:cubicBezTo>
                  <a:pt x="321920" y="5731564"/>
                  <a:pt x="329541" y="5714607"/>
                  <a:pt x="338685" y="5695178"/>
                </a:cubicBezTo>
                <a:cubicBezTo>
                  <a:pt x="321541" y="5684320"/>
                  <a:pt x="331257" y="5669647"/>
                  <a:pt x="339447" y="5651360"/>
                </a:cubicBezTo>
                <a:cubicBezTo>
                  <a:pt x="347830" y="5632691"/>
                  <a:pt x="350497" y="5611164"/>
                  <a:pt x="353545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5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2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2" y="4346201"/>
                  <a:pt x="391265" y="4340674"/>
                  <a:pt x="392218" y="4335722"/>
                </a:cubicBezTo>
                <a:cubicBezTo>
                  <a:pt x="401743" y="4281810"/>
                  <a:pt x="387838" y="4231324"/>
                  <a:pt x="369547" y="4181603"/>
                </a:cubicBezTo>
                <a:cubicBezTo>
                  <a:pt x="367643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6" y="4078159"/>
                  <a:pt x="348211" y="4040058"/>
                  <a:pt x="331447" y="4003861"/>
                </a:cubicBezTo>
                <a:cubicBezTo>
                  <a:pt x="314494" y="3967091"/>
                  <a:pt x="300203" y="3932993"/>
                  <a:pt x="317349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3" y="3799258"/>
                  <a:pt x="307443" y="3784397"/>
                </a:cubicBezTo>
                <a:cubicBezTo>
                  <a:pt x="307443" y="3744770"/>
                  <a:pt x="297345" y="3709529"/>
                  <a:pt x="276771" y="3675238"/>
                </a:cubicBezTo>
                <a:cubicBezTo>
                  <a:pt x="268770" y="3661899"/>
                  <a:pt x="274106" y="3641134"/>
                  <a:pt x="272009" y="3623799"/>
                </a:cubicBezTo>
                <a:cubicBezTo>
                  <a:pt x="269533" y="3605509"/>
                  <a:pt x="267247" y="3586653"/>
                  <a:pt x="261720" y="3569124"/>
                </a:cubicBezTo>
                <a:cubicBezTo>
                  <a:pt x="247243" y="3523785"/>
                  <a:pt x="230859" y="3479015"/>
                  <a:pt x="215618" y="3433866"/>
                </a:cubicBezTo>
                <a:cubicBezTo>
                  <a:pt x="203045" y="3396719"/>
                  <a:pt x="212951" y="3360139"/>
                  <a:pt x="218286" y="3323372"/>
                </a:cubicBezTo>
                <a:cubicBezTo>
                  <a:pt x="221715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5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5" y="2966742"/>
                  <a:pt x="144560" y="2940455"/>
                  <a:pt x="128366" y="2910353"/>
                </a:cubicBezTo>
                <a:cubicBezTo>
                  <a:pt x="117318" y="2889587"/>
                  <a:pt x="109126" y="2866918"/>
                  <a:pt x="102268" y="2844248"/>
                </a:cubicBezTo>
                <a:cubicBezTo>
                  <a:pt x="93313" y="2813958"/>
                  <a:pt x="87978" y="2782716"/>
                  <a:pt x="79216" y="2752235"/>
                </a:cubicBezTo>
                <a:cubicBezTo>
                  <a:pt x="66072" y="2706131"/>
                  <a:pt x="55785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1" y="2360933"/>
                </a:cubicBezTo>
                <a:cubicBezTo>
                  <a:pt x="28541" y="2356744"/>
                  <a:pt x="36543" y="2344741"/>
                  <a:pt x="37877" y="2335405"/>
                </a:cubicBezTo>
                <a:cubicBezTo>
                  <a:pt x="41877" y="2307402"/>
                  <a:pt x="35971" y="2281683"/>
                  <a:pt x="23017" y="2254633"/>
                </a:cubicBezTo>
                <a:cubicBezTo>
                  <a:pt x="10824" y="2229296"/>
                  <a:pt x="12158" y="2197670"/>
                  <a:pt x="7395" y="2168903"/>
                </a:cubicBezTo>
                <a:cubicBezTo>
                  <a:pt x="5680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4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68" y="1851709"/>
                  <a:pt x="52545" y="1813610"/>
                  <a:pt x="68738" y="1768838"/>
                </a:cubicBezTo>
                <a:cubicBezTo>
                  <a:pt x="85886" y="1721785"/>
                  <a:pt x="112174" y="1676253"/>
                  <a:pt x="104363" y="1623675"/>
                </a:cubicBezTo>
                <a:cubicBezTo>
                  <a:pt x="99601" y="1591859"/>
                  <a:pt x="88551" y="1561189"/>
                  <a:pt x="81882" y="1529563"/>
                </a:cubicBezTo>
                <a:cubicBezTo>
                  <a:pt x="79597" y="1518324"/>
                  <a:pt x="79978" y="1505751"/>
                  <a:pt x="82264" y="1494509"/>
                </a:cubicBezTo>
                <a:cubicBezTo>
                  <a:pt x="92743" y="1440216"/>
                  <a:pt x="94266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6" y="1151600"/>
                </a:cubicBezTo>
                <a:cubicBezTo>
                  <a:pt x="100553" y="1134834"/>
                  <a:pt x="96553" y="1114449"/>
                  <a:pt x="98077" y="1095972"/>
                </a:cubicBezTo>
                <a:cubicBezTo>
                  <a:pt x="99409" y="1078826"/>
                  <a:pt x="99981" y="1061298"/>
                  <a:pt x="104363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3" y="949281"/>
                  <a:pt x="103219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6" y="694576"/>
                </a:cubicBezTo>
                <a:cubicBezTo>
                  <a:pt x="102268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2" y="531310"/>
                  <a:pt x="114080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6" y="340425"/>
                  <a:pt x="88551" y="300800"/>
                  <a:pt x="84930" y="261173"/>
                </a:cubicBezTo>
                <a:cubicBezTo>
                  <a:pt x="84168" y="252600"/>
                  <a:pt x="88933" y="243648"/>
                  <a:pt x="89313" y="234883"/>
                </a:cubicBezTo>
                <a:cubicBezTo>
                  <a:pt x="90266" y="207450"/>
                  <a:pt x="90457" y="180017"/>
                  <a:pt x="91026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8" y="85336"/>
                  <a:pt x="98077" y="66857"/>
                  <a:pt x="83217" y="47806"/>
                </a:cubicBezTo>
                <a:cubicBezTo>
                  <a:pt x="77453" y="40471"/>
                  <a:pt x="73691" y="32636"/>
                  <a:pt x="71206" y="24480"/>
                </a:cubicBezTo>
                <a:close/>
              </a:path>
            </a:pathLst>
          </a:custGeom>
          <a:noFill/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C4D41903-2C9D-4F9E-AA1F-6161F8A6F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40986" y="2991370"/>
            <a:ext cx="6857455" cy="874716"/>
          </a:xfrm>
          <a:custGeom>
            <a:avLst/>
            <a:gdLst>
              <a:gd name="connsiteX0" fmla="*/ 6857455 w 6857455"/>
              <a:gd name="connsiteY0" fmla="*/ 804643 h 874716"/>
              <a:gd name="connsiteX1" fmla="*/ 6857455 w 6857455"/>
              <a:gd name="connsiteY1" fmla="*/ 562246 h 874716"/>
              <a:gd name="connsiteX2" fmla="*/ 6829178 w 6857455"/>
              <a:gd name="connsiteY2" fmla="*/ 551284 h 874716"/>
              <a:gd name="connsiteX3" fmla="*/ 6766024 w 6857455"/>
              <a:gd name="connsiteY3" fmla="*/ 500372 h 874716"/>
              <a:gd name="connsiteX4" fmla="*/ 6734971 w 6857455"/>
              <a:gd name="connsiteY4" fmla="*/ 500944 h 874716"/>
              <a:gd name="connsiteX5" fmla="*/ 6683915 w 6857455"/>
              <a:gd name="connsiteY5" fmla="*/ 507040 h 874716"/>
              <a:gd name="connsiteX6" fmla="*/ 6628860 w 6857455"/>
              <a:gd name="connsiteY6" fmla="*/ 495418 h 874716"/>
              <a:gd name="connsiteX7" fmla="*/ 6588662 w 6857455"/>
              <a:gd name="connsiteY7" fmla="*/ 487227 h 874716"/>
              <a:gd name="connsiteX8" fmla="*/ 6476074 w 6857455"/>
              <a:gd name="connsiteY8" fmla="*/ 511230 h 874716"/>
              <a:gd name="connsiteX9" fmla="*/ 6382345 w 6857455"/>
              <a:gd name="connsiteY9" fmla="*/ 534853 h 874716"/>
              <a:gd name="connsiteX10" fmla="*/ 6369391 w 6857455"/>
              <a:gd name="connsiteY10" fmla="*/ 531615 h 874716"/>
              <a:gd name="connsiteX11" fmla="*/ 6244799 w 6857455"/>
              <a:gd name="connsiteY11" fmla="*/ 512182 h 874716"/>
              <a:gd name="connsiteX12" fmla="*/ 6190315 w 6857455"/>
              <a:gd name="connsiteY12" fmla="*/ 485703 h 874716"/>
              <a:gd name="connsiteX13" fmla="*/ 6115446 w 6857455"/>
              <a:gd name="connsiteY13" fmla="*/ 462270 h 874716"/>
              <a:gd name="connsiteX14" fmla="*/ 6032194 w 6857455"/>
              <a:gd name="connsiteY14" fmla="*/ 434266 h 874716"/>
              <a:gd name="connsiteX15" fmla="*/ 5971042 w 6857455"/>
              <a:gd name="connsiteY15" fmla="*/ 420738 h 874716"/>
              <a:gd name="connsiteX16" fmla="*/ 5880933 w 6857455"/>
              <a:gd name="connsiteY16" fmla="*/ 430646 h 874716"/>
              <a:gd name="connsiteX17" fmla="*/ 5862452 w 6857455"/>
              <a:gd name="connsiteY17" fmla="*/ 438648 h 874716"/>
              <a:gd name="connsiteX18" fmla="*/ 5685283 w 6857455"/>
              <a:gd name="connsiteY18" fmla="*/ 498658 h 874716"/>
              <a:gd name="connsiteX19" fmla="*/ 5567169 w 6857455"/>
              <a:gd name="connsiteY19" fmla="*/ 499420 h 874716"/>
              <a:gd name="connsiteX20" fmla="*/ 5527923 w 6857455"/>
              <a:gd name="connsiteY20" fmla="*/ 490466 h 874716"/>
              <a:gd name="connsiteX21" fmla="*/ 5456292 w 6857455"/>
              <a:gd name="connsiteY21" fmla="*/ 450650 h 874716"/>
              <a:gd name="connsiteX22" fmla="*/ 5424670 w 6857455"/>
              <a:gd name="connsiteY22" fmla="*/ 444934 h 874716"/>
              <a:gd name="connsiteX23" fmla="*/ 5368662 w 6857455"/>
              <a:gd name="connsiteY23" fmla="*/ 441124 h 874716"/>
              <a:gd name="connsiteX24" fmla="*/ 5247118 w 6857455"/>
              <a:gd name="connsiteY24" fmla="*/ 444934 h 874716"/>
              <a:gd name="connsiteX25" fmla="*/ 5088617 w 6857455"/>
              <a:gd name="connsiteY25" fmla="*/ 428742 h 874716"/>
              <a:gd name="connsiteX26" fmla="*/ 5025750 w 6857455"/>
              <a:gd name="connsiteY26" fmla="*/ 433694 h 874716"/>
              <a:gd name="connsiteX27" fmla="*/ 4957930 w 6857455"/>
              <a:gd name="connsiteY27" fmla="*/ 442268 h 874716"/>
              <a:gd name="connsiteX28" fmla="*/ 4938116 w 6857455"/>
              <a:gd name="connsiteY28" fmla="*/ 441886 h 874716"/>
              <a:gd name="connsiteX29" fmla="*/ 4833910 w 6857455"/>
              <a:gd name="connsiteY29" fmla="*/ 421693 h 874716"/>
              <a:gd name="connsiteX30" fmla="*/ 4810095 w 6857455"/>
              <a:gd name="connsiteY30" fmla="*/ 408167 h 874716"/>
              <a:gd name="connsiteX31" fmla="*/ 4747991 w 6857455"/>
              <a:gd name="connsiteY31" fmla="*/ 413691 h 874716"/>
              <a:gd name="connsiteX32" fmla="*/ 4692745 w 6857455"/>
              <a:gd name="connsiteY32" fmla="*/ 435790 h 874716"/>
              <a:gd name="connsiteX33" fmla="*/ 4375933 w 6857455"/>
              <a:gd name="connsiteY33" fmla="*/ 483417 h 874716"/>
              <a:gd name="connsiteX34" fmla="*/ 4185426 w 6857455"/>
              <a:gd name="connsiteY34" fmla="*/ 484179 h 874716"/>
              <a:gd name="connsiteX35" fmla="*/ 4052072 w 6857455"/>
              <a:gd name="connsiteY35" fmla="*/ 505134 h 874716"/>
              <a:gd name="connsiteX36" fmla="*/ 4029973 w 6857455"/>
              <a:gd name="connsiteY36" fmla="*/ 527233 h 874716"/>
              <a:gd name="connsiteX37" fmla="*/ 3948626 w 6857455"/>
              <a:gd name="connsiteY37" fmla="*/ 550666 h 874716"/>
              <a:gd name="connsiteX38" fmla="*/ 3871280 w 6857455"/>
              <a:gd name="connsiteY38" fmla="*/ 502275 h 874716"/>
              <a:gd name="connsiteX39" fmla="*/ 3774312 w 6857455"/>
              <a:gd name="connsiteY39" fmla="*/ 429122 h 874716"/>
              <a:gd name="connsiteX40" fmla="*/ 3721543 w 6857455"/>
              <a:gd name="connsiteY40" fmla="*/ 428552 h 874716"/>
              <a:gd name="connsiteX41" fmla="*/ 3612763 w 6857455"/>
              <a:gd name="connsiteY41" fmla="*/ 414263 h 874716"/>
              <a:gd name="connsiteX42" fmla="*/ 3537323 w 6857455"/>
              <a:gd name="connsiteY42" fmla="*/ 389878 h 874716"/>
              <a:gd name="connsiteX43" fmla="*/ 3431593 w 6857455"/>
              <a:gd name="connsiteY43" fmla="*/ 360921 h 874716"/>
              <a:gd name="connsiteX44" fmla="*/ 3392158 w 6857455"/>
              <a:gd name="connsiteY44" fmla="*/ 345681 h 874716"/>
              <a:gd name="connsiteX45" fmla="*/ 3297856 w 6857455"/>
              <a:gd name="connsiteY45" fmla="*/ 323010 h 874716"/>
              <a:gd name="connsiteX46" fmla="*/ 3219748 w 6857455"/>
              <a:gd name="connsiteY46" fmla="*/ 308151 h 874716"/>
              <a:gd name="connsiteX47" fmla="*/ 3156692 w 6857455"/>
              <a:gd name="connsiteY47" fmla="*/ 261668 h 874716"/>
              <a:gd name="connsiteX48" fmla="*/ 3136497 w 6857455"/>
              <a:gd name="connsiteY48" fmla="*/ 237663 h 874716"/>
              <a:gd name="connsiteX49" fmla="*/ 3119733 w 6857455"/>
              <a:gd name="connsiteY49" fmla="*/ 222233 h 874716"/>
              <a:gd name="connsiteX50" fmla="*/ 3045436 w 6857455"/>
              <a:gd name="connsiteY50" fmla="*/ 131742 h 874716"/>
              <a:gd name="connsiteX51" fmla="*/ 3037054 w 6857455"/>
              <a:gd name="connsiteY51" fmla="*/ 124121 h 874716"/>
              <a:gd name="connsiteX52" fmla="*/ 2936466 w 6857455"/>
              <a:gd name="connsiteY52" fmla="*/ 82400 h 874716"/>
              <a:gd name="connsiteX53" fmla="*/ 2901031 w 6857455"/>
              <a:gd name="connsiteY53" fmla="*/ 59731 h 874716"/>
              <a:gd name="connsiteX54" fmla="*/ 2828259 w 6857455"/>
              <a:gd name="connsiteY54" fmla="*/ 3149 h 874716"/>
              <a:gd name="connsiteX55" fmla="*/ 2799492 w 6857455"/>
              <a:gd name="connsiteY55" fmla="*/ 1245 h 874716"/>
              <a:gd name="connsiteX56" fmla="*/ 2693570 w 6857455"/>
              <a:gd name="connsiteY56" fmla="*/ 35154 h 874716"/>
              <a:gd name="connsiteX57" fmla="*/ 2639847 w 6857455"/>
              <a:gd name="connsiteY57" fmla="*/ 73448 h 874716"/>
              <a:gd name="connsiteX58" fmla="*/ 2621178 w 6857455"/>
              <a:gd name="connsiteY58" fmla="*/ 88688 h 874716"/>
              <a:gd name="connsiteX59" fmla="*/ 2489348 w 6857455"/>
              <a:gd name="connsiteY59" fmla="*/ 72304 h 874716"/>
              <a:gd name="connsiteX60" fmla="*/ 2452580 w 6857455"/>
              <a:gd name="connsiteY60" fmla="*/ 68683 h 874716"/>
              <a:gd name="connsiteX61" fmla="*/ 2326464 w 6857455"/>
              <a:gd name="connsiteY61" fmla="*/ 50395 h 874716"/>
              <a:gd name="connsiteX62" fmla="*/ 2300365 w 6857455"/>
              <a:gd name="connsiteY62" fmla="*/ 54777 h 874716"/>
              <a:gd name="connsiteX63" fmla="*/ 2130434 w 6857455"/>
              <a:gd name="connsiteY63" fmla="*/ 58397 h 874716"/>
              <a:gd name="connsiteX64" fmla="*/ 2118621 w 6857455"/>
              <a:gd name="connsiteY64" fmla="*/ 47919 h 874716"/>
              <a:gd name="connsiteX65" fmla="*/ 2057659 w 6857455"/>
              <a:gd name="connsiteY65" fmla="*/ 16866 h 874716"/>
              <a:gd name="connsiteX66" fmla="*/ 1976314 w 6857455"/>
              <a:gd name="connsiteY66" fmla="*/ 8865 h 874716"/>
              <a:gd name="connsiteX67" fmla="*/ 1961454 w 6857455"/>
              <a:gd name="connsiteY67" fmla="*/ 11724 h 874716"/>
              <a:gd name="connsiteX68" fmla="*/ 1906588 w 6857455"/>
              <a:gd name="connsiteY68" fmla="*/ 30964 h 874716"/>
              <a:gd name="connsiteX69" fmla="*/ 1783330 w 6857455"/>
              <a:gd name="connsiteY69" fmla="*/ 48871 h 874716"/>
              <a:gd name="connsiteX70" fmla="*/ 1759327 w 6857455"/>
              <a:gd name="connsiteY70" fmla="*/ 55349 h 874716"/>
              <a:gd name="connsiteX71" fmla="*/ 1716082 w 6857455"/>
              <a:gd name="connsiteY71" fmla="*/ 65445 h 874716"/>
              <a:gd name="connsiteX72" fmla="*/ 1598920 w 6857455"/>
              <a:gd name="connsiteY72" fmla="*/ 72114 h 874716"/>
              <a:gd name="connsiteX73" fmla="*/ 1542150 w 6857455"/>
              <a:gd name="connsiteY73" fmla="*/ 62207 h 874716"/>
              <a:gd name="connsiteX74" fmla="*/ 1516813 w 6857455"/>
              <a:gd name="connsiteY74" fmla="*/ 62779 h 874716"/>
              <a:gd name="connsiteX75" fmla="*/ 1432228 w 6857455"/>
              <a:gd name="connsiteY75" fmla="*/ 88116 h 874716"/>
              <a:gd name="connsiteX76" fmla="*/ 1224765 w 6857455"/>
              <a:gd name="connsiteY76" fmla="*/ 71924 h 874716"/>
              <a:gd name="connsiteX77" fmla="*/ 1159231 w 6857455"/>
              <a:gd name="connsiteY77" fmla="*/ 58207 h 874716"/>
              <a:gd name="connsiteX78" fmla="*/ 1124370 w 6857455"/>
              <a:gd name="connsiteY78" fmla="*/ 56301 h 874716"/>
              <a:gd name="connsiteX79" fmla="*/ 1075600 w 6857455"/>
              <a:gd name="connsiteY79" fmla="*/ 75542 h 874716"/>
              <a:gd name="connsiteX80" fmla="*/ 986633 w 6857455"/>
              <a:gd name="connsiteY80" fmla="*/ 79162 h 874716"/>
              <a:gd name="connsiteX81" fmla="*/ 861089 w 6857455"/>
              <a:gd name="connsiteY81" fmla="*/ 76304 h 874716"/>
              <a:gd name="connsiteX82" fmla="*/ 759168 w 6857455"/>
              <a:gd name="connsiteY82" fmla="*/ 104689 h 874716"/>
              <a:gd name="connsiteX83" fmla="*/ 723735 w 6857455"/>
              <a:gd name="connsiteY83" fmla="*/ 140696 h 874716"/>
              <a:gd name="connsiteX84" fmla="*/ 647532 w 6857455"/>
              <a:gd name="connsiteY84" fmla="*/ 147934 h 874716"/>
              <a:gd name="connsiteX85" fmla="*/ 552659 w 6857455"/>
              <a:gd name="connsiteY85" fmla="*/ 95926 h 874716"/>
              <a:gd name="connsiteX86" fmla="*/ 541800 w 6857455"/>
              <a:gd name="connsiteY86" fmla="*/ 97640 h 874716"/>
              <a:gd name="connsiteX87" fmla="*/ 375107 w 6857455"/>
              <a:gd name="connsiteY87" fmla="*/ 123169 h 874716"/>
              <a:gd name="connsiteX88" fmla="*/ 273567 w 6857455"/>
              <a:gd name="connsiteY88" fmla="*/ 145458 h 874716"/>
              <a:gd name="connsiteX89" fmla="*/ 264043 w 6857455"/>
              <a:gd name="connsiteY89" fmla="*/ 154792 h 874716"/>
              <a:gd name="connsiteX90" fmla="*/ 169360 w 6857455"/>
              <a:gd name="connsiteY90" fmla="*/ 177273 h 874716"/>
              <a:gd name="connsiteX91" fmla="*/ 89347 w 6857455"/>
              <a:gd name="connsiteY91" fmla="*/ 157460 h 874716"/>
              <a:gd name="connsiteX92" fmla="*/ 34291 w 6857455"/>
              <a:gd name="connsiteY92" fmla="*/ 145268 h 874716"/>
              <a:gd name="connsiteX93" fmla="*/ 0 w 6857455"/>
              <a:gd name="connsiteY93" fmla="*/ 142056 h 874716"/>
              <a:gd name="connsiteX94" fmla="*/ 0 w 6857455"/>
              <a:gd name="connsiteY94" fmla="*/ 849556 h 874716"/>
              <a:gd name="connsiteX95" fmla="*/ 60652 w 6857455"/>
              <a:gd name="connsiteY95" fmla="*/ 844783 h 874716"/>
              <a:gd name="connsiteX96" fmla="*/ 119068 w 6857455"/>
              <a:gd name="connsiteY96" fmla="*/ 827281 h 874716"/>
              <a:gd name="connsiteX97" fmla="*/ 171840 w 6857455"/>
              <a:gd name="connsiteY97" fmla="*/ 804420 h 874716"/>
              <a:gd name="connsiteX98" fmla="*/ 274329 w 6857455"/>
              <a:gd name="connsiteY98" fmla="*/ 794324 h 874716"/>
              <a:gd name="connsiteX99" fmla="*/ 306715 w 6857455"/>
              <a:gd name="connsiteY99" fmla="*/ 788798 h 874716"/>
              <a:gd name="connsiteX100" fmla="*/ 393967 w 6857455"/>
              <a:gd name="connsiteY100" fmla="*/ 765937 h 874716"/>
              <a:gd name="connsiteX101" fmla="*/ 493793 w 6857455"/>
              <a:gd name="connsiteY101" fmla="*/ 725549 h 874716"/>
              <a:gd name="connsiteX102" fmla="*/ 546373 w 6857455"/>
              <a:gd name="connsiteY102" fmla="*/ 740600 h 874716"/>
              <a:gd name="connsiteX103" fmla="*/ 730211 w 6857455"/>
              <a:gd name="connsiteY103" fmla="*/ 698116 h 874716"/>
              <a:gd name="connsiteX104" fmla="*/ 784889 w 6857455"/>
              <a:gd name="connsiteY104" fmla="*/ 676018 h 874716"/>
              <a:gd name="connsiteX105" fmla="*/ 800509 w 6857455"/>
              <a:gd name="connsiteY105" fmla="*/ 661349 h 874716"/>
              <a:gd name="connsiteX106" fmla="*/ 857661 w 6857455"/>
              <a:gd name="connsiteY106" fmla="*/ 626868 h 874716"/>
              <a:gd name="connsiteX107" fmla="*/ 949102 w 6857455"/>
              <a:gd name="connsiteY107" fmla="*/ 614676 h 874716"/>
              <a:gd name="connsiteX108" fmla="*/ 960342 w 6857455"/>
              <a:gd name="connsiteY108" fmla="*/ 607435 h 874716"/>
              <a:gd name="connsiteX109" fmla="*/ 977109 w 6857455"/>
              <a:gd name="connsiteY109" fmla="*/ 595815 h 874716"/>
              <a:gd name="connsiteX110" fmla="*/ 1071218 w 6857455"/>
              <a:gd name="connsiteY110" fmla="*/ 575240 h 874716"/>
              <a:gd name="connsiteX111" fmla="*/ 1091983 w 6857455"/>
              <a:gd name="connsiteY111" fmla="*/ 568764 h 874716"/>
              <a:gd name="connsiteX112" fmla="*/ 1109321 w 6857455"/>
              <a:gd name="connsiteY112" fmla="*/ 557904 h 874716"/>
              <a:gd name="connsiteX113" fmla="*/ 1162279 w 6857455"/>
              <a:gd name="connsiteY113" fmla="*/ 532949 h 874716"/>
              <a:gd name="connsiteX114" fmla="*/ 1206097 w 6857455"/>
              <a:gd name="connsiteY114" fmla="*/ 532187 h 874716"/>
              <a:gd name="connsiteX115" fmla="*/ 1266867 w 6857455"/>
              <a:gd name="connsiteY115" fmla="*/ 518088 h 874716"/>
              <a:gd name="connsiteX116" fmla="*/ 1380219 w 6857455"/>
              <a:gd name="connsiteY116" fmla="*/ 504182 h 874716"/>
              <a:gd name="connsiteX117" fmla="*/ 1403461 w 6857455"/>
              <a:gd name="connsiteY117" fmla="*/ 496180 h 874716"/>
              <a:gd name="connsiteX118" fmla="*/ 1544054 w 6857455"/>
              <a:gd name="connsiteY118" fmla="*/ 458268 h 874716"/>
              <a:gd name="connsiteX119" fmla="*/ 1656644 w 6857455"/>
              <a:gd name="connsiteY119" fmla="*/ 459032 h 874716"/>
              <a:gd name="connsiteX120" fmla="*/ 1665406 w 6857455"/>
              <a:gd name="connsiteY120" fmla="*/ 460747 h 874716"/>
              <a:gd name="connsiteX121" fmla="*/ 1708461 w 6857455"/>
              <a:gd name="connsiteY121" fmla="*/ 473318 h 874716"/>
              <a:gd name="connsiteX122" fmla="*/ 1775140 w 6857455"/>
              <a:gd name="connsiteY122" fmla="*/ 469891 h 874716"/>
              <a:gd name="connsiteX123" fmla="*/ 1821051 w 6857455"/>
              <a:gd name="connsiteY123" fmla="*/ 452554 h 874716"/>
              <a:gd name="connsiteX124" fmla="*/ 1878203 w 6857455"/>
              <a:gd name="connsiteY124" fmla="*/ 451792 h 874716"/>
              <a:gd name="connsiteX125" fmla="*/ 1943547 w 6857455"/>
              <a:gd name="connsiteY125" fmla="*/ 462651 h 874716"/>
              <a:gd name="connsiteX126" fmla="*/ 1972884 w 6857455"/>
              <a:gd name="connsiteY126" fmla="*/ 464937 h 874716"/>
              <a:gd name="connsiteX127" fmla="*/ 2053469 w 6857455"/>
              <a:gd name="connsiteY127" fmla="*/ 487417 h 874716"/>
              <a:gd name="connsiteX128" fmla="*/ 2101477 w 6857455"/>
              <a:gd name="connsiteY128" fmla="*/ 481893 h 874716"/>
              <a:gd name="connsiteX129" fmla="*/ 2148722 w 6857455"/>
              <a:gd name="connsiteY129" fmla="*/ 467033 h 874716"/>
              <a:gd name="connsiteX130" fmla="*/ 2179011 w 6857455"/>
              <a:gd name="connsiteY130" fmla="*/ 452744 h 874716"/>
              <a:gd name="connsiteX131" fmla="*/ 2240165 w 6857455"/>
              <a:gd name="connsiteY131" fmla="*/ 442648 h 874716"/>
              <a:gd name="connsiteX132" fmla="*/ 2251404 w 6857455"/>
              <a:gd name="connsiteY132" fmla="*/ 444172 h 874716"/>
              <a:gd name="connsiteX133" fmla="*/ 2433912 w 6857455"/>
              <a:gd name="connsiteY133" fmla="*/ 456746 h 874716"/>
              <a:gd name="connsiteX134" fmla="*/ 2506302 w 6857455"/>
              <a:gd name="connsiteY134" fmla="*/ 476939 h 874716"/>
              <a:gd name="connsiteX135" fmla="*/ 2521735 w 6857455"/>
              <a:gd name="connsiteY135" fmla="*/ 479415 h 874716"/>
              <a:gd name="connsiteX136" fmla="*/ 2675854 w 6857455"/>
              <a:gd name="connsiteY136" fmla="*/ 502086 h 874716"/>
              <a:gd name="connsiteX137" fmla="*/ 2692998 w 6857455"/>
              <a:gd name="connsiteY137" fmla="*/ 503038 h 874716"/>
              <a:gd name="connsiteX138" fmla="*/ 2740816 w 6857455"/>
              <a:gd name="connsiteY138" fmla="*/ 499037 h 874716"/>
              <a:gd name="connsiteX139" fmla="*/ 2853596 w 6857455"/>
              <a:gd name="connsiteY139" fmla="*/ 540187 h 874716"/>
              <a:gd name="connsiteX140" fmla="*/ 2966565 w 6857455"/>
              <a:gd name="connsiteY140" fmla="*/ 554286 h 874716"/>
              <a:gd name="connsiteX141" fmla="*/ 3028671 w 6857455"/>
              <a:gd name="connsiteY141" fmla="*/ 554094 h 874716"/>
              <a:gd name="connsiteX142" fmla="*/ 3073059 w 6857455"/>
              <a:gd name="connsiteY142" fmla="*/ 564192 h 874716"/>
              <a:gd name="connsiteX143" fmla="*/ 3182219 w 6857455"/>
              <a:gd name="connsiteY143" fmla="*/ 594862 h 874716"/>
              <a:gd name="connsiteX144" fmla="*/ 3233656 w 6857455"/>
              <a:gd name="connsiteY144" fmla="*/ 599625 h 874716"/>
              <a:gd name="connsiteX145" fmla="*/ 3288332 w 6857455"/>
              <a:gd name="connsiteY145" fmla="*/ 609914 h 874716"/>
              <a:gd name="connsiteX146" fmla="*/ 3423591 w 6857455"/>
              <a:gd name="connsiteY146" fmla="*/ 656015 h 874716"/>
              <a:gd name="connsiteX147" fmla="*/ 3534084 w 6857455"/>
              <a:gd name="connsiteY147" fmla="*/ 653349 h 874716"/>
              <a:gd name="connsiteX148" fmla="*/ 3604571 w 6857455"/>
              <a:gd name="connsiteY148" fmla="*/ 653918 h 874716"/>
              <a:gd name="connsiteX149" fmla="*/ 3688586 w 6857455"/>
              <a:gd name="connsiteY149" fmla="*/ 669160 h 874716"/>
              <a:gd name="connsiteX150" fmla="*/ 3757358 w 6857455"/>
              <a:gd name="connsiteY150" fmla="*/ 691450 h 874716"/>
              <a:gd name="connsiteX151" fmla="*/ 3852421 w 6857455"/>
              <a:gd name="connsiteY151" fmla="*/ 709167 h 874716"/>
              <a:gd name="connsiteX152" fmla="*/ 3947104 w 6857455"/>
              <a:gd name="connsiteY152" fmla="*/ 743267 h 874716"/>
              <a:gd name="connsiteX153" fmla="*/ 4013208 w 6857455"/>
              <a:gd name="connsiteY153" fmla="*/ 769367 h 874716"/>
              <a:gd name="connsiteX154" fmla="*/ 4105222 w 6857455"/>
              <a:gd name="connsiteY154" fmla="*/ 792418 h 874716"/>
              <a:gd name="connsiteX155" fmla="*/ 4246006 w 6857455"/>
              <a:gd name="connsiteY155" fmla="*/ 808610 h 874716"/>
              <a:gd name="connsiteX156" fmla="*/ 4310779 w 6857455"/>
              <a:gd name="connsiteY156" fmla="*/ 810326 h 874716"/>
              <a:gd name="connsiteX157" fmla="*/ 4413272 w 6857455"/>
              <a:gd name="connsiteY157" fmla="*/ 848235 h 874716"/>
              <a:gd name="connsiteX158" fmla="*/ 4457087 w 6857455"/>
              <a:gd name="connsiteY158" fmla="*/ 866524 h 874716"/>
              <a:gd name="connsiteX159" fmla="*/ 4496523 w 6857455"/>
              <a:gd name="connsiteY159" fmla="*/ 851284 h 874716"/>
              <a:gd name="connsiteX160" fmla="*/ 4522050 w 6857455"/>
              <a:gd name="connsiteY160" fmla="*/ 833757 h 874716"/>
              <a:gd name="connsiteX161" fmla="*/ 4602824 w 6857455"/>
              <a:gd name="connsiteY161" fmla="*/ 848618 h 874716"/>
              <a:gd name="connsiteX162" fmla="*/ 4688553 w 6857455"/>
              <a:gd name="connsiteY162" fmla="*/ 864238 h 874716"/>
              <a:gd name="connsiteX163" fmla="*/ 4749895 w 6857455"/>
              <a:gd name="connsiteY163" fmla="*/ 874716 h 874716"/>
              <a:gd name="connsiteX164" fmla="*/ 4826480 w 6857455"/>
              <a:gd name="connsiteY164" fmla="*/ 866334 h 874716"/>
              <a:gd name="connsiteX165" fmla="*/ 4886870 w 6857455"/>
              <a:gd name="connsiteY165" fmla="*/ 862906 h 874716"/>
              <a:gd name="connsiteX166" fmla="*/ 4935639 w 6857455"/>
              <a:gd name="connsiteY166" fmla="*/ 853190 h 874716"/>
              <a:gd name="connsiteX167" fmla="*/ 4952784 w 6857455"/>
              <a:gd name="connsiteY167" fmla="*/ 847473 h 874716"/>
              <a:gd name="connsiteX168" fmla="*/ 5088617 w 6857455"/>
              <a:gd name="connsiteY168" fmla="*/ 802896 h 874716"/>
              <a:gd name="connsiteX169" fmla="*/ 5233781 w 6857455"/>
              <a:gd name="connsiteY169" fmla="*/ 767271 h 874716"/>
              <a:gd name="connsiteX170" fmla="*/ 5327893 w 6857455"/>
              <a:gd name="connsiteY170" fmla="*/ 789752 h 874716"/>
              <a:gd name="connsiteX171" fmla="*/ 5362946 w 6857455"/>
              <a:gd name="connsiteY171" fmla="*/ 789370 h 874716"/>
              <a:gd name="connsiteX172" fmla="*/ 5524115 w 6857455"/>
              <a:gd name="connsiteY172" fmla="*/ 794514 h 874716"/>
              <a:gd name="connsiteX173" fmla="*/ 5552500 w 6857455"/>
              <a:gd name="connsiteY173" fmla="*/ 800038 h 874716"/>
              <a:gd name="connsiteX174" fmla="*/ 5705857 w 6857455"/>
              <a:gd name="connsiteY174" fmla="*/ 777367 h 874716"/>
              <a:gd name="connsiteX175" fmla="*/ 5761485 w 6857455"/>
              <a:gd name="connsiteY175" fmla="*/ 773557 h 874716"/>
              <a:gd name="connsiteX176" fmla="*/ 5812731 w 6857455"/>
              <a:gd name="connsiteY176" fmla="*/ 767271 h 874716"/>
              <a:gd name="connsiteX177" fmla="*/ 5884361 w 6857455"/>
              <a:gd name="connsiteY177" fmla="*/ 765747 h 874716"/>
              <a:gd name="connsiteX178" fmla="*/ 5958660 w 6857455"/>
              <a:gd name="connsiteY178" fmla="*/ 768605 h 874716"/>
              <a:gd name="connsiteX179" fmla="*/ 6041528 w 6857455"/>
              <a:gd name="connsiteY179" fmla="*/ 768033 h 874716"/>
              <a:gd name="connsiteX180" fmla="*/ 6074297 w 6857455"/>
              <a:gd name="connsiteY180" fmla="*/ 763081 h 874716"/>
              <a:gd name="connsiteX181" fmla="*/ 6162880 w 6857455"/>
              <a:gd name="connsiteY181" fmla="*/ 766509 h 874716"/>
              <a:gd name="connsiteX182" fmla="*/ 6209364 w 6857455"/>
              <a:gd name="connsiteY182" fmla="*/ 760795 h 874716"/>
              <a:gd name="connsiteX183" fmla="*/ 6285948 w 6857455"/>
              <a:gd name="connsiteY183" fmla="*/ 759651 h 874716"/>
              <a:gd name="connsiteX184" fmla="*/ 6310905 w 6857455"/>
              <a:gd name="connsiteY184" fmla="*/ 758316 h 874716"/>
              <a:gd name="connsiteX185" fmla="*/ 6333194 w 6857455"/>
              <a:gd name="connsiteY185" fmla="*/ 757554 h 874716"/>
              <a:gd name="connsiteX186" fmla="*/ 6409586 w 6857455"/>
              <a:gd name="connsiteY186" fmla="*/ 773177 h 874716"/>
              <a:gd name="connsiteX187" fmla="*/ 6477407 w 6857455"/>
              <a:gd name="connsiteY187" fmla="*/ 774129 h 874716"/>
              <a:gd name="connsiteX188" fmla="*/ 6596283 w 6857455"/>
              <a:gd name="connsiteY188" fmla="*/ 786703 h 874716"/>
              <a:gd name="connsiteX189" fmla="*/ 6622573 w 6857455"/>
              <a:gd name="connsiteY189" fmla="*/ 782321 h 874716"/>
              <a:gd name="connsiteX190" fmla="*/ 6704872 w 6857455"/>
              <a:gd name="connsiteY190" fmla="*/ 780607 h 874716"/>
              <a:gd name="connsiteX191" fmla="*/ 6751738 w 6857455"/>
              <a:gd name="connsiteY191" fmla="*/ 779273 h 874716"/>
              <a:gd name="connsiteX192" fmla="*/ 6809650 w 6857455"/>
              <a:gd name="connsiteY192" fmla="*/ 788417 h 874716"/>
              <a:gd name="connsiteX193" fmla="*/ 6832976 w 6857455"/>
              <a:gd name="connsiteY193" fmla="*/ 800428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6857455" h="874716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8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9E4574B5-C90E-412D-BAB0-B9F483290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40988" y="2991370"/>
            <a:ext cx="6857455" cy="874716"/>
          </a:xfrm>
          <a:custGeom>
            <a:avLst/>
            <a:gdLst>
              <a:gd name="connsiteX0" fmla="*/ 6857455 w 6857455"/>
              <a:gd name="connsiteY0" fmla="*/ 804643 h 874716"/>
              <a:gd name="connsiteX1" fmla="*/ 6857455 w 6857455"/>
              <a:gd name="connsiteY1" fmla="*/ 562246 h 874716"/>
              <a:gd name="connsiteX2" fmla="*/ 6829178 w 6857455"/>
              <a:gd name="connsiteY2" fmla="*/ 551284 h 874716"/>
              <a:gd name="connsiteX3" fmla="*/ 6766024 w 6857455"/>
              <a:gd name="connsiteY3" fmla="*/ 500372 h 874716"/>
              <a:gd name="connsiteX4" fmla="*/ 6734971 w 6857455"/>
              <a:gd name="connsiteY4" fmla="*/ 500944 h 874716"/>
              <a:gd name="connsiteX5" fmla="*/ 6683915 w 6857455"/>
              <a:gd name="connsiteY5" fmla="*/ 507040 h 874716"/>
              <a:gd name="connsiteX6" fmla="*/ 6628860 w 6857455"/>
              <a:gd name="connsiteY6" fmla="*/ 495418 h 874716"/>
              <a:gd name="connsiteX7" fmla="*/ 6588662 w 6857455"/>
              <a:gd name="connsiteY7" fmla="*/ 487227 h 874716"/>
              <a:gd name="connsiteX8" fmla="*/ 6476074 w 6857455"/>
              <a:gd name="connsiteY8" fmla="*/ 511230 h 874716"/>
              <a:gd name="connsiteX9" fmla="*/ 6382345 w 6857455"/>
              <a:gd name="connsiteY9" fmla="*/ 534853 h 874716"/>
              <a:gd name="connsiteX10" fmla="*/ 6369391 w 6857455"/>
              <a:gd name="connsiteY10" fmla="*/ 531615 h 874716"/>
              <a:gd name="connsiteX11" fmla="*/ 6244799 w 6857455"/>
              <a:gd name="connsiteY11" fmla="*/ 512182 h 874716"/>
              <a:gd name="connsiteX12" fmla="*/ 6190315 w 6857455"/>
              <a:gd name="connsiteY12" fmla="*/ 485703 h 874716"/>
              <a:gd name="connsiteX13" fmla="*/ 6115446 w 6857455"/>
              <a:gd name="connsiteY13" fmla="*/ 462270 h 874716"/>
              <a:gd name="connsiteX14" fmla="*/ 6032194 w 6857455"/>
              <a:gd name="connsiteY14" fmla="*/ 434266 h 874716"/>
              <a:gd name="connsiteX15" fmla="*/ 5971042 w 6857455"/>
              <a:gd name="connsiteY15" fmla="*/ 420738 h 874716"/>
              <a:gd name="connsiteX16" fmla="*/ 5880933 w 6857455"/>
              <a:gd name="connsiteY16" fmla="*/ 430646 h 874716"/>
              <a:gd name="connsiteX17" fmla="*/ 5862452 w 6857455"/>
              <a:gd name="connsiteY17" fmla="*/ 438648 h 874716"/>
              <a:gd name="connsiteX18" fmla="*/ 5685283 w 6857455"/>
              <a:gd name="connsiteY18" fmla="*/ 498658 h 874716"/>
              <a:gd name="connsiteX19" fmla="*/ 5567169 w 6857455"/>
              <a:gd name="connsiteY19" fmla="*/ 499420 h 874716"/>
              <a:gd name="connsiteX20" fmla="*/ 5527923 w 6857455"/>
              <a:gd name="connsiteY20" fmla="*/ 490466 h 874716"/>
              <a:gd name="connsiteX21" fmla="*/ 5456292 w 6857455"/>
              <a:gd name="connsiteY21" fmla="*/ 450650 h 874716"/>
              <a:gd name="connsiteX22" fmla="*/ 5424670 w 6857455"/>
              <a:gd name="connsiteY22" fmla="*/ 444934 h 874716"/>
              <a:gd name="connsiteX23" fmla="*/ 5368662 w 6857455"/>
              <a:gd name="connsiteY23" fmla="*/ 441124 h 874716"/>
              <a:gd name="connsiteX24" fmla="*/ 5247118 w 6857455"/>
              <a:gd name="connsiteY24" fmla="*/ 444934 h 874716"/>
              <a:gd name="connsiteX25" fmla="*/ 5088617 w 6857455"/>
              <a:gd name="connsiteY25" fmla="*/ 428742 h 874716"/>
              <a:gd name="connsiteX26" fmla="*/ 5025750 w 6857455"/>
              <a:gd name="connsiteY26" fmla="*/ 433694 h 874716"/>
              <a:gd name="connsiteX27" fmla="*/ 4957930 w 6857455"/>
              <a:gd name="connsiteY27" fmla="*/ 442268 h 874716"/>
              <a:gd name="connsiteX28" fmla="*/ 4938116 w 6857455"/>
              <a:gd name="connsiteY28" fmla="*/ 441886 h 874716"/>
              <a:gd name="connsiteX29" fmla="*/ 4833910 w 6857455"/>
              <a:gd name="connsiteY29" fmla="*/ 421693 h 874716"/>
              <a:gd name="connsiteX30" fmla="*/ 4810095 w 6857455"/>
              <a:gd name="connsiteY30" fmla="*/ 408167 h 874716"/>
              <a:gd name="connsiteX31" fmla="*/ 4747991 w 6857455"/>
              <a:gd name="connsiteY31" fmla="*/ 413691 h 874716"/>
              <a:gd name="connsiteX32" fmla="*/ 4692745 w 6857455"/>
              <a:gd name="connsiteY32" fmla="*/ 435790 h 874716"/>
              <a:gd name="connsiteX33" fmla="*/ 4375933 w 6857455"/>
              <a:gd name="connsiteY33" fmla="*/ 483417 h 874716"/>
              <a:gd name="connsiteX34" fmla="*/ 4185426 w 6857455"/>
              <a:gd name="connsiteY34" fmla="*/ 484179 h 874716"/>
              <a:gd name="connsiteX35" fmla="*/ 4052072 w 6857455"/>
              <a:gd name="connsiteY35" fmla="*/ 505134 h 874716"/>
              <a:gd name="connsiteX36" fmla="*/ 4029973 w 6857455"/>
              <a:gd name="connsiteY36" fmla="*/ 527233 h 874716"/>
              <a:gd name="connsiteX37" fmla="*/ 3948626 w 6857455"/>
              <a:gd name="connsiteY37" fmla="*/ 550666 h 874716"/>
              <a:gd name="connsiteX38" fmla="*/ 3871280 w 6857455"/>
              <a:gd name="connsiteY38" fmla="*/ 502275 h 874716"/>
              <a:gd name="connsiteX39" fmla="*/ 3774312 w 6857455"/>
              <a:gd name="connsiteY39" fmla="*/ 429122 h 874716"/>
              <a:gd name="connsiteX40" fmla="*/ 3721543 w 6857455"/>
              <a:gd name="connsiteY40" fmla="*/ 428552 h 874716"/>
              <a:gd name="connsiteX41" fmla="*/ 3612763 w 6857455"/>
              <a:gd name="connsiteY41" fmla="*/ 414263 h 874716"/>
              <a:gd name="connsiteX42" fmla="*/ 3537323 w 6857455"/>
              <a:gd name="connsiteY42" fmla="*/ 389878 h 874716"/>
              <a:gd name="connsiteX43" fmla="*/ 3431593 w 6857455"/>
              <a:gd name="connsiteY43" fmla="*/ 360921 h 874716"/>
              <a:gd name="connsiteX44" fmla="*/ 3392158 w 6857455"/>
              <a:gd name="connsiteY44" fmla="*/ 345681 h 874716"/>
              <a:gd name="connsiteX45" fmla="*/ 3297856 w 6857455"/>
              <a:gd name="connsiteY45" fmla="*/ 323010 h 874716"/>
              <a:gd name="connsiteX46" fmla="*/ 3219748 w 6857455"/>
              <a:gd name="connsiteY46" fmla="*/ 308151 h 874716"/>
              <a:gd name="connsiteX47" fmla="*/ 3156692 w 6857455"/>
              <a:gd name="connsiteY47" fmla="*/ 261668 h 874716"/>
              <a:gd name="connsiteX48" fmla="*/ 3136497 w 6857455"/>
              <a:gd name="connsiteY48" fmla="*/ 237663 h 874716"/>
              <a:gd name="connsiteX49" fmla="*/ 3119733 w 6857455"/>
              <a:gd name="connsiteY49" fmla="*/ 222233 h 874716"/>
              <a:gd name="connsiteX50" fmla="*/ 3045436 w 6857455"/>
              <a:gd name="connsiteY50" fmla="*/ 131742 h 874716"/>
              <a:gd name="connsiteX51" fmla="*/ 3037054 w 6857455"/>
              <a:gd name="connsiteY51" fmla="*/ 124121 h 874716"/>
              <a:gd name="connsiteX52" fmla="*/ 2936466 w 6857455"/>
              <a:gd name="connsiteY52" fmla="*/ 82400 h 874716"/>
              <a:gd name="connsiteX53" fmla="*/ 2901031 w 6857455"/>
              <a:gd name="connsiteY53" fmla="*/ 59731 h 874716"/>
              <a:gd name="connsiteX54" fmla="*/ 2828259 w 6857455"/>
              <a:gd name="connsiteY54" fmla="*/ 3149 h 874716"/>
              <a:gd name="connsiteX55" fmla="*/ 2799492 w 6857455"/>
              <a:gd name="connsiteY55" fmla="*/ 1245 h 874716"/>
              <a:gd name="connsiteX56" fmla="*/ 2693570 w 6857455"/>
              <a:gd name="connsiteY56" fmla="*/ 35154 h 874716"/>
              <a:gd name="connsiteX57" fmla="*/ 2639847 w 6857455"/>
              <a:gd name="connsiteY57" fmla="*/ 73448 h 874716"/>
              <a:gd name="connsiteX58" fmla="*/ 2621178 w 6857455"/>
              <a:gd name="connsiteY58" fmla="*/ 88688 h 874716"/>
              <a:gd name="connsiteX59" fmla="*/ 2489348 w 6857455"/>
              <a:gd name="connsiteY59" fmla="*/ 72304 h 874716"/>
              <a:gd name="connsiteX60" fmla="*/ 2452580 w 6857455"/>
              <a:gd name="connsiteY60" fmla="*/ 68683 h 874716"/>
              <a:gd name="connsiteX61" fmla="*/ 2326464 w 6857455"/>
              <a:gd name="connsiteY61" fmla="*/ 50395 h 874716"/>
              <a:gd name="connsiteX62" fmla="*/ 2300365 w 6857455"/>
              <a:gd name="connsiteY62" fmla="*/ 54777 h 874716"/>
              <a:gd name="connsiteX63" fmla="*/ 2130434 w 6857455"/>
              <a:gd name="connsiteY63" fmla="*/ 58397 h 874716"/>
              <a:gd name="connsiteX64" fmla="*/ 2118621 w 6857455"/>
              <a:gd name="connsiteY64" fmla="*/ 47919 h 874716"/>
              <a:gd name="connsiteX65" fmla="*/ 2057659 w 6857455"/>
              <a:gd name="connsiteY65" fmla="*/ 16866 h 874716"/>
              <a:gd name="connsiteX66" fmla="*/ 1976314 w 6857455"/>
              <a:gd name="connsiteY66" fmla="*/ 8865 h 874716"/>
              <a:gd name="connsiteX67" fmla="*/ 1961454 w 6857455"/>
              <a:gd name="connsiteY67" fmla="*/ 11724 h 874716"/>
              <a:gd name="connsiteX68" fmla="*/ 1906588 w 6857455"/>
              <a:gd name="connsiteY68" fmla="*/ 30964 h 874716"/>
              <a:gd name="connsiteX69" fmla="*/ 1783330 w 6857455"/>
              <a:gd name="connsiteY69" fmla="*/ 48871 h 874716"/>
              <a:gd name="connsiteX70" fmla="*/ 1759327 w 6857455"/>
              <a:gd name="connsiteY70" fmla="*/ 55349 h 874716"/>
              <a:gd name="connsiteX71" fmla="*/ 1716082 w 6857455"/>
              <a:gd name="connsiteY71" fmla="*/ 65445 h 874716"/>
              <a:gd name="connsiteX72" fmla="*/ 1598920 w 6857455"/>
              <a:gd name="connsiteY72" fmla="*/ 72114 h 874716"/>
              <a:gd name="connsiteX73" fmla="*/ 1542150 w 6857455"/>
              <a:gd name="connsiteY73" fmla="*/ 62207 h 874716"/>
              <a:gd name="connsiteX74" fmla="*/ 1516813 w 6857455"/>
              <a:gd name="connsiteY74" fmla="*/ 62779 h 874716"/>
              <a:gd name="connsiteX75" fmla="*/ 1432228 w 6857455"/>
              <a:gd name="connsiteY75" fmla="*/ 88116 h 874716"/>
              <a:gd name="connsiteX76" fmla="*/ 1224765 w 6857455"/>
              <a:gd name="connsiteY76" fmla="*/ 71924 h 874716"/>
              <a:gd name="connsiteX77" fmla="*/ 1159231 w 6857455"/>
              <a:gd name="connsiteY77" fmla="*/ 58207 h 874716"/>
              <a:gd name="connsiteX78" fmla="*/ 1124370 w 6857455"/>
              <a:gd name="connsiteY78" fmla="*/ 56301 h 874716"/>
              <a:gd name="connsiteX79" fmla="*/ 1075600 w 6857455"/>
              <a:gd name="connsiteY79" fmla="*/ 75542 h 874716"/>
              <a:gd name="connsiteX80" fmla="*/ 986633 w 6857455"/>
              <a:gd name="connsiteY80" fmla="*/ 79162 h 874716"/>
              <a:gd name="connsiteX81" fmla="*/ 861089 w 6857455"/>
              <a:gd name="connsiteY81" fmla="*/ 76304 h 874716"/>
              <a:gd name="connsiteX82" fmla="*/ 759168 w 6857455"/>
              <a:gd name="connsiteY82" fmla="*/ 104689 h 874716"/>
              <a:gd name="connsiteX83" fmla="*/ 723735 w 6857455"/>
              <a:gd name="connsiteY83" fmla="*/ 140696 h 874716"/>
              <a:gd name="connsiteX84" fmla="*/ 647532 w 6857455"/>
              <a:gd name="connsiteY84" fmla="*/ 147934 h 874716"/>
              <a:gd name="connsiteX85" fmla="*/ 552659 w 6857455"/>
              <a:gd name="connsiteY85" fmla="*/ 95926 h 874716"/>
              <a:gd name="connsiteX86" fmla="*/ 541800 w 6857455"/>
              <a:gd name="connsiteY86" fmla="*/ 97640 h 874716"/>
              <a:gd name="connsiteX87" fmla="*/ 375107 w 6857455"/>
              <a:gd name="connsiteY87" fmla="*/ 123169 h 874716"/>
              <a:gd name="connsiteX88" fmla="*/ 273567 w 6857455"/>
              <a:gd name="connsiteY88" fmla="*/ 145458 h 874716"/>
              <a:gd name="connsiteX89" fmla="*/ 264043 w 6857455"/>
              <a:gd name="connsiteY89" fmla="*/ 154792 h 874716"/>
              <a:gd name="connsiteX90" fmla="*/ 169360 w 6857455"/>
              <a:gd name="connsiteY90" fmla="*/ 177273 h 874716"/>
              <a:gd name="connsiteX91" fmla="*/ 89347 w 6857455"/>
              <a:gd name="connsiteY91" fmla="*/ 157460 h 874716"/>
              <a:gd name="connsiteX92" fmla="*/ 34291 w 6857455"/>
              <a:gd name="connsiteY92" fmla="*/ 145268 h 874716"/>
              <a:gd name="connsiteX93" fmla="*/ 0 w 6857455"/>
              <a:gd name="connsiteY93" fmla="*/ 142056 h 874716"/>
              <a:gd name="connsiteX94" fmla="*/ 0 w 6857455"/>
              <a:gd name="connsiteY94" fmla="*/ 849556 h 874716"/>
              <a:gd name="connsiteX95" fmla="*/ 60652 w 6857455"/>
              <a:gd name="connsiteY95" fmla="*/ 844783 h 874716"/>
              <a:gd name="connsiteX96" fmla="*/ 119068 w 6857455"/>
              <a:gd name="connsiteY96" fmla="*/ 827281 h 874716"/>
              <a:gd name="connsiteX97" fmla="*/ 171840 w 6857455"/>
              <a:gd name="connsiteY97" fmla="*/ 804420 h 874716"/>
              <a:gd name="connsiteX98" fmla="*/ 274329 w 6857455"/>
              <a:gd name="connsiteY98" fmla="*/ 794324 h 874716"/>
              <a:gd name="connsiteX99" fmla="*/ 306715 w 6857455"/>
              <a:gd name="connsiteY99" fmla="*/ 788798 h 874716"/>
              <a:gd name="connsiteX100" fmla="*/ 393967 w 6857455"/>
              <a:gd name="connsiteY100" fmla="*/ 765937 h 874716"/>
              <a:gd name="connsiteX101" fmla="*/ 493793 w 6857455"/>
              <a:gd name="connsiteY101" fmla="*/ 725549 h 874716"/>
              <a:gd name="connsiteX102" fmla="*/ 546373 w 6857455"/>
              <a:gd name="connsiteY102" fmla="*/ 740600 h 874716"/>
              <a:gd name="connsiteX103" fmla="*/ 730211 w 6857455"/>
              <a:gd name="connsiteY103" fmla="*/ 698116 h 874716"/>
              <a:gd name="connsiteX104" fmla="*/ 784889 w 6857455"/>
              <a:gd name="connsiteY104" fmla="*/ 676018 h 874716"/>
              <a:gd name="connsiteX105" fmla="*/ 800509 w 6857455"/>
              <a:gd name="connsiteY105" fmla="*/ 661349 h 874716"/>
              <a:gd name="connsiteX106" fmla="*/ 857661 w 6857455"/>
              <a:gd name="connsiteY106" fmla="*/ 626868 h 874716"/>
              <a:gd name="connsiteX107" fmla="*/ 949102 w 6857455"/>
              <a:gd name="connsiteY107" fmla="*/ 614676 h 874716"/>
              <a:gd name="connsiteX108" fmla="*/ 960342 w 6857455"/>
              <a:gd name="connsiteY108" fmla="*/ 607435 h 874716"/>
              <a:gd name="connsiteX109" fmla="*/ 977109 w 6857455"/>
              <a:gd name="connsiteY109" fmla="*/ 595815 h 874716"/>
              <a:gd name="connsiteX110" fmla="*/ 1071218 w 6857455"/>
              <a:gd name="connsiteY110" fmla="*/ 575240 h 874716"/>
              <a:gd name="connsiteX111" fmla="*/ 1091983 w 6857455"/>
              <a:gd name="connsiteY111" fmla="*/ 568764 h 874716"/>
              <a:gd name="connsiteX112" fmla="*/ 1109321 w 6857455"/>
              <a:gd name="connsiteY112" fmla="*/ 557904 h 874716"/>
              <a:gd name="connsiteX113" fmla="*/ 1162279 w 6857455"/>
              <a:gd name="connsiteY113" fmla="*/ 532949 h 874716"/>
              <a:gd name="connsiteX114" fmla="*/ 1206097 w 6857455"/>
              <a:gd name="connsiteY114" fmla="*/ 532187 h 874716"/>
              <a:gd name="connsiteX115" fmla="*/ 1266867 w 6857455"/>
              <a:gd name="connsiteY115" fmla="*/ 518088 h 874716"/>
              <a:gd name="connsiteX116" fmla="*/ 1380219 w 6857455"/>
              <a:gd name="connsiteY116" fmla="*/ 504182 h 874716"/>
              <a:gd name="connsiteX117" fmla="*/ 1403461 w 6857455"/>
              <a:gd name="connsiteY117" fmla="*/ 496180 h 874716"/>
              <a:gd name="connsiteX118" fmla="*/ 1544054 w 6857455"/>
              <a:gd name="connsiteY118" fmla="*/ 458268 h 874716"/>
              <a:gd name="connsiteX119" fmla="*/ 1656644 w 6857455"/>
              <a:gd name="connsiteY119" fmla="*/ 459032 h 874716"/>
              <a:gd name="connsiteX120" fmla="*/ 1665406 w 6857455"/>
              <a:gd name="connsiteY120" fmla="*/ 460747 h 874716"/>
              <a:gd name="connsiteX121" fmla="*/ 1708461 w 6857455"/>
              <a:gd name="connsiteY121" fmla="*/ 473318 h 874716"/>
              <a:gd name="connsiteX122" fmla="*/ 1775140 w 6857455"/>
              <a:gd name="connsiteY122" fmla="*/ 469891 h 874716"/>
              <a:gd name="connsiteX123" fmla="*/ 1821051 w 6857455"/>
              <a:gd name="connsiteY123" fmla="*/ 452554 h 874716"/>
              <a:gd name="connsiteX124" fmla="*/ 1878203 w 6857455"/>
              <a:gd name="connsiteY124" fmla="*/ 451792 h 874716"/>
              <a:gd name="connsiteX125" fmla="*/ 1943547 w 6857455"/>
              <a:gd name="connsiteY125" fmla="*/ 462651 h 874716"/>
              <a:gd name="connsiteX126" fmla="*/ 1972884 w 6857455"/>
              <a:gd name="connsiteY126" fmla="*/ 464937 h 874716"/>
              <a:gd name="connsiteX127" fmla="*/ 2053469 w 6857455"/>
              <a:gd name="connsiteY127" fmla="*/ 487417 h 874716"/>
              <a:gd name="connsiteX128" fmla="*/ 2101477 w 6857455"/>
              <a:gd name="connsiteY128" fmla="*/ 481893 h 874716"/>
              <a:gd name="connsiteX129" fmla="*/ 2148722 w 6857455"/>
              <a:gd name="connsiteY129" fmla="*/ 467033 h 874716"/>
              <a:gd name="connsiteX130" fmla="*/ 2179011 w 6857455"/>
              <a:gd name="connsiteY130" fmla="*/ 452744 h 874716"/>
              <a:gd name="connsiteX131" fmla="*/ 2240165 w 6857455"/>
              <a:gd name="connsiteY131" fmla="*/ 442648 h 874716"/>
              <a:gd name="connsiteX132" fmla="*/ 2251404 w 6857455"/>
              <a:gd name="connsiteY132" fmla="*/ 444172 h 874716"/>
              <a:gd name="connsiteX133" fmla="*/ 2433912 w 6857455"/>
              <a:gd name="connsiteY133" fmla="*/ 456746 h 874716"/>
              <a:gd name="connsiteX134" fmla="*/ 2506302 w 6857455"/>
              <a:gd name="connsiteY134" fmla="*/ 476939 h 874716"/>
              <a:gd name="connsiteX135" fmla="*/ 2521735 w 6857455"/>
              <a:gd name="connsiteY135" fmla="*/ 479415 h 874716"/>
              <a:gd name="connsiteX136" fmla="*/ 2675854 w 6857455"/>
              <a:gd name="connsiteY136" fmla="*/ 502086 h 874716"/>
              <a:gd name="connsiteX137" fmla="*/ 2692998 w 6857455"/>
              <a:gd name="connsiteY137" fmla="*/ 503038 h 874716"/>
              <a:gd name="connsiteX138" fmla="*/ 2740816 w 6857455"/>
              <a:gd name="connsiteY138" fmla="*/ 499037 h 874716"/>
              <a:gd name="connsiteX139" fmla="*/ 2853596 w 6857455"/>
              <a:gd name="connsiteY139" fmla="*/ 540187 h 874716"/>
              <a:gd name="connsiteX140" fmla="*/ 2966565 w 6857455"/>
              <a:gd name="connsiteY140" fmla="*/ 554286 h 874716"/>
              <a:gd name="connsiteX141" fmla="*/ 3028671 w 6857455"/>
              <a:gd name="connsiteY141" fmla="*/ 554094 h 874716"/>
              <a:gd name="connsiteX142" fmla="*/ 3073059 w 6857455"/>
              <a:gd name="connsiteY142" fmla="*/ 564192 h 874716"/>
              <a:gd name="connsiteX143" fmla="*/ 3182219 w 6857455"/>
              <a:gd name="connsiteY143" fmla="*/ 594862 h 874716"/>
              <a:gd name="connsiteX144" fmla="*/ 3233656 w 6857455"/>
              <a:gd name="connsiteY144" fmla="*/ 599625 h 874716"/>
              <a:gd name="connsiteX145" fmla="*/ 3288332 w 6857455"/>
              <a:gd name="connsiteY145" fmla="*/ 609914 h 874716"/>
              <a:gd name="connsiteX146" fmla="*/ 3423591 w 6857455"/>
              <a:gd name="connsiteY146" fmla="*/ 656015 h 874716"/>
              <a:gd name="connsiteX147" fmla="*/ 3534084 w 6857455"/>
              <a:gd name="connsiteY147" fmla="*/ 653349 h 874716"/>
              <a:gd name="connsiteX148" fmla="*/ 3604571 w 6857455"/>
              <a:gd name="connsiteY148" fmla="*/ 653918 h 874716"/>
              <a:gd name="connsiteX149" fmla="*/ 3688586 w 6857455"/>
              <a:gd name="connsiteY149" fmla="*/ 669160 h 874716"/>
              <a:gd name="connsiteX150" fmla="*/ 3757358 w 6857455"/>
              <a:gd name="connsiteY150" fmla="*/ 691450 h 874716"/>
              <a:gd name="connsiteX151" fmla="*/ 3852421 w 6857455"/>
              <a:gd name="connsiteY151" fmla="*/ 709167 h 874716"/>
              <a:gd name="connsiteX152" fmla="*/ 3947104 w 6857455"/>
              <a:gd name="connsiteY152" fmla="*/ 743267 h 874716"/>
              <a:gd name="connsiteX153" fmla="*/ 4013208 w 6857455"/>
              <a:gd name="connsiteY153" fmla="*/ 769367 h 874716"/>
              <a:gd name="connsiteX154" fmla="*/ 4105222 w 6857455"/>
              <a:gd name="connsiteY154" fmla="*/ 792417 h 874716"/>
              <a:gd name="connsiteX155" fmla="*/ 4246006 w 6857455"/>
              <a:gd name="connsiteY155" fmla="*/ 808610 h 874716"/>
              <a:gd name="connsiteX156" fmla="*/ 4310779 w 6857455"/>
              <a:gd name="connsiteY156" fmla="*/ 810326 h 874716"/>
              <a:gd name="connsiteX157" fmla="*/ 4413272 w 6857455"/>
              <a:gd name="connsiteY157" fmla="*/ 848235 h 874716"/>
              <a:gd name="connsiteX158" fmla="*/ 4457087 w 6857455"/>
              <a:gd name="connsiteY158" fmla="*/ 866524 h 874716"/>
              <a:gd name="connsiteX159" fmla="*/ 4496523 w 6857455"/>
              <a:gd name="connsiteY159" fmla="*/ 851284 h 874716"/>
              <a:gd name="connsiteX160" fmla="*/ 4522050 w 6857455"/>
              <a:gd name="connsiteY160" fmla="*/ 833757 h 874716"/>
              <a:gd name="connsiteX161" fmla="*/ 4602824 w 6857455"/>
              <a:gd name="connsiteY161" fmla="*/ 848618 h 874716"/>
              <a:gd name="connsiteX162" fmla="*/ 4688553 w 6857455"/>
              <a:gd name="connsiteY162" fmla="*/ 864238 h 874716"/>
              <a:gd name="connsiteX163" fmla="*/ 4749895 w 6857455"/>
              <a:gd name="connsiteY163" fmla="*/ 874716 h 874716"/>
              <a:gd name="connsiteX164" fmla="*/ 4826480 w 6857455"/>
              <a:gd name="connsiteY164" fmla="*/ 866334 h 874716"/>
              <a:gd name="connsiteX165" fmla="*/ 4886870 w 6857455"/>
              <a:gd name="connsiteY165" fmla="*/ 862906 h 874716"/>
              <a:gd name="connsiteX166" fmla="*/ 4935639 w 6857455"/>
              <a:gd name="connsiteY166" fmla="*/ 853190 h 874716"/>
              <a:gd name="connsiteX167" fmla="*/ 4952784 w 6857455"/>
              <a:gd name="connsiteY167" fmla="*/ 847473 h 874716"/>
              <a:gd name="connsiteX168" fmla="*/ 5088617 w 6857455"/>
              <a:gd name="connsiteY168" fmla="*/ 802896 h 874716"/>
              <a:gd name="connsiteX169" fmla="*/ 5233781 w 6857455"/>
              <a:gd name="connsiteY169" fmla="*/ 767271 h 874716"/>
              <a:gd name="connsiteX170" fmla="*/ 5327893 w 6857455"/>
              <a:gd name="connsiteY170" fmla="*/ 789752 h 874716"/>
              <a:gd name="connsiteX171" fmla="*/ 5362946 w 6857455"/>
              <a:gd name="connsiteY171" fmla="*/ 789370 h 874716"/>
              <a:gd name="connsiteX172" fmla="*/ 5524115 w 6857455"/>
              <a:gd name="connsiteY172" fmla="*/ 794514 h 874716"/>
              <a:gd name="connsiteX173" fmla="*/ 5552500 w 6857455"/>
              <a:gd name="connsiteY173" fmla="*/ 800038 h 874716"/>
              <a:gd name="connsiteX174" fmla="*/ 5705857 w 6857455"/>
              <a:gd name="connsiteY174" fmla="*/ 777367 h 874716"/>
              <a:gd name="connsiteX175" fmla="*/ 5761485 w 6857455"/>
              <a:gd name="connsiteY175" fmla="*/ 773557 h 874716"/>
              <a:gd name="connsiteX176" fmla="*/ 5812731 w 6857455"/>
              <a:gd name="connsiteY176" fmla="*/ 767271 h 874716"/>
              <a:gd name="connsiteX177" fmla="*/ 5884361 w 6857455"/>
              <a:gd name="connsiteY177" fmla="*/ 765747 h 874716"/>
              <a:gd name="connsiteX178" fmla="*/ 5958660 w 6857455"/>
              <a:gd name="connsiteY178" fmla="*/ 768605 h 874716"/>
              <a:gd name="connsiteX179" fmla="*/ 6041528 w 6857455"/>
              <a:gd name="connsiteY179" fmla="*/ 768033 h 874716"/>
              <a:gd name="connsiteX180" fmla="*/ 6074297 w 6857455"/>
              <a:gd name="connsiteY180" fmla="*/ 763081 h 874716"/>
              <a:gd name="connsiteX181" fmla="*/ 6162880 w 6857455"/>
              <a:gd name="connsiteY181" fmla="*/ 766509 h 874716"/>
              <a:gd name="connsiteX182" fmla="*/ 6209364 w 6857455"/>
              <a:gd name="connsiteY182" fmla="*/ 760795 h 874716"/>
              <a:gd name="connsiteX183" fmla="*/ 6285948 w 6857455"/>
              <a:gd name="connsiteY183" fmla="*/ 759651 h 874716"/>
              <a:gd name="connsiteX184" fmla="*/ 6310905 w 6857455"/>
              <a:gd name="connsiteY184" fmla="*/ 758316 h 874716"/>
              <a:gd name="connsiteX185" fmla="*/ 6333194 w 6857455"/>
              <a:gd name="connsiteY185" fmla="*/ 757554 h 874716"/>
              <a:gd name="connsiteX186" fmla="*/ 6409586 w 6857455"/>
              <a:gd name="connsiteY186" fmla="*/ 773177 h 874716"/>
              <a:gd name="connsiteX187" fmla="*/ 6477407 w 6857455"/>
              <a:gd name="connsiteY187" fmla="*/ 774129 h 874716"/>
              <a:gd name="connsiteX188" fmla="*/ 6596283 w 6857455"/>
              <a:gd name="connsiteY188" fmla="*/ 786703 h 874716"/>
              <a:gd name="connsiteX189" fmla="*/ 6622573 w 6857455"/>
              <a:gd name="connsiteY189" fmla="*/ 782321 h 874716"/>
              <a:gd name="connsiteX190" fmla="*/ 6704872 w 6857455"/>
              <a:gd name="connsiteY190" fmla="*/ 780607 h 874716"/>
              <a:gd name="connsiteX191" fmla="*/ 6751738 w 6857455"/>
              <a:gd name="connsiteY191" fmla="*/ 779273 h 874716"/>
              <a:gd name="connsiteX192" fmla="*/ 6809650 w 6857455"/>
              <a:gd name="connsiteY192" fmla="*/ 788417 h 874716"/>
              <a:gd name="connsiteX193" fmla="*/ 6832976 w 6857455"/>
              <a:gd name="connsiteY193" fmla="*/ 800428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6857455" h="874716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7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0107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82C36FFF3E6B4BA287E88FCDEE7B4B" ma:contentTypeVersion="10" ma:contentTypeDescription="Utwórz nowy dokument." ma:contentTypeScope="" ma:versionID="d7c72fe89077da665aea8114ee98ffb7">
  <xsd:schema xmlns:xsd="http://www.w3.org/2001/XMLSchema" xmlns:xs="http://www.w3.org/2001/XMLSchema" xmlns:p="http://schemas.microsoft.com/office/2006/metadata/properties" xmlns:ns3="94cd4074-744e-498b-8ac5-ac04f5df3b10" xmlns:ns4="fa74ceb5-d4ee-406b-976b-a3ab85c9cd95" targetNamespace="http://schemas.microsoft.com/office/2006/metadata/properties" ma:root="true" ma:fieldsID="e97baf4449da6119dd6f02390133ddfd" ns3:_="" ns4:_="">
    <xsd:import namespace="94cd4074-744e-498b-8ac5-ac04f5df3b10"/>
    <xsd:import namespace="fa74ceb5-d4ee-406b-976b-a3ab85c9cd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cd4074-744e-498b-8ac5-ac04f5df3b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74ceb5-d4ee-406b-976b-a3ab85c9cd9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F9C47C-CDE3-4A6F-811C-CA7AF63D0B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cd4074-744e-498b-8ac5-ac04f5df3b10"/>
    <ds:schemaRef ds:uri="fa74ceb5-d4ee-406b-976b-a3ab85c9cd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522F5F-B196-43D8-8913-8257F49D5A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D8A1AE-DDFF-4541-8E9A-A97B48C6C6F2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94cd4074-744e-498b-8ac5-ac04f5df3b10"/>
    <ds:schemaRef ds:uri="http://purl.org/dc/elements/1.1/"/>
    <ds:schemaRef ds:uri="http://purl.org/dc/terms/"/>
    <ds:schemaRef ds:uri="fa74ceb5-d4ee-406b-976b-a3ab85c9cd95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91</Words>
  <Application>Microsoft Office PowerPoint</Application>
  <PresentationFormat>Panoramiczny</PresentationFormat>
  <Paragraphs>16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Bezpieczeństwo w internecie</vt:lpstr>
      <vt:lpstr>Nie ufaj osobom poznanym w internecie</vt:lpstr>
      <vt:lpstr>Nie podawaj swoich danych w internecie</vt:lpstr>
      <vt:lpstr>Zainstaluj dobrego antywirusa</vt:lpstr>
      <vt:lpstr>Graj w gry przeznaczone tylko dla twojego wieku</vt:lpstr>
      <vt:lpstr>To dobry przepis na bezpieczństwo w internecie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Bezpieczeństwo w internecie</dc:title>
  <dc:creator>robert wisinski</dc:creator>
  <cp:lastModifiedBy>robert wisinski</cp:lastModifiedBy>
  <cp:revision>3</cp:revision>
  <dcterms:created xsi:type="dcterms:W3CDTF">2021-02-15T14:38:04Z</dcterms:created>
  <dcterms:modified xsi:type="dcterms:W3CDTF">2021-02-15T15:23:23Z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0x010100BC82C36FFF3E6B4BA287E88FCDEE7B4B</vt:lpwstr>
  </property>
</Properties>
</file>