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7FE2D-572D-4B0C-B668-E8A8D568E6AF}" v="283" dt="2021-02-14T18:21:0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a Kowalska" userId="S::dominika.kowalska@zpo-terpentyna.pl::52169bb8-fa9b-4eb9-9756-743fe89ec59b" providerId="AD" clId="Web-{8AE7FE2D-572D-4B0C-B668-E8A8D568E6AF}"/>
    <pc:docChg chg="addSld modSld addMainMaster delMainMaster">
      <pc:chgData name="Dominika Kowalska" userId="S::dominika.kowalska@zpo-terpentyna.pl::52169bb8-fa9b-4eb9-9756-743fe89ec59b" providerId="AD" clId="Web-{8AE7FE2D-572D-4B0C-B668-E8A8D568E6AF}" dt="2021-02-14T18:21:06.489" v="225"/>
      <pc:docMkLst>
        <pc:docMk/>
      </pc:docMkLst>
      <pc:sldChg chg="addSp delSp modSp mod modTransition setBg modClrScheme chgLayout">
        <pc:chgData name="Dominika Kowalska" userId="S::dominika.kowalska@zpo-terpentyna.pl::52169bb8-fa9b-4eb9-9756-743fe89ec59b" providerId="AD" clId="Web-{8AE7FE2D-572D-4B0C-B668-E8A8D568E6AF}" dt="2021-02-14T18:17:46.189" v="202"/>
        <pc:sldMkLst>
          <pc:docMk/>
          <pc:sldMk cId="650317164" sldId="256"/>
        </pc:sldMkLst>
        <pc:spChg chg="mod">
          <ac:chgData name="Dominika Kowalska" userId="S::dominika.kowalska@zpo-terpentyna.pl::52169bb8-fa9b-4eb9-9756-743fe89ec59b" providerId="AD" clId="Web-{8AE7FE2D-572D-4B0C-B668-E8A8D568E6AF}" dt="2021-02-14T17:21:58.495" v="13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7:21:58.495" v="13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21:58.495" v="13"/>
          <ac:spMkLst>
            <pc:docMk/>
            <pc:sldMk cId="650317164" sldId="256"/>
            <ac:spMk id="9" creationId="{9B45BA4C-9B54-4496-821F-9E0985CA984D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21:58.495" v="13"/>
          <ac:spMkLst>
            <pc:docMk/>
            <pc:sldMk cId="650317164" sldId="256"/>
            <ac:spMk id="14" creationId="{9B45BA4C-9B54-4496-821F-9E0985CA984D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21:58.495" v="13"/>
          <ac:spMkLst>
            <pc:docMk/>
            <pc:sldMk cId="650317164" sldId="256"/>
            <ac:spMk id="16" creationId="{85E1BB9D-FAFF-4C3E-9E44-13F8FBABCD62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21:58.495" v="13"/>
          <ac:spMkLst>
            <pc:docMk/>
            <pc:sldMk cId="650317164" sldId="256"/>
            <ac:spMk id="18" creationId="{47C897C6-901F-410E-B2AC-162ED94B010E}"/>
          </ac:spMkLst>
        </pc:spChg>
        <pc:picChg chg="add mod">
          <ac:chgData name="Dominika Kowalska" userId="S::dominika.kowalska@zpo-terpentyna.pl::52169bb8-fa9b-4eb9-9756-743fe89ec59b" providerId="AD" clId="Web-{8AE7FE2D-572D-4B0C-B668-E8A8D568E6AF}" dt="2021-02-14T17:22:26.433" v="16" actId="14100"/>
          <ac:picMkLst>
            <pc:docMk/>
            <pc:sldMk cId="650317164" sldId="256"/>
            <ac:picMk id="4" creationId="{EF6AB730-F5D8-4F87-BE74-559AE93F8BE1}"/>
          </ac:picMkLst>
        </pc:picChg>
        <pc:picChg chg="add del mod">
          <ac:chgData name="Dominika Kowalska" userId="S::dominika.kowalska@zpo-terpentyna.pl::52169bb8-fa9b-4eb9-9756-743fe89ec59b" providerId="AD" clId="Web-{8AE7FE2D-572D-4B0C-B668-E8A8D568E6AF}" dt="2021-02-14T17:20:50.666" v="9"/>
          <ac:picMkLst>
            <pc:docMk/>
            <pc:sldMk cId="650317164" sldId="256"/>
            <ac:picMk id="5" creationId="{57F29A90-1918-420C-AD4B-CD4670D2566D}"/>
          </ac:picMkLst>
        </pc:picChg>
        <pc:picChg chg="add mod">
          <ac:chgData name="Dominika Kowalska" userId="S::dominika.kowalska@zpo-terpentyna.pl::52169bb8-fa9b-4eb9-9756-743fe89ec59b" providerId="AD" clId="Web-{8AE7FE2D-572D-4B0C-B668-E8A8D568E6AF}" dt="2021-02-14T17:21:58.495" v="13"/>
          <ac:picMkLst>
            <pc:docMk/>
            <pc:sldMk cId="650317164" sldId="256"/>
            <ac:picMk id="6" creationId="{AEB4F3FB-8A13-45B1-8175-8017C3D498F1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17:58.455" v="203"/>
        <pc:sldMkLst>
          <pc:docMk/>
          <pc:sldMk cId="702637715" sldId="257"/>
        </pc:sldMkLst>
        <pc:spChg chg="mod ord">
          <ac:chgData name="Dominika Kowalska" userId="S::dominika.kowalska@zpo-terpentyna.pl::52169bb8-fa9b-4eb9-9756-743fe89ec59b" providerId="AD" clId="Web-{8AE7FE2D-572D-4B0C-B668-E8A8D568E6AF}" dt="2021-02-14T17:31:08.910" v="57"/>
          <ac:spMkLst>
            <pc:docMk/>
            <pc:sldMk cId="702637715" sldId="257"/>
            <ac:spMk id="2" creationId="{6575D702-2614-4801-BFF2-017EAC8AFEA7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7:30:58.738" v="54"/>
          <ac:spMkLst>
            <pc:docMk/>
            <pc:sldMk cId="702637715" sldId="257"/>
            <ac:spMk id="3" creationId="{69C79647-946F-43EE-A51C-A557E5E059CB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7:31:08.894" v="56"/>
          <ac:spMkLst>
            <pc:docMk/>
            <pc:sldMk cId="702637715" sldId="257"/>
            <ac:spMk id="4" creationId="{987BB99A-C381-402C-800E-6F811FA9A834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1:08.910" v="57"/>
          <ac:spMkLst>
            <pc:docMk/>
            <pc:sldMk cId="702637715" sldId="257"/>
            <ac:spMk id="7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1:08.910" v="57"/>
          <ac:spMkLst>
            <pc:docMk/>
            <pc:sldMk cId="702637715" sldId="257"/>
            <ac:spMk id="8" creationId="{2C84039B-8CF9-47CD-8F02-B1DBD5E75628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31:08.894" v="56"/>
          <ac:spMkLst>
            <pc:docMk/>
            <pc:sldMk cId="702637715" sldId="257"/>
            <ac:spMk id="10" creationId="{49306479-8C4D-4E4A-A330-DFC80A8A01B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31:08.894" v="56"/>
          <ac:spMkLst>
            <pc:docMk/>
            <pc:sldMk cId="702637715" sldId="257"/>
            <ac:spMk id="12" creationId="{84136905-015B-4510-B514-027CBA846BD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1:08.910" v="57"/>
          <ac:spMkLst>
            <pc:docMk/>
            <pc:sldMk cId="702637715" sldId="257"/>
            <ac:spMk id="14" creationId="{48D8C7A8-9E05-4465-8B1B-577C9F1DB4AF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7:31:08.910" v="57"/>
          <ac:picMkLst>
            <pc:docMk/>
            <pc:sldMk cId="702637715" sldId="257"/>
            <ac:picMk id="5" creationId="{33663A21-56AF-4C97-8E38-498EC50CE055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18:17.252" v="206"/>
        <pc:sldMkLst>
          <pc:docMk/>
          <pc:sldMk cId="1030881221" sldId="258"/>
        </pc:sldMkLst>
        <pc:spChg chg="mod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2" creationId="{C01C38B0-30CE-4F26-8BF1-D4B319796F66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7:34:26.475" v="65"/>
          <ac:spMkLst>
            <pc:docMk/>
            <pc:sldMk cId="1030881221" sldId="258"/>
            <ac:spMk id="3" creationId="{B5EBEF05-A601-4165-9264-132E3BB59EA9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4" creationId="{EA5F5049-2FBF-4D5B-ACEA-EDAD8962E882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10" creationId="{49306479-8C4D-4E4A-A330-DFC80A8A01B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12" creationId="{84136905-015B-4510-B514-027CBA846BD6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14" creationId="{36CD0F97-2E5B-4E84-8544-EB24DED10446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16" creationId="{26A70F00-F11C-4EEF-9002-CAA67EF3F1F1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21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23" creationId="{84136905-015B-4510-B514-027CBA846BD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25" creationId="{36CD0F97-2E5B-4E84-8544-EB24DED1044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34:57.913" v="68"/>
          <ac:spMkLst>
            <pc:docMk/>
            <pc:sldMk cId="1030881221" sldId="258"/>
            <ac:spMk id="27" creationId="{867738BA-6281-40B8-B775-410D49E724D0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7:34:57.913" v="68"/>
          <ac:picMkLst>
            <pc:docMk/>
            <pc:sldMk cId="1030881221" sldId="258"/>
            <ac:picMk id="5" creationId="{E8852866-C863-4C68-B554-39F89B024B9D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18:34.737" v="208"/>
        <pc:sldMkLst>
          <pc:docMk/>
          <pc:sldMk cId="146616463" sldId="259"/>
        </pc:sldMkLst>
        <pc:spChg chg="mod">
          <ac:chgData name="Dominika Kowalska" userId="S::dominika.kowalska@zpo-terpentyna.pl::52169bb8-fa9b-4eb9-9756-743fe89ec59b" providerId="AD" clId="Web-{8AE7FE2D-572D-4B0C-B668-E8A8D568E6AF}" dt="2021-02-14T17:44:11.296" v="91"/>
          <ac:spMkLst>
            <pc:docMk/>
            <pc:sldMk cId="146616463" sldId="259"/>
            <ac:spMk id="2" creationId="{E10CDC1E-40BE-4351-A371-65F6F14B8F9E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7:42:34.842" v="74"/>
          <ac:spMkLst>
            <pc:docMk/>
            <pc:sldMk cId="146616463" sldId="259"/>
            <ac:spMk id="3" creationId="{3EB40217-2F83-4A8A-9644-135260EBD98D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7:44:11.296" v="91"/>
          <ac:spMkLst>
            <pc:docMk/>
            <pc:sldMk cId="146616463" sldId="259"/>
            <ac:spMk id="4" creationId="{E965E829-1267-4BA5-8C07-E35F7508F6A1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4:11.296" v="91"/>
          <ac:spMkLst>
            <pc:docMk/>
            <pc:sldMk cId="146616463" sldId="259"/>
            <ac:spMk id="7" creationId="{49306479-8C4D-4E4A-A330-DFC80A8A01B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4:11.296" v="91"/>
          <ac:spMkLst>
            <pc:docMk/>
            <pc:sldMk cId="146616463" sldId="259"/>
            <ac:spMk id="8" creationId="{84136905-015B-4510-B514-027CBA846BD6}"/>
          </ac:spMkLst>
        </pc:spChg>
        <pc:spChg chg="add del mod">
          <ac:chgData name="Dominika Kowalska" userId="S::dominika.kowalska@zpo-terpentyna.pl::52169bb8-fa9b-4eb9-9756-743fe89ec59b" providerId="AD" clId="Web-{8AE7FE2D-572D-4B0C-B668-E8A8D568E6AF}" dt="2021-02-14T17:43:12.592" v="81"/>
          <ac:spMkLst>
            <pc:docMk/>
            <pc:sldMk cId="146616463" sldId="259"/>
            <ac:spMk id="9" creationId="{0B8DC83A-A96F-4F34-8147-5837BDF4B21A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2:51.467" v="76"/>
          <ac:spMkLst>
            <pc:docMk/>
            <pc:sldMk cId="146616463" sldId="259"/>
            <ac:spMk id="10" creationId="{49306479-8C4D-4E4A-A330-DFC80A8A01B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2:51.467" v="76"/>
          <ac:spMkLst>
            <pc:docMk/>
            <pc:sldMk cId="146616463" sldId="259"/>
            <ac:spMk id="12" creationId="{84136905-015B-4510-B514-027CBA846BD6}"/>
          </ac:spMkLst>
        </pc:spChg>
        <pc:spChg chg="add del mod">
          <ac:chgData name="Dominika Kowalska" userId="S::dominika.kowalska@zpo-terpentyna.pl::52169bb8-fa9b-4eb9-9756-743fe89ec59b" providerId="AD" clId="Web-{8AE7FE2D-572D-4B0C-B668-E8A8D568E6AF}" dt="2021-02-14T17:43:31.921" v="84"/>
          <ac:spMkLst>
            <pc:docMk/>
            <pc:sldMk cId="146616463" sldId="259"/>
            <ac:spMk id="14" creationId="{866C8579-44DA-4981-9D75-488D8951B9B8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44:11.296" v="91"/>
          <ac:spMkLst>
            <pc:docMk/>
            <pc:sldMk cId="146616463" sldId="259"/>
            <ac:spMk id="20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44:11.296" v="91"/>
          <ac:spMkLst>
            <pc:docMk/>
            <pc:sldMk cId="146616463" sldId="259"/>
            <ac:spMk id="22" creationId="{84136905-015B-4510-B514-027CBA846BD6}"/>
          </ac:spMkLst>
        </pc:spChg>
        <pc:picChg chg="add del mod ord">
          <ac:chgData name="Dominika Kowalska" userId="S::dominika.kowalska@zpo-terpentyna.pl::52169bb8-fa9b-4eb9-9756-743fe89ec59b" providerId="AD" clId="Web-{8AE7FE2D-572D-4B0C-B668-E8A8D568E6AF}" dt="2021-02-14T17:43:08.061" v="80"/>
          <ac:picMkLst>
            <pc:docMk/>
            <pc:sldMk cId="146616463" sldId="259"/>
            <ac:picMk id="5" creationId="{977AC115-9C9E-47E5-97AA-D189251F7699}"/>
          </ac:picMkLst>
        </pc:picChg>
        <pc:picChg chg="add del mod ord">
          <ac:chgData name="Dominika Kowalska" userId="S::dominika.kowalska@zpo-terpentyna.pl::52169bb8-fa9b-4eb9-9756-743fe89ec59b" providerId="AD" clId="Web-{8AE7FE2D-572D-4B0C-B668-E8A8D568E6AF}" dt="2021-02-14T17:43:25.264" v="83"/>
          <ac:picMkLst>
            <pc:docMk/>
            <pc:sldMk cId="146616463" sldId="259"/>
            <ac:picMk id="11" creationId="{BB3FBB92-6858-4DFB-A01B-E832B12A647F}"/>
          </ac:picMkLst>
        </pc:picChg>
        <pc:picChg chg="add mod ord">
          <ac:chgData name="Dominika Kowalska" userId="S::dominika.kowalska@zpo-terpentyna.pl::52169bb8-fa9b-4eb9-9756-743fe89ec59b" providerId="AD" clId="Web-{8AE7FE2D-572D-4B0C-B668-E8A8D568E6AF}" dt="2021-02-14T17:44:11.296" v="91"/>
          <ac:picMkLst>
            <pc:docMk/>
            <pc:sldMk cId="146616463" sldId="259"/>
            <ac:picMk id="15" creationId="{17A016D0-13FE-4A94-9426-F77753B980E3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18:50.580" v="211"/>
        <pc:sldMkLst>
          <pc:docMk/>
          <pc:sldMk cId="471544951" sldId="260"/>
        </pc:sldMkLst>
        <pc:spChg chg="mod">
          <ac:chgData name="Dominika Kowalska" userId="S::dominika.kowalska@zpo-terpentyna.pl::52169bb8-fa9b-4eb9-9756-743fe89ec59b" providerId="AD" clId="Web-{8AE7FE2D-572D-4B0C-B668-E8A8D568E6AF}" dt="2021-02-14T17:48:52.113" v="103"/>
          <ac:spMkLst>
            <pc:docMk/>
            <pc:sldMk cId="471544951" sldId="260"/>
            <ac:spMk id="2" creationId="{B4799EDE-159C-4FF5-8FF2-F919368AF13B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7:48:38.207" v="100"/>
          <ac:spMkLst>
            <pc:docMk/>
            <pc:sldMk cId="471544951" sldId="260"/>
            <ac:spMk id="3" creationId="{C25A3E1D-52AE-441A-8C0D-AC1222C6790B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7:48:52.113" v="103"/>
          <ac:spMkLst>
            <pc:docMk/>
            <pc:sldMk cId="471544951" sldId="260"/>
            <ac:spMk id="4" creationId="{4EB9136D-0BFE-4D66-BBD1-AC94348CF9A9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48:52.113" v="103"/>
          <ac:spMkLst>
            <pc:docMk/>
            <pc:sldMk cId="471544951" sldId="260"/>
            <ac:spMk id="7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48:52.113" v="103"/>
          <ac:spMkLst>
            <pc:docMk/>
            <pc:sldMk cId="471544951" sldId="260"/>
            <ac:spMk id="8" creationId="{84136905-015B-4510-B514-027CBA846BD6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8:52.113" v="102"/>
          <ac:spMkLst>
            <pc:docMk/>
            <pc:sldMk cId="471544951" sldId="260"/>
            <ac:spMk id="10" creationId="{49306479-8C4D-4E4A-A330-DFC80A8A01B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8:52.113" v="102"/>
          <ac:spMkLst>
            <pc:docMk/>
            <pc:sldMk cId="471544951" sldId="260"/>
            <ac:spMk id="12" creationId="{84136905-015B-4510-B514-027CBA846BD6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8:52.113" v="102"/>
          <ac:spMkLst>
            <pc:docMk/>
            <pc:sldMk cId="471544951" sldId="260"/>
            <ac:spMk id="14" creationId="{36CD0F97-2E5B-4E84-8544-EB24DED10446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7:48:52.113" v="102"/>
          <ac:spMkLst>
            <pc:docMk/>
            <pc:sldMk cId="471544951" sldId="260"/>
            <ac:spMk id="16" creationId="{867738BA-6281-40B8-B775-410D49E724D0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7:49:16.207" v="107" actId="14100"/>
          <ac:picMkLst>
            <pc:docMk/>
            <pc:sldMk cId="471544951" sldId="260"/>
            <ac:picMk id="5" creationId="{9DDCBAFF-39A7-469D-B011-E758C98FF22B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19:16.878" v="214"/>
        <pc:sldMkLst>
          <pc:docMk/>
          <pc:sldMk cId="1927352142" sldId="261"/>
        </pc:sldMkLst>
        <pc:spChg chg="mod">
          <ac:chgData name="Dominika Kowalska" userId="S::dominika.kowalska@zpo-terpentyna.pl::52169bb8-fa9b-4eb9-9756-743fe89ec59b" providerId="AD" clId="Web-{8AE7FE2D-572D-4B0C-B668-E8A8D568E6AF}" dt="2021-02-14T17:52:04.913" v="120"/>
          <ac:spMkLst>
            <pc:docMk/>
            <pc:sldMk cId="1927352142" sldId="261"/>
            <ac:spMk id="2" creationId="{D59019A1-FFAF-4C53-9EB1-45D3124D4CCE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7:51:59.960" v="119"/>
          <ac:spMkLst>
            <pc:docMk/>
            <pc:sldMk cId="1927352142" sldId="261"/>
            <ac:spMk id="3" creationId="{996596F7-8544-4921-91BC-161C9442D92D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7:52:04.913" v="120"/>
          <ac:spMkLst>
            <pc:docMk/>
            <pc:sldMk cId="1927352142" sldId="261"/>
            <ac:spMk id="4" creationId="{0BDF1A55-3068-4C8C-8EE8-7169CDAE58D4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52:04.913" v="120"/>
          <ac:spMkLst>
            <pc:docMk/>
            <pc:sldMk cId="1927352142" sldId="261"/>
            <ac:spMk id="10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7:52:04.913" v="120"/>
          <ac:spMkLst>
            <pc:docMk/>
            <pc:sldMk cId="1927352142" sldId="261"/>
            <ac:spMk id="12" creationId="{84136905-015B-4510-B514-027CBA846BD6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7:52:04.913" v="120"/>
          <ac:picMkLst>
            <pc:docMk/>
            <pc:sldMk cId="1927352142" sldId="261"/>
            <ac:picMk id="5" creationId="{557A4C52-D569-4FBA-8571-EA21213AC3A3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19:43.956" v="217"/>
        <pc:sldMkLst>
          <pc:docMk/>
          <pc:sldMk cId="2678173182" sldId="262"/>
        </pc:sldMkLst>
        <pc:spChg chg="mod">
          <ac:chgData name="Dominika Kowalska" userId="S::dominika.kowalska@zpo-terpentyna.pl::52169bb8-fa9b-4eb9-9756-743fe89ec59b" providerId="AD" clId="Web-{8AE7FE2D-572D-4B0C-B668-E8A8D568E6AF}" dt="2021-02-14T18:00:18.108" v="134"/>
          <ac:spMkLst>
            <pc:docMk/>
            <pc:sldMk cId="2678173182" sldId="262"/>
            <ac:spMk id="2" creationId="{DCA214D0-F6F6-4297-8136-B831B5389C87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8:00:11.373" v="133"/>
          <ac:spMkLst>
            <pc:docMk/>
            <pc:sldMk cId="2678173182" sldId="262"/>
            <ac:spMk id="3" creationId="{A03086E8-30CA-471E-B558-2C5FACC9BEBB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8:00:18.108" v="134"/>
          <ac:spMkLst>
            <pc:docMk/>
            <pc:sldMk cId="2678173182" sldId="262"/>
            <ac:spMk id="4" creationId="{1241E946-5DFC-4B9F-8F80-C358BE351F92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00:18.108" v="134"/>
          <ac:spMkLst>
            <pc:docMk/>
            <pc:sldMk cId="2678173182" sldId="262"/>
            <ac:spMk id="10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00:18.108" v="134"/>
          <ac:spMkLst>
            <pc:docMk/>
            <pc:sldMk cId="2678173182" sldId="262"/>
            <ac:spMk id="12" creationId="{84136905-015B-4510-B514-027CBA846BD6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8:00:18.108" v="134"/>
          <ac:picMkLst>
            <pc:docMk/>
            <pc:sldMk cId="2678173182" sldId="262"/>
            <ac:picMk id="5" creationId="{DE7F5957-B39F-402D-8039-4E409DDE5EAA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20:15.801" v="220"/>
        <pc:sldMkLst>
          <pc:docMk/>
          <pc:sldMk cId="719596043" sldId="263"/>
        </pc:sldMkLst>
        <pc:spChg chg="mod">
          <ac:chgData name="Dominika Kowalska" userId="S::dominika.kowalska@zpo-terpentyna.pl::52169bb8-fa9b-4eb9-9756-743fe89ec59b" providerId="AD" clId="Web-{8AE7FE2D-572D-4B0C-B668-E8A8D568E6AF}" dt="2021-02-14T18:04:18.424" v="147" actId="14100"/>
          <ac:spMkLst>
            <pc:docMk/>
            <pc:sldMk cId="719596043" sldId="263"/>
            <ac:spMk id="2" creationId="{3E8E5B52-D1FE-49D6-A243-CD65F85F34E3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8:02:34.438" v="141"/>
          <ac:spMkLst>
            <pc:docMk/>
            <pc:sldMk cId="719596043" sldId="263"/>
            <ac:spMk id="3" creationId="{EC999247-F22E-4A25-BD6A-2B1996472D66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8:04:57.909" v="150" actId="20577"/>
          <ac:spMkLst>
            <pc:docMk/>
            <pc:sldMk cId="719596043" sldId="263"/>
            <ac:spMk id="4" creationId="{54132C2A-B3F7-4821-A1C4-A85B14E2CA05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02:40.219" v="142"/>
          <ac:spMkLst>
            <pc:docMk/>
            <pc:sldMk cId="719596043" sldId="263"/>
            <ac:spMk id="10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02:40.219" v="142"/>
          <ac:spMkLst>
            <pc:docMk/>
            <pc:sldMk cId="719596043" sldId="263"/>
            <ac:spMk id="12" creationId="{84136905-015B-4510-B514-027CBA846BD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02:40.219" v="142"/>
          <ac:spMkLst>
            <pc:docMk/>
            <pc:sldMk cId="719596043" sldId="263"/>
            <ac:spMk id="14" creationId="{36CD0F97-2E5B-4E84-8544-EB24DED1044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02:40.219" v="142"/>
          <ac:spMkLst>
            <pc:docMk/>
            <pc:sldMk cId="719596043" sldId="263"/>
            <ac:spMk id="16" creationId="{867738BA-6281-40B8-B775-410D49E724D0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8:02:40.219" v="142"/>
          <ac:picMkLst>
            <pc:docMk/>
            <pc:sldMk cId="719596043" sldId="263"/>
            <ac:picMk id="5" creationId="{29329911-86D1-4E4C-B322-6F700A82C4C9}"/>
          </ac:picMkLst>
        </pc:picChg>
      </pc:sldChg>
      <pc:sldChg chg="addSp delSp modSp new mod modTransition setBg">
        <pc:chgData name="Dominika Kowalska" userId="S::dominika.kowalska@zpo-terpentyna.pl::52169bb8-fa9b-4eb9-9756-743fe89ec59b" providerId="AD" clId="Web-{8AE7FE2D-572D-4B0C-B668-E8A8D568E6AF}" dt="2021-02-14T18:20:46.785" v="223"/>
        <pc:sldMkLst>
          <pc:docMk/>
          <pc:sldMk cId="3877089590" sldId="264"/>
        </pc:sldMkLst>
        <pc:spChg chg="mod">
          <ac:chgData name="Dominika Kowalska" userId="S::dominika.kowalska@zpo-terpentyna.pl::52169bb8-fa9b-4eb9-9756-743fe89ec59b" providerId="AD" clId="Web-{8AE7FE2D-572D-4B0C-B668-E8A8D568E6AF}" dt="2021-02-14T18:11:16.074" v="172" actId="14100"/>
          <ac:spMkLst>
            <pc:docMk/>
            <pc:sldMk cId="3877089590" sldId="264"/>
            <ac:spMk id="2" creationId="{279F39F6-BA0E-4F8D-B9AA-54D22806647F}"/>
          </ac:spMkLst>
        </pc:spChg>
        <pc:spChg chg="del">
          <ac:chgData name="Dominika Kowalska" userId="S::dominika.kowalska@zpo-terpentyna.pl::52169bb8-fa9b-4eb9-9756-743fe89ec59b" providerId="AD" clId="Web-{8AE7FE2D-572D-4B0C-B668-E8A8D568E6AF}" dt="2021-02-14T18:09:12.022" v="157"/>
          <ac:spMkLst>
            <pc:docMk/>
            <pc:sldMk cId="3877089590" sldId="264"/>
            <ac:spMk id="3" creationId="{B549A755-1105-4ACB-8546-A108B497E96B}"/>
          </ac:spMkLst>
        </pc:spChg>
        <pc:spChg chg="mod ord">
          <ac:chgData name="Dominika Kowalska" userId="S::dominika.kowalska@zpo-terpentyna.pl::52169bb8-fa9b-4eb9-9756-743fe89ec59b" providerId="AD" clId="Web-{8AE7FE2D-572D-4B0C-B668-E8A8D568E6AF}" dt="2021-02-14T18:10:59.980" v="169" actId="14100"/>
          <ac:spMkLst>
            <pc:docMk/>
            <pc:sldMk cId="3877089590" sldId="264"/>
            <ac:spMk id="4" creationId="{F51E88D6-FCB0-44D1-A030-34DB986EB41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8:10:25.007" v="165"/>
          <ac:spMkLst>
            <pc:docMk/>
            <pc:sldMk cId="3877089590" sldId="264"/>
            <ac:spMk id="10" creationId="{49306479-8C4D-4E4A-A330-DFC80A8A01BE}"/>
          </ac:spMkLst>
        </pc:spChg>
        <pc:spChg chg="add del">
          <ac:chgData name="Dominika Kowalska" userId="S::dominika.kowalska@zpo-terpentyna.pl::52169bb8-fa9b-4eb9-9756-743fe89ec59b" providerId="AD" clId="Web-{8AE7FE2D-572D-4B0C-B668-E8A8D568E6AF}" dt="2021-02-14T18:10:25.007" v="165"/>
          <ac:spMkLst>
            <pc:docMk/>
            <pc:sldMk cId="3877089590" sldId="264"/>
            <ac:spMk id="12" creationId="{84136905-015B-4510-B514-027CBA846BD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0:25.007" v="165"/>
          <ac:spMkLst>
            <pc:docMk/>
            <pc:sldMk cId="3877089590" sldId="264"/>
            <ac:spMk id="17" creationId="{49306479-8C4D-4E4A-A330-DFC80A8A01BE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0:25.007" v="165"/>
          <ac:spMkLst>
            <pc:docMk/>
            <pc:sldMk cId="3877089590" sldId="264"/>
            <ac:spMk id="19" creationId="{84136905-015B-4510-B514-027CBA846BD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0:25.007" v="165"/>
          <ac:spMkLst>
            <pc:docMk/>
            <pc:sldMk cId="3877089590" sldId="264"/>
            <ac:spMk id="21" creationId="{36CD0F97-2E5B-4E84-8544-EB24DED10446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0:25.007" v="165"/>
          <ac:spMkLst>
            <pc:docMk/>
            <pc:sldMk cId="3877089590" sldId="264"/>
            <ac:spMk id="23" creationId="{3B272257-593A-402F-88FA-F1DECD9E3FC4}"/>
          </ac:spMkLst>
        </pc:spChg>
        <pc:picChg chg="add mod ord">
          <ac:chgData name="Dominika Kowalska" userId="S::dominika.kowalska@zpo-terpentyna.pl::52169bb8-fa9b-4eb9-9756-743fe89ec59b" providerId="AD" clId="Web-{8AE7FE2D-572D-4B0C-B668-E8A8D568E6AF}" dt="2021-02-14T18:10:25.007" v="165"/>
          <ac:picMkLst>
            <pc:docMk/>
            <pc:sldMk cId="3877089590" sldId="264"/>
            <ac:picMk id="5" creationId="{78F6E9B1-04FE-4C49-B6B3-2FA14B0BAFA2}"/>
          </ac:picMkLst>
        </pc:picChg>
      </pc:sldChg>
      <pc:sldChg chg="addSp modSp new mod modTransition setBg">
        <pc:chgData name="Dominika Kowalska" userId="S::dominika.kowalska@zpo-terpentyna.pl::52169bb8-fa9b-4eb9-9756-743fe89ec59b" providerId="AD" clId="Web-{8AE7FE2D-572D-4B0C-B668-E8A8D568E6AF}" dt="2021-02-14T18:21:06.489" v="225"/>
        <pc:sldMkLst>
          <pc:docMk/>
          <pc:sldMk cId="3629176656" sldId="265"/>
        </pc:sldMkLst>
        <pc:spChg chg="mod">
          <ac:chgData name="Dominika Kowalska" userId="S::dominika.kowalska@zpo-terpentyna.pl::52169bb8-fa9b-4eb9-9756-743fe89ec59b" providerId="AD" clId="Web-{8AE7FE2D-572D-4B0C-B668-E8A8D568E6AF}" dt="2021-02-14T18:14:48.264" v="197"/>
          <ac:spMkLst>
            <pc:docMk/>
            <pc:sldMk cId="3629176656" sldId="265"/>
            <ac:spMk id="2" creationId="{B087A2A9-14BD-4221-BD2D-3A82EFAF4F01}"/>
          </ac:spMkLst>
        </pc:spChg>
        <pc:spChg chg="mod">
          <ac:chgData name="Dominika Kowalska" userId="S::dominika.kowalska@zpo-terpentyna.pl::52169bb8-fa9b-4eb9-9756-743fe89ec59b" providerId="AD" clId="Web-{8AE7FE2D-572D-4B0C-B668-E8A8D568E6AF}" dt="2021-02-14T18:15:02.952" v="200" actId="20577"/>
          <ac:spMkLst>
            <pc:docMk/>
            <pc:sldMk cId="3629176656" sldId="265"/>
            <ac:spMk id="3" creationId="{C8F10E40-4191-49F4-8808-85F70E5428E2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4:48.264" v="197"/>
          <ac:spMkLst>
            <pc:docMk/>
            <pc:sldMk cId="3629176656" sldId="265"/>
            <ac:spMk id="8" creationId="{9B45BA4C-9B54-4496-821F-9E0985CA984D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4:48.264" v="197"/>
          <ac:spMkLst>
            <pc:docMk/>
            <pc:sldMk cId="3629176656" sldId="265"/>
            <ac:spMk id="10" creationId="{85E1BB9D-FAFF-4C3E-9E44-13F8FBABCD62}"/>
          </ac:spMkLst>
        </pc:spChg>
        <pc:spChg chg="add">
          <ac:chgData name="Dominika Kowalska" userId="S::dominika.kowalska@zpo-terpentyna.pl::52169bb8-fa9b-4eb9-9756-743fe89ec59b" providerId="AD" clId="Web-{8AE7FE2D-572D-4B0C-B668-E8A8D568E6AF}" dt="2021-02-14T18:14:48.264" v="197"/>
          <ac:spMkLst>
            <pc:docMk/>
            <pc:sldMk cId="3629176656" sldId="265"/>
            <ac:spMk id="12" creationId="{4FCC0365-8932-4A68-AACE-DF18F71F041E}"/>
          </ac:spMkLst>
        </pc:spChg>
      </pc:sldChg>
      <pc:sldMasterChg chg="del delSldLayout">
        <pc:chgData name="Dominika Kowalska" userId="S::dominika.kowalska@zpo-terpentyna.pl::52169bb8-fa9b-4eb9-9756-743fe89ec59b" providerId="AD" clId="Web-{8AE7FE2D-572D-4B0C-B668-E8A8D568E6AF}" dt="2021-02-14T17:18:08.008" v="0"/>
        <pc:sldMasterMkLst>
          <pc:docMk/>
          <pc:sldMasterMk cId="3926633689" sldId="2147483648"/>
        </pc:sldMasterMkLst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Dominika Kowalska" userId="S::dominika.kowalska@zpo-terpentyna.pl::52169bb8-fa9b-4eb9-9756-743fe89ec59b" providerId="AD" clId="Web-{8AE7FE2D-572D-4B0C-B668-E8A8D568E6AF}" dt="2021-02-14T17:18:08.008" v="0"/>
        <pc:sldMasterMkLst>
          <pc:docMk/>
          <pc:sldMasterMk cId="1259747687" sldId="2147483757"/>
        </pc:sldMasterMkLst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2014917839" sldId="2147483746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859618537" sldId="2147483747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2976491433" sldId="2147483748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3256253961" sldId="2147483749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2628096630" sldId="2147483750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189477507" sldId="2147483751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1861829320" sldId="2147483752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4111400143" sldId="2147483753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1811399009" sldId="2147483754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1696742157" sldId="2147483755"/>
          </pc:sldLayoutMkLst>
        </pc:sldLayoutChg>
        <pc:sldLayoutChg chg="add">
          <pc:chgData name="Dominika Kowalska" userId="S::dominika.kowalska@zpo-terpentyna.pl::52169bb8-fa9b-4eb9-9756-743fe89ec59b" providerId="AD" clId="Web-{8AE7FE2D-572D-4B0C-B668-E8A8D568E6AF}" dt="2021-02-14T17:18:08.008" v="0"/>
          <pc:sldLayoutMkLst>
            <pc:docMk/>
            <pc:sldMasterMk cId="1259747687" sldId="2147483757"/>
            <pc:sldLayoutMk cId="1573566932" sldId="214748375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491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6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9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.orange.pl/cybertarcz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17903" y="1405468"/>
            <a:ext cx="4680595" cy="2909382"/>
          </a:xfrm>
        </p:spPr>
        <p:txBody>
          <a:bodyPr anchor="ctr">
            <a:normAutofit/>
          </a:bodyPr>
          <a:lstStyle/>
          <a:p>
            <a:pPr algn="l"/>
            <a:r>
              <a:rPr lang="pl-PL" sz="5100">
                <a:ea typeface="+mj-lt"/>
                <a:cs typeface="+mj-lt"/>
              </a:rPr>
              <a:t>DBI 2021 - Dzień Bezpiecznego Internetu</a:t>
            </a:r>
            <a:endParaRPr lang="pl-PL" sz="5100">
              <a:cs typeface="Aharoni"/>
            </a:endParaRPr>
          </a:p>
          <a:p>
            <a:pPr algn="l"/>
            <a:endParaRPr lang="pl-PL" sz="5100">
              <a:cs typeface="Aharo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7903" y="4479368"/>
            <a:ext cx="4680595" cy="946401"/>
          </a:xfrm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4" name="Picture 3" descr="Ozdobny deseń geometryczny oparty na deseniu">
            <a:extLst>
              <a:ext uri="{FF2B5EF4-FFF2-40B4-BE49-F238E27FC236}">
                <a16:creationId xmlns:a16="http://schemas.microsoft.com/office/drawing/2014/main" id="{EF6AB730-F5D8-4F87-BE74-559AE93F8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789"/>
          <a:stretch/>
        </p:blipFill>
        <p:spPr>
          <a:xfrm>
            <a:off x="9456221" y="298410"/>
            <a:ext cx="2404261" cy="174681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AEB4F3FB-8A13-45B1-8175-8017C3D49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62739"/>
            <a:ext cx="3946313" cy="17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CC0365-8932-4A68-AACE-DF18F71F0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87A2A9-14BD-4221-BD2D-3A82EFAF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1489778"/>
            <a:ext cx="8534399" cy="3047507"/>
          </a:xfrm>
        </p:spPr>
        <p:txBody>
          <a:bodyPr anchor="ctr">
            <a:normAutofit/>
          </a:bodyPr>
          <a:lstStyle/>
          <a:p>
            <a:pPr algn="l"/>
            <a:r>
              <a:rPr lang="pl-PL" dirty="0">
                <a:cs typeface="Aharoni"/>
              </a:rPr>
              <a:t>Koniec, </a:t>
            </a:r>
            <a:r>
              <a:rPr lang="pl-PL" dirty="0" err="1">
                <a:cs typeface="Aharoni"/>
              </a:rPr>
              <a:t>dziekuje</a:t>
            </a:r>
            <a:r>
              <a:rPr lang="pl-PL" dirty="0">
                <a:cs typeface="Aharoni"/>
              </a:rPr>
              <a:t> za </a:t>
            </a:r>
            <a:r>
              <a:rPr lang="pl-PL" dirty="0" err="1">
                <a:cs typeface="Aharoni"/>
              </a:rPr>
              <a:t>uwage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F10E40-4191-49F4-8808-85F70E542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91565"/>
            <a:ext cx="8534400" cy="676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/>
              <a:t>                                                              Dominika </a:t>
            </a:r>
            <a:r>
              <a:rPr lang="pl-PL" dirty="0" err="1"/>
              <a:t>Kowlaska</a:t>
            </a:r>
            <a:r>
              <a:rPr lang="pl-PL" dirty="0"/>
              <a:t> 7c</a:t>
            </a:r>
          </a:p>
        </p:txBody>
      </p:sp>
    </p:spTree>
    <p:extLst>
      <p:ext uri="{BB962C8B-B14F-4D97-AF65-F5344CB8AC3E}">
        <p14:creationId xmlns:p14="http://schemas.microsoft.com/office/powerpoint/2010/main" val="3629176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33663A21-56AF-4C97-8E38-498EC50C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7" b="239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75D702-2614-4801-BFF2-017EAC8A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9"/>
            <a:ext cx="5989320" cy="2762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800">
                <a:solidFill>
                  <a:schemeClr val="bg1"/>
                </a:solidFill>
              </a:rPr>
              <a:t>Miesiąc luty poświęcony na tematykę związaną z bezpiecznym  internetem.</a:t>
            </a:r>
          </a:p>
          <a:p>
            <a:pPr>
              <a:lnSpc>
                <a:spcPct val="95000"/>
              </a:lnSpc>
            </a:pP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7BB99A-C381-402C-800E-6F811FA9A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4102090"/>
            <a:ext cx="3145536" cy="1781298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637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1C38B0-30CE-4F26-8BF1-D4B31979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3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Zasady bezpiecznego korzystania z Internetu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5F5049-2FBF-4D5B-ACEA-EDAD8962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893326"/>
            <a:ext cx="4089779" cy="32026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Nigdy nie podawaj w Internecie swojego prawdziwego imienia i nazwiska</a:t>
            </a:r>
            <a:r>
              <a:rPr lang="en-US"/>
              <a:t>. Posługuj się nickiem, czyli pseudonimem, internetową ksywką. Nigdy nie podawaj osobom poznanym w Internecie swojego adresu domowego, numeru telefonu i innych tego typu informacji.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E8852866-C863-4C68-B554-39F89B024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11" r="24376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0CDC1E-40BE-4351-A371-65F6F14B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65E829-1267-4BA5-8C07-E35F7508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   </a:t>
            </a:r>
            <a:r>
              <a:rPr lang="en-US" sz="1900" b="1"/>
              <a:t>Nie ufaj osobie poznanej przez Internet.</a:t>
            </a:r>
            <a:r>
              <a:rPr lang="en-US" sz="1900"/>
              <a:t> Nigdy nie możesz być pewien, kim ona naprawdę jest. Mówi, że ma 8 lat, ale może mieć 40!  </a:t>
            </a:r>
            <a:r>
              <a:rPr lang="en-US" sz="1900" b="1"/>
              <a:t>Zabezpiecz komputer. </a:t>
            </a:r>
            <a:r>
              <a:rPr lang="en-US" sz="1900"/>
              <a:t>Używaj dobrego programu antywirusowego, dbaj, by baza wirusów była aktualna. Nie otwieraj e-maili od nieznajomych, nie klikaj na linki podesłane przez obcą osobę – mogą Ci zawirusować komputer!</a:t>
            </a:r>
          </a:p>
        </p:txBody>
      </p:sp>
      <p:pic>
        <p:nvPicPr>
          <p:cNvPr id="15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17A016D0-13FE-4A94-9426-F77753B98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464" y="1779208"/>
            <a:ext cx="6035826" cy="32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64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799EDE-159C-4FF5-8FF2-F919368A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6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Funkcjonowanie internetu i wynikające z tego zagrożenia</a:t>
            </a:r>
          </a:p>
          <a:p>
            <a:pPr>
              <a:lnSpc>
                <a:spcPct val="95000"/>
              </a:lnSpc>
            </a:pPr>
            <a:endParaRPr lang="en-US" sz="26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B9136D-0BFE-4D66-BBD1-AC94348CF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/>
              <a:t>Nie zapominaj, że każda informacja umieszczona w internecie powinna być traktowana jako informacja publiczna. Dlatego zanim zdecydujesz się podzielić jakimikolwiek informacjami, odpowiedz sobie na pytanie, czy ich ujawnienie Ci nie zaszkodzi. Wszystkie dane umieszczone w internecie prędzej czy później mogą bowiem zostać ujawnione.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DDCBAFF-39A7-469D-B011-E758C98FF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974" y="1719762"/>
            <a:ext cx="6740316" cy="36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4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9019A1-FFAF-4C53-9EB1-45D3124D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6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zapewni Ci bezpieczeństwo informacji w internecie?</a:t>
            </a:r>
          </a:p>
          <a:p>
            <a:pPr>
              <a:lnSpc>
                <a:spcPct val="95000"/>
              </a:lnSpc>
            </a:pPr>
            <a:endParaRPr lang="en-US" sz="26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557A4C52-D569-4FBA-8571-EA21213A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0540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DF1A55-3068-4C8C-8EE8-7169CDAE5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3464" y="2207969"/>
            <a:ext cx="5266535" cy="3884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Bardzo pomocne są  oprogramowania, które zwiększą Twoje bezpieczeństwo w sieci, np. programy antywirusowe i </a:t>
            </a:r>
            <a:r>
              <a:rPr lang="en-US">
                <a:hlinkClick r:id="rId3"/>
              </a:rPr>
              <a:t>CyberTarcza</a:t>
            </a:r>
            <a:r>
              <a:rPr lang="en-US"/>
              <a:t>,  Narzędzie wykrywa zagrożenia płynące z internetu i blokuje je, zanim dotrą do komputera czy smartfona.</a:t>
            </a:r>
          </a:p>
        </p:txBody>
      </p:sp>
    </p:spTree>
    <p:extLst>
      <p:ext uri="{BB962C8B-B14F-4D97-AF65-F5344CB8AC3E}">
        <p14:creationId xmlns:p14="http://schemas.microsoft.com/office/powerpoint/2010/main" val="192735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A214D0-F6F6-4297-8136-B831B538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Cyberprzemoc</a:t>
            </a:r>
          </a:p>
          <a:p>
            <a:pPr>
              <a:lnSpc>
                <a:spcPct val="95000"/>
              </a:lnSpc>
            </a:pP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ekst, wewnątrz, osoba, komputer&#10;&#10;Opis wygenerowany automatycznie">
            <a:extLst>
              <a:ext uri="{FF2B5EF4-FFF2-40B4-BE49-F238E27FC236}">
                <a16:creationId xmlns:a16="http://schemas.microsoft.com/office/drawing/2014/main" id="{DE7F5957-B39F-402D-8039-4E409DDE5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63" r="20333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41E946-5DFC-4B9F-8F80-C358BE351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3464" y="2207969"/>
            <a:ext cx="5266535" cy="388498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5000"/>
              </a:lnSpc>
              <a:buFont typeface="Arial" panose="020B0504020202020204" pitchFamily="34" charset="0"/>
              <a:buChar char="•"/>
            </a:pPr>
            <a:r>
              <a:rPr lang="en-US"/>
              <a:t>Przykrym zjawiskiem, z jakim możesz spotkać się podczas użytkowania komunikatora jest cyberprzemoc, czyli zagrożenie polegające na wyrządzaniu krzywdy przez ludzi złośliwych i ordynarnych.Nie pozwól się straszyć i ośmieszać. Nie jesteś sam.</a:t>
            </a:r>
          </a:p>
          <a:p>
            <a:pPr marL="285750" indent="-285750">
              <a:lnSpc>
                <a:spcPct val="95000"/>
              </a:lnSpc>
              <a:buFont typeface="Arial" panose="020B0504020202020204" pitchFamily="34" charset="0"/>
              <a:buChar char="•"/>
            </a:pPr>
            <a:r>
              <a:rPr lang="en-US"/>
              <a:t>Gdy coś cię zaniepokoi, powiedz o tym rodzicom lub wychowawcy.</a:t>
            </a:r>
          </a:p>
          <a:p>
            <a:pPr marL="285750" indent="-285750">
              <a:lnSpc>
                <a:spcPct val="95000"/>
              </a:lnSpc>
              <a:buFont typeface="Arial" panose="020B0504020202020204" pitchFamily="34" charset="0"/>
              <a:buChar char="•"/>
            </a:pPr>
            <a:r>
              <a:rPr lang="en-US"/>
              <a:t>W sytuacji zagrożenia w Internecie możesz skorzystać z pomocy oferowanej pod numerem telefonu: 116 111.</a:t>
            </a:r>
          </a:p>
          <a:p>
            <a:pPr>
              <a:lnSpc>
                <a:spcPct val="95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8E5B52-D1FE-49D6-A243-CD65F85F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880065"/>
            <a:ext cx="4089779" cy="366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Uzależnienia</a:t>
            </a:r>
          </a:p>
          <a:p>
            <a:pPr>
              <a:lnSpc>
                <a:spcPct val="95000"/>
              </a:lnSpc>
            </a:pP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132C2A-B3F7-4821-A1C4-A85B14E2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053025"/>
            <a:ext cx="4089779" cy="50429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5000"/>
              </a:lnSpc>
            </a:pPr>
            <a:r>
              <a:rPr lang="en-US" sz="1600" dirty="0" err="1"/>
              <a:t>Korzystając</a:t>
            </a:r>
            <a:r>
              <a:rPr lang="en-US" sz="1600" dirty="0"/>
              <a:t> z </a:t>
            </a:r>
            <a:r>
              <a:rPr lang="en-US" sz="1600" dirty="0" err="1"/>
              <a:t>Internetu</a:t>
            </a:r>
            <a:r>
              <a:rPr lang="en-US" sz="1600" dirty="0"/>
              <a:t>, </a:t>
            </a:r>
            <a:r>
              <a:rPr lang="en-US" sz="1600" dirty="0" err="1"/>
              <a:t>musisz</a:t>
            </a:r>
            <a:r>
              <a:rPr lang="en-US" sz="1600" dirty="0"/>
              <a:t> </a:t>
            </a:r>
            <a:r>
              <a:rPr lang="en-US" sz="1600" dirty="0" err="1"/>
              <a:t>sobie</a:t>
            </a:r>
            <a:r>
              <a:rPr lang="en-US" sz="1600" dirty="0"/>
              <a:t> </a:t>
            </a:r>
            <a:r>
              <a:rPr lang="en-US" sz="1600" dirty="0" err="1"/>
              <a:t>zdawać</a:t>
            </a:r>
            <a:r>
              <a:rPr lang="en-US" sz="1600" dirty="0"/>
              <a:t> </a:t>
            </a:r>
            <a:r>
              <a:rPr lang="en-US" sz="1600" dirty="0" err="1"/>
              <a:t>sprawę</a:t>
            </a:r>
            <a:r>
              <a:rPr lang="en-US" sz="1600" dirty="0"/>
              <a:t> z </a:t>
            </a:r>
            <a:r>
              <a:rPr lang="en-US" sz="1600" dirty="0" err="1"/>
              <a:t>zagrożeń</a:t>
            </a:r>
            <a:r>
              <a:rPr lang="en-US" sz="1600" dirty="0"/>
              <a:t>, </a:t>
            </a:r>
            <a:r>
              <a:rPr lang="en-US" sz="1600" dirty="0" err="1"/>
              <a:t>jakie</a:t>
            </a:r>
            <a:r>
              <a:rPr lang="en-US" sz="1600" dirty="0"/>
              <a:t> </a:t>
            </a:r>
            <a:r>
              <a:rPr lang="en-US" sz="1600" dirty="0" err="1"/>
              <a:t>mogą</a:t>
            </a:r>
            <a:r>
              <a:rPr lang="en-US" sz="1600" dirty="0"/>
              <a:t> </a:t>
            </a:r>
            <a:r>
              <a:rPr lang="en-US" sz="1600" dirty="0" err="1"/>
              <a:t>pojawić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podczas</a:t>
            </a:r>
            <a:r>
              <a:rPr lang="en-US" sz="1600" dirty="0"/>
              <a:t> </a:t>
            </a:r>
            <a:r>
              <a:rPr lang="en-US" sz="1600" dirty="0" err="1"/>
              <a:t>korzystania</a:t>
            </a:r>
            <a:r>
              <a:rPr lang="en-US" sz="1600" dirty="0"/>
              <a:t> z </a:t>
            </a:r>
            <a:r>
              <a:rPr lang="en-US" sz="1600" dirty="0" err="1"/>
              <a:t>jego</a:t>
            </a:r>
            <a:r>
              <a:rPr lang="en-US" sz="1600" dirty="0"/>
              <a:t> </a:t>
            </a:r>
            <a:r>
              <a:rPr lang="en-US" sz="1600" dirty="0" err="1"/>
              <a:t>usług</a:t>
            </a:r>
            <a:r>
              <a:rPr lang="en-US" sz="1600" dirty="0"/>
              <a:t>. </a:t>
            </a:r>
            <a:r>
              <a:rPr lang="en-US" sz="1600" dirty="0" err="1"/>
              <a:t>Jednym</a:t>
            </a:r>
            <a:r>
              <a:rPr lang="en-US" sz="1600" dirty="0"/>
              <a:t> z </a:t>
            </a:r>
            <a:r>
              <a:rPr lang="en-US" sz="1600" dirty="0" err="1"/>
              <a:t>nich</a:t>
            </a:r>
            <a:r>
              <a:rPr lang="en-US" sz="1600" dirty="0"/>
              <a:t> jest </a:t>
            </a:r>
            <a:r>
              <a:rPr lang="en-US" sz="1600" dirty="0" err="1"/>
              <a:t>uzależnienie</a:t>
            </a:r>
            <a:r>
              <a:rPr lang="en-US" sz="1600" dirty="0"/>
              <a:t> od </a:t>
            </a:r>
            <a:r>
              <a:rPr lang="en-US" sz="1600" dirty="0" err="1"/>
              <a:t>Internetu</a:t>
            </a:r>
            <a:r>
              <a:rPr lang="en-US" sz="1600" dirty="0"/>
              <a:t>, </a:t>
            </a:r>
            <a:r>
              <a:rPr lang="en-US" sz="1600" dirty="0" err="1"/>
              <a:t>które</a:t>
            </a:r>
            <a:r>
              <a:rPr lang="en-US" sz="1600" dirty="0"/>
              <a:t>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dotyczyć</a:t>
            </a:r>
            <a:r>
              <a:rPr lang="en-US" sz="1600" dirty="0"/>
              <a:t> </a:t>
            </a:r>
            <a:r>
              <a:rPr lang="en-US" sz="1600" dirty="0" err="1"/>
              <a:t>także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 </a:t>
            </a:r>
            <a:r>
              <a:rPr lang="en-US" sz="1600" dirty="0" err="1"/>
              <a:t>ciebie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 err="1"/>
              <a:t>Zastanów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czy</a:t>
            </a:r>
            <a:r>
              <a:rPr lang="en-US" sz="1600" dirty="0"/>
              <a:t>: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ktoś</a:t>
            </a:r>
            <a:r>
              <a:rPr lang="en-US" sz="1600" dirty="0"/>
              <a:t> z </a:t>
            </a:r>
            <a:r>
              <a:rPr lang="en-US" sz="1600" dirty="0" err="1"/>
              <a:t>twoich</a:t>
            </a:r>
            <a:r>
              <a:rPr lang="en-US" sz="1600" dirty="0"/>
              <a:t> </a:t>
            </a:r>
            <a:r>
              <a:rPr lang="en-US" sz="1600" dirty="0" err="1"/>
              <a:t>znajomych</a:t>
            </a:r>
            <a:r>
              <a:rPr lang="en-US" sz="1600" dirty="0"/>
              <a:t> </a:t>
            </a:r>
            <a:r>
              <a:rPr lang="en-US" sz="1600" dirty="0" err="1"/>
              <a:t>mówił</a:t>
            </a:r>
            <a:r>
              <a:rPr lang="en-US" sz="1600" dirty="0"/>
              <a:t> ci, </a:t>
            </a:r>
            <a:r>
              <a:rPr lang="en-US" sz="1600" dirty="0" err="1"/>
              <a:t>że</a:t>
            </a:r>
            <a:r>
              <a:rPr lang="en-US" sz="1600" dirty="0"/>
              <a:t> za </a:t>
            </a:r>
            <a:r>
              <a:rPr lang="en-US" sz="1600" dirty="0" err="1"/>
              <a:t>długo</a:t>
            </a:r>
            <a:r>
              <a:rPr lang="en-US" sz="1600" dirty="0"/>
              <a:t> </a:t>
            </a:r>
            <a:r>
              <a:rPr lang="en-US" sz="1600" dirty="0" err="1"/>
              <a:t>przesiadujesz</a:t>
            </a:r>
            <a:r>
              <a:rPr lang="en-US" sz="1600" dirty="0"/>
              <a:t> </a:t>
            </a:r>
            <a:r>
              <a:rPr lang="en-US" sz="1600" dirty="0" err="1"/>
              <a:t>przy</a:t>
            </a:r>
            <a:r>
              <a:rPr lang="en-US" sz="1600" dirty="0"/>
              <a:t> </a:t>
            </a:r>
            <a:r>
              <a:rPr lang="en-US" sz="1600" dirty="0" err="1"/>
              <a:t>komputerze</a:t>
            </a:r>
            <a:r>
              <a:rPr lang="en-US" sz="1600" dirty="0"/>
              <a:t>?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podejmowałeś</a:t>
            </a:r>
            <a:r>
              <a:rPr lang="en-US" sz="1600" dirty="0"/>
              <a:t> </a:t>
            </a:r>
            <a:r>
              <a:rPr lang="en-US" sz="1600" err="1"/>
              <a:t>próby</a:t>
            </a:r>
            <a:r>
              <a:rPr lang="en-US" sz="1600" dirty="0"/>
              <a:t> </a:t>
            </a:r>
            <a:r>
              <a:rPr lang="en-US" sz="1600" err="1"/>
              <a:t>ograniczania</a:t>
            </a:r>
            <a:r>
              <a:rPr lang="en-US" sz="1600" dirty="0"/>
              <a:t> </a:t>
            </a:r>
            <a:r>
              <a:rPr lang="en-US" sz="1600" err="1"/>
              <a:t>korzystania</a:t>
            </a:r>
            <a:r>
              <a:rPr lang="en-US" sz="1600" dirty="0"/>
              <a:t> z </a:t>
            </a:r>
            <a:r>
              <a:rPr lang="en-US" sz="1600" err="1"/>
              <a:t>Internetu</a:t>
            </a:r>
            <a:r>
              <a:rPr lang="en-US" sz="1600" dirty="0"/>
              <a:t>?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rezygnujesz</a:t>
            </a:r>
            <a:r>
              <a:rPr lang="en-US" sz="1600" dirty="0"/>
              <a:t> </a:t>
            </a:r>
            <a:r>
              <a:rPr lang="en-US" sz="1600" err="1"/>
              <a:t>ze</a:t>
            </a:r>
            <a:r>
              <a:rPr lang="en-US" sz="1600" dirty="0"/>
              <a:t> </a:t>
            </a:r>
            <a:r>
              <a:rPr lang="en-US" sz="1600" err="1"/>
              <a:t>spotkań</a:t>
            </a:r>
            <a:r>
              <a:rPr lang="en-US" sz="1600" dirty="0"/>
              <a:t> z </a:t>
            </a:r>
            <a:r>
              <a:rPr lang="en-US" sz="1600" err="1"/>
              <a:t>przyjaciółmi</a:t>
            </a:r>
            <a:r>
              <a:rPr lang="en-US" sz="1600" dirty="0"/>
              <a:t>, aby </a:t>
            </a:r>
            <a:r>
              <a:rPr lang="en-US" sz="1600" err="1"/>
              <a:t>być</a:t>
            </a:r>
            <a:r>
              <a:rPr lang="en-US" sz="1600" dirty="0"/>
              <a:t> </a:t>
            </a:r>
            <a:r>
              <a:rPr lang="en-US" sz="1600" err="1"/>
              <a:t>dłużej</a:t>
            </a:r>
            <a:r>
              <a:rPr lang="en-US" sz="1600" dirty="0"/>
              <a:t> w </a:t>
            </a:r>
            <a:r>
              <a:rPr lang="en-US" sz="1600" err="1"/>
              <a:t>sieci</a:t>
            </a:r>
            <a:r>
              <a:rPr lang="en-US" sz="1600" dirty="0"/>
              <a:t>?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odczuwasz</a:t>
            </a:r>
            <a:r>
              <a:rPr lang="en-US" sz="1600" dirty="0"/>
              <a:t> </a:t>
            </a:r>
            <a:r>
              <a:rPr lang="en-US" sz="1600" err="1"/>
              <a:t>potrzebę</a:t>
            </a:r>
            <a:r>
              <a:rPr lang="en-US" sz="1600" dirty="0"/>
              <a:t> </a:t>
            </a:r>
            <a:r>
              <a:rPr lang="en-US" sz="1600" err="1"/>
              <a:t>coraz</a:t>
            </a:r>
            <a:r>
              <a:rPr lang="en-US" sz="1600" dirty="0"/>
              <a:t> </a:t>
            </a:r>
            <a:r>
              <a:rPr lang="en-US" sz="1600" err="1"/>
              <a:t>dłuższego</a:t>
            </a:r>
            <a:r>
              <a:rPr lang="en-US" sz="1600" dirty="0"/>
              <a:t> </a:t>
            </a:r>
            <a:r>
              <a:rPr lang="en-US" sz="1600" err="1"/>
              <a:t>przebywania</a:t>
            </a:r>
            <a:r>
              <a:rPr lang="en-US" sz="1600" dirty="0"/>
              <a:t> </a:t>
            </a:r>
            <a:r>
              <a:rPr lang="en-US" dirty="0"/>
              <a:t>w </a:t>
            </a:r>
            <a:r>
              <a:rPr lang="en-US" err="1"/>
              <a:t>sieci</a:t>
            </a:r>
            <a:r>
              <a:rPr lang="en-US" dirty="0"/>
              <a:t>?</a:t>
            </a:r>
          </a:p>
          <a:p>
            <a:pPr>
              <a:lnSpc>
                <a:spcPct val="95000"/>
              </a:lnSpc>
            </a:pPr>
            <a:endParaRPr lang="en-US" sz="1000"/>
          </a:p>
        </p:txBody>
      </p:sp>
      <p:pic>
        <p:nvPicPr>
          <p:cNvPr id="5" name="Obraz 5" descr="Obraz zawierający tekst, computer, wewnątrz, osoba&#10;&#10;Opis wygenerowany automatycznie">
            <a:extLst>
              <a:ext uri="{FF2B5EF4-FFF2-40B4-BE49-F238E27FC236}">
                <a16:creationId xmlns:a16="http://schemas.microsoft.com/office/drawing/2014/main" id="{29329911-86D1-4E4C-B322-6F700A82C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04" r="14939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604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9F39F6-BA0E-4F8D-B9AA-54D22806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458" y="1201602"/>
            <a:ext cx="4387389" cy="1661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Zapamiętaj!</a:t>
            </a:r>
            <a:endParaRPr lang="en-US" sz="4200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ekst, osoba, wewnątrz, computer&#10;&#10;Opis wygenerowany automatycznie">
            <a:extLst>
              <a:ext uri="{FF2B5EF4-FFF2-40B4-BE49-F238E27FC236}">
                <a16:creationId xmlns:a16="http://schemas.microsoft.com/office/drawing/2014/main" id="{78F6E9B1-04FE-4C49-B6B3-2FA14B0BA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900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1E88D6-FCB0-44D1-A030-34DB986EB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1874" y="1891921"/>
            <a:ext cx="5250030" cy="36890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Zbyt</a:t>
            </a:r>
            <a:r>
              <a:rPr lang="en-US" sz="1600" dirty="0"/>
              <a:t> </a:t>
            </a:r>
            <a:r>
              <a:rPr lang="en-US" sz="1600" dirty="0" err="1"/>
              <a:t>częste</a:t>
            </a:r>
            <a:r>
              <a:rPr lang="en-US" sz="1600" dirty="0"/>
              <a:t> </a:t>
            </a:r>
            <a:r>
              <a:rPr lang="en-US" sz="1600" dirty="0" err="1"/>
              <a:t>korzystanie</a:t>
            </a:r>
            <a:r>
              <a:rPr lang="en-US" sz="1600" dirty="0"/>
              <a:t> z </a:t>
            </a:r>
            <a:r>
              <a:rPr lang="en-US" sz="1600" dirty="0" err="1"/>
              <a:t>Internetu</a:t>
            </a:r>
            <a:r>
              <a:rPr lang="en-US" sz="1600" dirty="0"/>
              <a:t>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spowodować</a:t>
            </a:r>
            <a:r>
              <a:rPr lang="en-US" sz="1600" dirty="0"/>
              <a:t> </a:t>
            </a:r>
            <a:r>
              <a:rPr lang="en-US" sz="1600" dirty="0" err="1"/>
              <a:t>uzależnienie</a:t>
            </a:r>
            <a:r>
              <a:rPr lang="en-US" sz="1600" dirty="0"/>
              <a:t> od </a:t>
            </a:r>
            <a:r>
              <a:rPr lang="en-US" sz="1600" dirty="0" err="1"/>
              <a:t>niego</a:t>
            </a:r>
            <a:r>
              <a:rPr lang="en-US" sz="1600" dirty="0"/>
              <a:t>. W </a:t>
            </a:r>
            <a:r>
              <a:rPr lang="en-US" sz="1600" dirty="0" err="1"/>
              <a:t>rezultacie</a:t>
            </a:r>
            <a:r>
              <a:rPr lang="en-US" sz="1600" dirty="0"/>
              <a:t> </a:t>
            </a:r>
            <a:r>
              <a:rPr lang="en-US" sz="1600" dirty="0" err="1"/>
              <a:t>możesz</a:t>
            </a:r>
            <a:r>
              <a:rPr lang="en-US" sz="1600" dirty="0"/>
              <a:t> </a:t>
            </a:r>
            <a:r>
              <a:rPr lang="en-US" sz="1600" dirty="0" err="1"/>
              <a:t>zaniedbać</a:t>
            </a:r>
            <a:r>
              <a:rPr lang="en-US" sz="1600" dirty="0"/>
              <a:t> </a:t>
            </a:r>
            <a:r>
              <a:rPr lang="en-US" sz="1600" dirty="0" err="1"/>
              <a:t>naukę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 </a:t>
            </a:r>
            <a:r>
              <a:rPr lang="en-US" sz="1600" dirty="0" err="1"/>
              <a:t>zrezygnować</a:t>
            </a:r>
            <a:r>
              <a:rPr lang="en-US" sz="1600" dirty="0"/>
              <a:t>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swoich</a:t>
            </a:r>
            <a:r>
              <a:rPr lang="en-US" sz="1600" dirty="0"/>
              <a:t> </a:t>
            </a:r>
            <a:r>
              <a:rPr lang="en-US" sz="1600" dirty="0" err="1"/>
              <a:t>dotychczasowych</a:t>
            </a:r>
            <a:r>
              <a:rPr lang="en-US" sz="1600" dirty="0"/>
              <a:t> </a:t>
            </a:r>
            <a:r>
              <a:rPr lang="en-US" sz="1600" dirty="0" err="1"/>
              <a:t>przyjaźni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Zainstaluj</a:t>
            </a:r>
            <a:r>
              <a:rPr lang="en-US" sz="1600" dirty="0"/>
              <a:t> </a:t>
            </a:r>
            <a:r>
              <a:rPr lang="en-US" sz="1600" err="1"/>
              <a:t>na</a:t>
            </a:r>
            <a:r>
              <a:rPr lang="en-US" sz="1600" dirty="0"/>
              <a:t> </a:t>
            </a:r>
            <a:r>
              <a:rPr lang="en-US" sz="1600" err="1"/>
              <a:t>komputerze</a:t>
            </a:r>
            <a:r>
              <a:rPr lang="en-US" sz="1600" dirty="0"/>
              <a:t> program </a:t>
            </a:r>
            <a:r>
              <a:rPr lang="en-US" sz="1600" err="1"/>
              <a:t>antywirusowy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Stosuj</a:t>
            </a:r>
            <a:r>
              <a:rPr lang="en-US" sz="1600" dirty="0"/>
              <a:t> </a:t>
            </a:r>
            <a:r>
              <a:rPr lang="en-US" sz="1600" dirty="0" err="1"/>
              <a:t>trudne</a:t>
            </a:r>
            <a:r>
              <a:rPr lang="en-US" sz="1600" dirty="0"/>
              <a:t> do </a:t>
            </a:r>
            <a:r>
              <a:rPr lang="en-US" sz="1600" dirty="0" err="1"/>
              <a:t>odgadnięcia</a:t>
            </a:r>
            <a:r>
              <a:rPr lang="en-US" sz="1600" dirty="0"/>
              <a:t> </a:t>
            </a:r>
            <a:r>
              <a:rPr lang="en-US" sz="1600" dirty="0" err="1"/>
              <a:t>hasła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/>
              <a:t>W </a:t>
            </a:r>
            <a:r>
              <a:rPr lang="en-US" sz="1600" err="1"/>
              <a:t>związku</a:t>
            </a:r>
            <a:r>
              <a:rPr lang="en-US" sz="1600" dirty="0"/>
              <a:t> z </a:t>
            </a:r>
            <a:r>
              <a:rPr lang="en-US" sz="1600" err="1"/>
              <a:t>zagrożeniami</a:t>
            </a:r>
            <a:r>
              <a:rPr lang="en-US" sz="1600" dirty="0"/>
              <a:t> w </a:t>
            </a:r>
            <a:r>
              <a:rPr lang="en-US" sz="1600" err="1"/>
              <a:t>sieci</a:t>
            </a:r>
            <a:r>
              <a:rPr lang="en-US" sz="1600" dirty="0"/>
              <a:t> </a:t>
            </a:r>
            <a:r>
              <a:rPr lang="en-US" sz="1600" err="1"/>
              <a:t>bądź</a:t>
            </a:r>
            <a:r>
              <a:rPr lang="en-US" sz="1600" dirty="0"/>
              <a:t> </a:t>
            </a:r>
            <a:r>
              <a:rPr lang="en-US" sz="1600" err="1"/>
              <a:t>ostrożny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 </a:t>
            </a:r>
            <a:r>
              <a:rPr lang="en-US" sz="1600" err="1"/>
              <a:t>nie</a:t>
            </a:r>
            <a:r>
              <a:rPr lang="en-US" sz="1600" dirty="0"/>
              <a:t> </a:t>
            </a:r>
            <a:r>
              <a:rPr lang="en-US" sz="1600" err="1"/>
              <a:t>podawaj</a:t>
            </a:r>
            <a:r>
              <a:rPr lang="en-US" sz="1600" dirty="0"/>
              <a:t> </a:t>
            </a:r>
            <a:r>
              <a:rPr lang="en-US" sz="1600" err="1"/>
              <a:t>wszystkich</a:t>
            </a:r>
            <a:r>
              <a:rPr lang="en-US" sz="1600" dirty="0"/>
              <a:t> </a:t>
            </a:r>
            <a:r>
              <a:rPr lang="en-US" sz="1600" err="1"/>
              <a:t>informacji</a:t>
            </a:r>
            <a:r>
              <a:rPr lang="en-US" sz="1600" dirty="0"/>
              <a:t> o </a:t>
            </a:r>
            <a:r>
              <a:rPr lang="en-US" sz="1600" err="1"/>
              <a:t>sobie</a:t>
            </a:r>
            <a:r>
              <a:rPr lang="en-US" sz="1600" dirty="0"/>
              <a:t> </a:t>
            </a:r>
            <a:r>
              <a:rPr lang="en-US" sz="1600" err="1"/>
              <a:t>oraz</a:t>
            </a:r>
            <a:r>
              <a:rPr lang="en-US" sz="1600" dirty="0"/>
              <a:t> </a:t>
            </a:r>
            <a:r>
              <a:rPr lang="en-US" sz="1600" err="1"/>
              <a:t>nie</a:t>
            </a:r>
            <a:r>
              <a:rPr lang="en-US" sz="1600" dirty="0"/>
              <a:t> </a:t>
            </a:r>
            <a:r>
              <a:rPr lang="en-US" sz="1600" err="1"/>
              <a:t>wysyłaj</a:t>
            </a:r>
            <a:r>
              <a:rPr lang="en-US" sz="1600" dirty="0"/>
              <a:t> </a:t>
            </a:r>
            <a:r>
              <a:rPr lang="en-US" sz="1600" err="1"/>
              <a:t>swoich</a:t>
            </a:r>
            <a:r>
              <a:rPr lang="en-US" sz="1600" dirty="0"/>
              <a:t> </a:t>
            </a:r>
            <a:r>
              <a:rPr lang="en-US" sz="1600" err="1"/>
              <a:t>zdjęć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err="1"/>
              <a:t>Podczas</a:t>
            </a:r>
            <a:r>
              <a:rPr lang="en-US" sz="1600" dirty="0"/>
              <a:t> </a:t>
            </a:r>
            <a:r>
              <a:rPr lang="en-US" sz="1600" err="1"/>
              <a:t>przeglądania</a:t>
            </a:r>
            <a:r>
              <a:rPr lang="en-US" sz="1600" dirty="0"/>
              <a:t> </a:t>
            </a:r>
            <a:r>
              <a:rPr lang="en-US" sz="1600" err="1"/>
              <a:t>stron</a:t>
            </a:r>
            <a:r>
              <a:rPr lang="en-US" sz="1600" dirty="0"/>
              <a:t> </a:t>
            </a:r>
            <a:r>
              <a:rPr lang="en-US" sz="1600" err="1"/>
              <a:t>internetowych</a:t>
            </a:r>
            <a:r>
              <a:rPr lang="en-US" sz="1600" dirty="0"/>
              <a:t> </a:t>
            </a:r>
            <a:r>
              <a:rPr lang="en-US" sz="1600" err="1"/>
              <a:t>możesz</a:t>
            </a:r>
            <a:r>
              <a:rPr lang="en-US" sz="1600" dirty="0"/>
              <a:t> </a:t>
            </a:r>
            <a:r>
              <a:rPr lang="en-US" sz="1600" err="1"/>
              <a:t>spotkać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z </a:t>
            </a:r>
            <a:r>
              <a:rPr lang="en-US" sz="1600" err="1"/>
              <a:t>próbami</a:t>
            </a:r>
            <a:r>
              <a:rPr lang="en-US" sz="1600" dirty="0"/>
              <a:t> </a:t>
            </a:r>
            <a:r>
              <a:rPr lang="en-US" sz="1600" err="1"/>
              <a:t>nawiązania</a:t>
            </a:r>
            <a:r>
              <a:rPr lang="en-US" sz="1600" dirty="0"/>
              <a:t> </a:t>
            </a:r>
            <a:r>
              <a:rPr lang="en-US" sz="1600" err="1"/>
              <a:t>kontaktu</a:t>
            </a:r>
            <a:r>
              <a:rPr lang="en-US" sz="1600" dirty="0"/>
              <a:t> z  </a:t>
            </a:r>
            <a:r>
              <a:rPr lang="en-US" sz="1600" err="1"/>
              <a:t>tobą</a:t>
            </a:r>
            <a:r>
              <a:rPr lang="en-US" sz="1600" dirty="0"/>
              <a:t> </a:t>
            </a:r>
            <a:r>
              <a:rPr lang="en-US" sz="1600" err="1"/>
              <a:t>przez</a:t>
            </a:r>
            <a:r>
              <a:rPr lang="en-US" sz="1600" dirty="0"/>
              <a:t> </a:t>
            </a:r>
            <a:r>
              <a:rPr lang="en-US" sz="1600" err="1"/>
              <a:t>osobę</a:t>
            </a:r>
            <a:r>
              <a:rPr lang="en-US" sz="1600" dirty="0"/>
              <a:t> </a:t>
            </a:r>
            <a:r>
              <a:rPr lang="en-US" sz="1600" err="1"/>
              <a:t>podającą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za </a:t>
            </a:r>
            <a:r>
              <a:rPr lang="en-US" sz="1600" err="1"/>
              <a:t>kogoś</a:t>
            </a:r>
            <a:r>
              <a:rPr lang="en-US" sz="1600" dirty="0"/>
              <a:t> </a:t>
            </a:r>
            <a:r>
              <a:rPr lang="en-US" sz="1600" err="1"/>
              <a:t>innego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95000"/>
              </a:lnSpc>
              <a:buFont typeface="Arial"/>
              <a:buChar char="•"/>
            </a:pPr>
            <a:r>
              <a:rPr lang="en-US" sz="1600" dirty="0" err="1"/>
              <a:t>Jeśli</a:t>
            </a:r>
            <a:r>
              <a:rPr lang="en-US" sz="1600" dirty="0"/>
              <a:t> </a:t>
            </a:r>
            <a:r>
              <a:rPr lang="en-US" sz="1600" dirty="0" err="1"/>
              <a:t>jesteś</a:t>
            </a:r>
            <a:r>
              <a:rPr lang="en-US" sz="1600" dirty="0"/>
              <a:t> w </a:t>
            </a:r>
            <a:r>
              <a:rPr lang="en-US" sz="1600" dirty="0" err="1"/>
              <a:t>niebezpieczeństwie</a:t>
            </a:r>
            <a:r>
              <a:rPr lang="en-US" sz="1600" dirty="0"/>
              <a:t> ,</a:t>
            </a:r>
            <a:r>
              <a:rPr lang="en-US" sz="1600" dirty="0" err="1"/>
              <a:t>zadzwoń</a:t>
            </a:r>
            <a:r>
              <a:rPr lang="en-US" sz="1600" dirty="0"/>
              <a:t> pod </a:t>
            </a:r>
            <a:r>
              <a:rPr lang="en-US" sz="1600" dirty="0" err="1"/>
              <a:t>numer</a:t>
            </a:r>
            <a:r>
              <a:rPr lang="en-US" sz="1600" dirty="0"/>
              <a:t> 116 111 - jest to </a:t>
            </a:r>
            <a:r>
              <a:rPr lang="en-US" sz="1600" dirty="0" err="1"/>
              <a:t>telefon</a:t>
            </a:r>
            <a:r>
              <a:rPr lang="en-US" sz="1600" dirty="0"/>
              <a:t> </a:t>
            </a:r>
            <a:r>
              <a:rPr lang="en-US" sz="1600" dirty="0" err="1"/>
              <a:t>zaufania</a:t>
            </a:r>
            <a:r>
              <a:rPr lang="en-US" sz="1600" dirty="0"/>
              <a:t> </a:t>
            </a:r>
            <a:r>
              <a:rPr lang="en-US" sz="1600" dirty="0" err="1"/>
              <a:t>dla</a:t>
            </a:r>
            <a:r>
              <a:rPr lang="en-US" sz="1600" dirty="0"/>
              <a:t> </a:t>
            </a:r>
            <a:r>
              <a:rPr lang="en-US" sz="1600" dirty="0" err="1"/>
              <a:t>dzieci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 </a:t>
            </a:r>
            <a:r>
              <a:rPr lang="en-US" sz="1600" dirty="0" err="1"/>
              <a:t>młodzieży</a:t>
            </a:r>
            <a:r>
              <a:rPr lang="en-US" sz="1600" dirty="0"/>
              <a:t>.</a:t>
            </a:r>
          </a:p>
          <a:p>
            <a:pPr>
              <a:lnSpc>
                <a:spcPct val="95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70895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8E8"/>
      </a:lt2>
      <a:accent1>
        <a:srgbClr val="C69796"/>
      </a:accent1>
      <a:accent2>
        <a:srgbClr val="BA987F"/>
      </a:accent2>
      <a:accent3>
        <a:srgbClr val="AAA481"/>
      </a:accent3>
      <a:accent4>
        <a:srgbClr val="9BAA74"/>
      </a:accent4>
      <a:accent5>
        <a:srgbClr val="8FAC82"/>
      </a:accent5>
      <a:accent6>
        <a:srgbClr val="78B07D"/>
      </a:accent6>
      <a:hlink>
        <a:srgbClr val="568D8E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PrismaticVTI</vt:lpstr>
      <vt:lpstr>DBI 2021 - Dzień Bezpiecznego Internetu </vt:lpstr>
      <vt:lpstr>Miesiąc luty poświęcony na tematykę związaną z bezpiecznym  internetem. </vt:lpstr>
      <vt:lpstr>Zasady bezpiecznego korzystania z Internetu</vt:lpstr>
      <vt:lpstr>Prezentacja programu PowerPoint</vt:lpstr>
      <vt:lpstr>Funkcjonowanie internetu i wynikające z tego zagrożenia </vt:lpstr>
      <vt:lpstr>Co zapewni Ci bezpieczeństwo informacji w internecie? </vt:lpstr>
      <vt:lpstr>Cyberprzemoc </vt:lpstr>
      <vt:lpstr>Uzależnienia </vt:lpstr>
      <vt:lpstr>Zapamiętaj!</vt:lpstr>
      <vt:lpstr>Koniec, dziekuje za uwage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162</cp:revision>
  <dcterms:created xsi:type="dcterms:W3CDTF">2021-02-14T17:15:47Z</dcterms:created>
  <dcterms:modified xsi:type="dcterms:W3CDTF">2021-02-14T18:21:10Z</dcterms:modified>
</cp:coreProperties>
</file>