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6" r:id="rId1"/>
  </p:sldMasterIdLst>
  <p:sldIdLst>
    <p:sldId id="256" r:id="rId2"/>
    <p:sldId id="260" r:id="rId3"/>
    <p:sldId id="258" r:id="rId4"/>
    <p:sldId id="257" r:id="rId5"/>
    <p:sldId id="261" r:id="rId6"/>
    <p:sldId id="263" r:id="rId7"/>
    <p:sldId id="264" r:id="rId8"/>
    <p:sldId id="265" r:id="rId9"/>
    <p:sldId id="266" r:id="rId10"/>
    <p:sldId id="259" r:id="rId11"/>
    <p:sldId id="262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60DA8CB-20E7-6713-4E49-051DF9FB71DF}" v="953" dt="2020-03-25T18:09:23.78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83" autoAdjust="0"/>
    <p:restoredTop sz="94660"/>
  </p:normalViewPr>
  <p:slideViewPr>
    <p:cSldViewPr snapToGrid="0">
      <p:cViewPr varScale="1">
        <p:scale>
          <a:sx n="93" d="100"/>
          <a:sy n="93" d="100"/>
        </p:scale>
        <p:origin x="84" y="4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clId="Web-{360DA8CB-20E7-6713-4E49-051DF9FB71DF}"/>
    <pc:docChg chg="modSld">
      <pc:chgData name="" userId="" providerId="" clId="Web-{360DA8CB-20E7-6713-4E49-051DF9FB71DF}" dt="2020-03-25T16:40:37.116" v="7" actId="20577"/>
      <pc:docMkLst>
        <pc:docMk/>
      </pc:docMkLst>
      <pc:sldChg chg="modSp">
        <pc:chgData name="" userId="" providerId="" clId="Web-{360DA8CB-20E7-6713-4E49-051DF9FB71DF}" dt="2020-03-25T16:40:37.116" v="6" actId="20577"/>
        <pc:sldMkLst>
          <pc:docMk/>
          <pc:sldMk cId="1194440229" sldId="256"/>
        </pc:sldMkLst>
        <pc:spChg chg="mod">
          <ac:chgData name="" userId="" providerId="" clId="Web-{360DA8CB-20E7-6713-4E49-051DF9FB71DF}" dt="2020-03-25T16:40:37.116" v="6" actId="20577"/>
          <ac:spMkLst>
            <pc:docMk/>
            <pc:sldMk cId="1194440229" sldId="256"/>
            <ac:spMk id="2" creationId="{00000000-0000-0000-0000-000000000000}"/>
          </ac:spMkLst>
        </pc:spChg>
      </pc:sldChg>
    </pc:docChg>
  </pc:docChgLst>
  <pc:docChgLst>
    <pc:chgData name="Amelia Dudek" userId="S::amelia.dudek@zpo-terpentyna.pl::6ebaec05-e5da-4551-8628-3a2ca0b7a27e" providerId="AD" clId="Web-{360DA8CB-20E7-6713-4E49-051DF9FB71DF}"/>
    <pc:docChg chg="addSld modSld sldOrd">
      <pc:chgData name="Amelia Dudek" userId="S::amelia.dudek@zpo-terpentyna.pl::6ebaec05-e5da-4551-8628-3a2ca0b7a27e" providerId="AD" clId="Web-{360DA8CB-20E7-6713-4E49-051DF9FB71DF}" dt="2020-03-25T18:09:23.784" v="942" actId="20577"/>
      <pc:docMkLst>
        <pc:docMk/>
      </pc:docMkLst>
      <pc:sldChg chg="addSp modSp mod modTransition setBg">
        <pc:chgData name="Amelia Dudek" userId="S::amelia.dudek@zpo-terpentyna.pl::6ebaec05-e5da-4551-8628-3a2ca0b7a27e" providerId="AD" clId="Web-{360DA8CB-20E7-6713-4E49-051DF9FB71DF}" dt="2020-03-25T18:05:47.035" v="927"/>
        <pc:sldMkLst>
          <pc:docMk/>
          <pc:sldMk cId="1194440229" sldId="256"/>
        </pc:sldMkLst>
        <pc:spChg chg="mod">
          <ac:chgData name="Amelia Dudek" userId="S::amelia.dudek@zpo-terpentyna.pl::6ebaec05-e5da-4551-8628-3a2ca0b7a27e" providerId="AD" clId="Web-{360DA8CB-20E7-6713-4E49-051DF9FB71DF}" dt="2020-03-25T16:42:04.607" v="11"/>
          <ac:spMkLst>
            <pc:docMk/>
            <pc:sldMk cId="1194440229" sldId="256"/>
            <ac:spMk id="2" creationId="{00000000-0000-0000-0000-000000000000}"/>
          </ac:spMkLst>
        </pc:spChg>
        <pc:spChg chg="mod">
          <ac:chgData name="Amelia Dudek" userId="S::amelia.dudek@zpo-terpentyna.pl::6ebaec05-e5da-4551-8628-3a2ca0b7a27e" providerId="AD" clId="Web-{360DA8CB-20E7-6713-4E49-051DF9FB71DF}" dt="2020-03-25T16:42:04.607" v="11"/>
          <ac:spMkLst>
            <pc:docMk/>
            <pc:sldMk cId="1194440229" sldId="256"/>
            <ac:spMk id="3" creationId="{00000000-0000-0000-0000-000000000000}"/>
          </ac:spMkLst>
        </pc:spChg>
        <pc:picChg chg="add mod ord">
          <ac:chgData name="Amelia Dudek" userId="S::amelia.dudek@zpo-terpentyna.pl::6ebaec05-e5da-4551-8628-3a2ca0b7a27e" providerId="AD" clId="Web-{360DA8CB-20E7-6713-4E49-051DF9FB71DF}" dt="2020-03-25T16:42:04.607" v="11"/>
          <ac:picMkLst>
            <pc:docMk/>
            <pc:sldMk cId="1194440229" sldId="256"/>
            <ac:picMk id="4" creationId="{A93851CA-43D7-49BA-BB3F-9691651EA8C7}"/>
          </ac:picMkLst>
        </pc:picChg>
      </pc:sldChg>
      <pc:sldChg chg="addSp delSp modSp new mod modTransition setBg">
        <pc:chgData name="Amelia Dudek" userId="S::amelia.dudek@zpo-terpentyna.pl::6ebaec05-e5da-4551-8628-3a2ca0b7a27e" providerId="AD" clId="Web-{360DA8CB-20E7-6713-4E49-051DF9FB71DF}" dt="2020-03-25T18:05:55.895" v="930"/>
        <pc:sldMkLst>
          <pc:docMk/>
          <pc:sldMk cId="2296512079" sldId="257"/>
        </pc:sldMkLst>
        <pc:spChg chg="del mod">
          <ac:chgData name="Amelia Dudek" userId="S::amelia.dudek@zpo-terpentyna.pl::6ebaec05-e5da-4551-8628-3a2ca0b7a27e" providerId="AD" clId="Web-{360DA8CB-20E7-6713-4E49-051DF9FB71DF}" dt="2020-03-25T16:44:56.055" v="15"/>
          <ac:spMkLst>
            <pc:docMk/>
            <pc:sldMk cId="2296512079" sldId="257"/>
            <ac:spMk id="2" creationId="{A5B63556-69D1-4F58-803A-D2B036067C67}"/>
          </ac:spMkLst>
        </pc:spChg>
        <pc:spChg chg="del">
          <ac:chgData name="Amelia Dudek" userId="S::amelia.dudek@zpo-terpentyna.pl::6ebaec05-e5da-4551-8628-3a2ca0b7a27e" providerId="AD" clId="Web-{360DA8CB-20E7-6713-4E49-051DF9FB71DF}" dt="2020-03-25T16:44:37.163" v="13"/>
          <ac:spMkLst>
            <pc:docMk/>
            <pc:sldMk cId="2296512079" sldId="257"/>
            <ac:spMk id="3" creationId="{0F7154DA-FFEC-4561-ABE0-AF2DBD612BDF}"/>
          </ac:spMkLst>
        </pc:spChg>
        <pc:spChg chg="add mod">
          <ac:chgData name="Amelia Dudek" userId="S::amelia.dudek@zpo-terpentyna.pl::6ebaec05-e5da-4551-8628-3a2ca0b7a27e" providerId="AD" clId="Web-{360DA8CB-20E7-6713-4E49-051DF9FB71DF}" dt="2020-03-25T17:08:22.727" v="153" actId="20577"/>
          <ac:spMkLst>
            <pc:docMk/>
            <pc:sldMk cId="2296512079" sldId="257"/>
            <ac:spMk id="8" creationId="{DFE80E87-874E-4614-BAC7-BCCA6BC5AD90}"/>
          </ac:spMkLst>
        </pc:spChg>
        <pc:spChg chg="add">
          <ac:chgData name="Amelia Dudek" userId="S::amelia.dudek@zpo-terpentyna.pl::6ebaec05-e5da-4551-8628-3a2ca0b7a27e" providerId="AD" clId="Web-{360DA8CB-20E7-6713-4E49-051DF9FB71DF}" dt="2020-03-25T16:44:43.934" v="14"/>
          <ac:spMkLst>
            <pc:docMk/>
            <pc:sldMk cId="2296512079" sldId="257"/>
            <ac:spMk id="11" creationId="{930BC020-BDBF-49EB-9898-BAB5BF559317}"/>
          </ac:spMkLst>
        </pc:spChg>
        <pc:spChg chg="add">
          <ac:chgData name="Amelia Dudek" userId="S::amelia.dudek@zpo-terpentyna.pl::6ebaec05-e5da-4551-8628-3a2ca0b7a27e" providerId="AD" clId="Web-{360DA8CB-20E7-6713-4E49-051DF9FB71DF}" dt="2020-03-25T16:44:43.934" v="14"/>
          <ac:spMkLst>
            <pc:docMk/>
            <pc:sldMk cId="2296512079" sldId="257"/>
            <ac:spMk id="13" creationId="{64950C64-5D81-40F1-9601-8BA0D63BAE74}"/>
          </ac:spMkLst>
        </pc:spChg>
        <pc:picChg chg="add mod ord">
          <ac:chgData name="Amelia Dudek" userId="S::amelia.dudek@zpo-terpentyna.pl::6ebaec05-e5da-4551-8628-3a2ca0b7a27e" providerId="AD" clId="Web-{360DA8CB-20E7-6713-4E49-051DF9FB71DF}" dt="2020-03-25T16:44:43.934" v="14"/>
          <ac:picMkLst>
            <pc:docMk/>
            <pc:sldMk cId="2296512079" sldId="257"/>
            <ac:picMk id="4" creationId="{CA7BD28D-C597-4158-A0AF-D35A0AB60B65}"/>
          </ac:picMkLst>
        </pc:picChg>
      </pc:sldChg>
      <pc:sldChg chg="addSp delSp modSp new mod ord modTransition setBg">
        <pc:chgData name="Amelia Dudek" userId="S::amelia.dudek@zpo-terpentyna.pl::6ebaec05-e5da-4551-8628-3a2ca0b7a27e" providerId="AD" clId="Web-{360DA8CB-20E7-6713-4E49-051DF9FB71DF}" dt="2020-03-25T18:05:52.567" v="929"/>
        <pc:sldMkLst>
          <pc:docMk/>
          <pc:sldMk cId="327915549" sldId="258"/>
        </pc:sldMkLst>
        <pc:spChg chg="mod">
          <ac:chgData name="Amelia Dudek" userId="S::amelia.dudek@zpo-terpentyna.pl::6ebaec05-e5da-4551-8628-3a2ca0b7a27e" providerId="AD" clId="Web-{360DA8CB-20E7-6713-4E49-051DF9FB71DF}" dt="2020-03-25T17:34:39.864" v="492" actId="20577"/>
          <ac:spMkLst>
            <pc:docMk/>
            <pc:sldMk cId="327915549" sldId="258"/>
            <ac:spMk id="2" creationId="{5E8208F4-138B-4F71-A9C5-929003CD052E}"/>
          </ac:spMkLst>
        </pc:spChg>
        <pc:spChg chg="del">
          <ac:chgData name="Amelia Dudek" userId="S::amelia.dudek@zpo-terpentyna.pl::6ebaec05-e5da-4551-8628-3a2ca0b7a27e" providerId="AD" clId="Web-{360DA8CB-20E7-6713-4E49-051DF9FB71DF}" dt="2020-03-25T17:10:20.266" v="156"/>
          <ac:spMkLst>
            <pc:docMk/>
            <pc:sldMk cId="327915549" sldId="258"/>
            <ac:spMk id="3" creationId="{7AB83ECE-A139-4D58-8CE6-9D8A0B46B03B}"/>
          </ac:spMkLst>
        </pc:spChg>
        <pc:spChg chg="add del">
          <ac:chgData name="Amelia Dudek" userId="S::amelia.dudek@zpo-terpentyna.pl::6ebaec05-e5da-4551-8628-3a2ca0b7a27e" providerId="AD" clId="Web-{360DA8CB-20E7-6713-4E49-051DF9FB71DF}" dt="2020-03-25T17:10:33.674" v="158"/>
          <ac:spMkLst>
            <pc:docMk/>
            <pc:sldMk cId="327915549" sldId="258"/>
            <ac:spMk id="8" creationId="{BA5584CC-CC40-4E8D-8839-79A8FF53073E}"/>
          </ac:spMkLst>
        </pc:spChg>
        <pc:spChg chg="add">
          <ac:chgData name="Amelia Dudek" userId="S::amelia.dudek@zpo-terpentyna.pl::6ebaec05-e5da-4551-8628-3a2ca0b7a27e" providerId="AD" clId="Web-{360DA8CB-20E7-6713-4E49-051DF9FB71DF}" dt="2020-03-25T17:10:26.001" v="157"/>
          <ac:spMkLst>
            <pc:docMk/>
            <pc:sldMk cId="327915549" sldId="258"/>
            <ac:spMk id="11" creationId="{6515FC82-3453-4CBE-8895-4CCFF339529E}"/>
          </ac:spMkLst>
        </pc:spChg>
        <pc:spChg chg="add">
          <ac:chgData name="Amelia Dudek" userId="S::amelia.dudek@zpo-terpentyna.pl::6ebaec05-e5da-4551-8628-3a2ca0b7a27e" providerId="AD" clId="Web-{360DA8CB-20E7-6713-4E49-051DF9FB71DF}" dt="2020-03-25T17:10:26.001" v="157"/>
          <ac:spMkLst>
            <pc:docMk/>
            <pc:sldMk cId="327915549" sldId="258"/>
            <ac:spMk id="13" creationId="{C5FD847B-65C0-4027-8DFC-70CB424514F8}"/>
          </ac:spMkLst>
        </pc:spChg>
        <pc:picChg chg="add mod ord">
          <ac:chgData name="Amelia Dudek" userId="S::amelia.dudek@zpo-terpentyna.pl::6ebaec05-e5da-4551-8628-3a2ca0b7a27e" providerId="AD" clId="Web-{360DA8CB-20E7-6713-4E49-051DF9FB71DF}" dt="2020-03-25T17:10:26.001" v="157"/>
          <ac:picMkLst>
            <pc:docMk/>
            <pc:sldMk cId="327915549" sldId="258"/>
            <ac:picMk id="4" creationId="{FF97E3D5-10CB-45B7-B31C-C5896C1EE865}"/>
          </ac:picMkLst>
        </pc:picChg>
      </pc:sldChg>
      <pc:sldChg chg="delSp modSp new mod ord modTransition setBg">
        <pc:chgData name="Amelia Dudek" userId="S::amelia.dudek@zpo-terpentyna.pl::6ebaec05-e5da-4551-8628-3a2ca0b7a27e" providerId="AD" clId="Web-{360DA8CB-20E7-6713-4E49-051DF9FB71DF}" dt="2020-03-25T18:06:32.554" v="936"/>
        <pc:sldMkLst>
          <pc:docMk/>
          <pc:sldMk cId="638116264" sldId="259"/>
        </pc:sldMkLst>
        <pc:spChg chg="del">
          <ac:chgData name="Amelia Dudek" userId="S::amelia.dudek@zpo-terpentyna.pl::6ebaec05-e5da-4551-8628-3a2ca0b7a27e" providerId="AD" clId="Web-{360DA8CB-20E7-6713-4E49-051DF9FB71DF}" dt="2020-03-25T17:19:22.021" v="301"/>
          <ac:spMkLst>
            <pc:docMk/>
            <pc:sldMk cId="638116264" sldId="259"/>
            <ac:spMk id="2" creationId="{DECC5670-D379-4D8D-94D3-1F38FDA39FDF}"/>
          </ac:spMkLst>
        </pc:spChg>
        <pc:spChg chg="mod">
          <ac:chgData name="Amelia Dudek" userId="S::amelia.dudek@zpo-terpentyna.pl::6ebaec05-e5da-4551-8628-3a2ca0b7a27e" providerId="AD" clId="Web-{360DA8CB-20E7-6713-4E49-051DF9FB71DF}" dt="2020-03-25T17:21:57.422" v="340" actId="20577"/>
          <ac:spMkLst>
            <pc:docMk/>
            <pc:sldMk cId="638116264" sldId="259"/>
            <ac:spMk id="3" creationId="{AE4698D8-D97B-41D2-B14D-D136E3E91380}"/>
          </ac:spMkLst>
        </pc:spChg>
      </pc:sldChg>
      <pc:sldChg chg="addSp modSp new mod modTransition setBg setClrOvrMap">
        <pc:chgData name="Amelia Dudek" userId="S::amelia.dudek@zpo-terpentyna.pl::6ebaec05-e5da-4551-8628-3a2ca0b7a27e" providerId="AD" clId="Web-{360DA8CB-20E7-6713-4E49-051DF9FB71DF}" dt="2020-03-25T18:05:50.238" v="928"/>
        <pc:sldMkLst>
          <pc:docMk/>
          <pc:sldMk cId="531734472" sldId="260"/>
        </pc:sldMkLst>
        <pc:spChg chg="mod">
          <ac:chgData name="Amelia Dudek" userId="S::amelia.dudek@zpo-terpentyna.pl::6ebaec05-e5da-4551-8628-3a2ca0b7a27e" providerId="AD" clId="Web-{360DA8CB-20E7-6713-4E49-051DF9FB71DF}" dt="2020-03-25T17:18:02.063" v="263"/>
          <ac:spMkLst>
            <pc:docMk/>
            <pc:sldMk cId="531734472" sldId="260"/>
            <ac:spMk id="2" creationId="{36FF35E3-81F4-4765-96DC-8C36E7273B78}"/>
          </ac:spMkLst>
        </pc:spChg>
        <pc:spChg chg="mod">
          <ac:chgData name="Amelia Dudek" userId="S::amelia.dudek@zpo-terpentyna.pl::6ebaec05-e5da-4551-8628-3a2ca0b7a27e" providerId="AD" clId="Web-{360DA8CB-20E7-6713-4E49-051DF9FB71DF}" dt="2020-03-25T17:18:13.282" v="266" actId="20577"/>
          <ac:spMkLst>
            <pc:docMk/>
            <pc:sldMk cId="531734472" sldId="260"/>
            <ac:spMk id="3" creationId="{D317A53E-3FFC-4238-9D41-898EE7A2F28D}"/>
          </ac:spMkLst>
        </pc:spChg>
        <pc:picChg chg="add mod ord">
          <ac:chgData name="Amelia Dudek" userId="S::amelia.dudek@zpo-terpentyna.pl::6ebaec05-e5da-4551-8628-3a2ca0b7a27e" providerId="AD" clId="Web-{360DA8CB-20E7-6713-4E49-051DF9FB71DF}" dt="2020-03-25T17:18:02.063" v="263"/>
          <ac:picMkLst>
            <pc:docMk/>
            <pc:sldMk cId="531734472" sldId="260"/>
            <ac:picMk id="4" creationId="{C41F15E5-BE8A-49AF-8C0B-00760074A692}"/>
          </ac:picMkLst>
        </pc:picChg>
      </pc:sldChg>
      <pc:sldChg chg="addSp delSp modSp new mod ord modTransition setBg">
        <pc:chgData name="Amelia Dudek" userId="S::amelia.dudek@zpo-terpentyna.pl::6ebaec05-e5da-4551-8628-3a2ca0b7a27e" providerId="AD" clId="Web-{360DA8CB-20E7-6713-4E49-051DF9FB71DF}" dt="2020-03-25T18:06:01.973" v="931"/>
        <pc:sldMkLst>
          <pc:docMk/>
          <pc:sldMk cId="1852103611" sldId="261"/>
        </pc:sldMkLst>
        <pc:spChg chg="mod">
          <ac:chgData name="Amelia Dudek" userId="S::amelia.dudek@zpo-terpentyna.pl::6ebaec05-e5da-4551-8628-3a2ca0b7a27e" providerId="AD" clId="Web-{360DA8CB-20E7-6713-4E49-051DF9FB71DF}" dt="2020-03-25T17:23:26.787" v="362"/>
          <ac:spMkLst>
            <pc:docMk/>
            <pc:sldMk cId="1852103611" sldId="261"/>
            <ac:spMk id="2" creationId="{71550A11-9A52-4210-A7FA-6510638C9288}"/>
          </ac:spMkLst>
        </pc:spChg>
        <pc:spChg chg="mod">
          <ac:chgData name="Amelia Dudek" userId="S::amelia.dudek@zpo-terpentyna.pl::6ebaec05-e5da-4551-8628-3a2ca0b7a27e" providerId="AD" clId="Web-{360DA8CB-20E7-6713-4E49-051DF9FB71DF}" dt="2020-03-25T17:28:24.714" v="416" actId="20577"/>
          <ac:spMkLst>
            <pc:docMk/>
            <pc:sldMk cId="1852103611" sldId="261"/>
            <ac:spMk id="3" creationId="{AA5200EF-0875-404D-A19E-7577CDAF3050}"/>
          </ac:spMkLst>
        </pc:spChg>
        <pc:spChg chg="add del">
          <ac:chgData name="Amelia Dudek" userId="S::amelia.dudek@zpo-terpentyna.pl::6ebaec05-e5da-4551-8628-3a2ca0b7a27e" providerId="AD" clId="Web-{360DA8CB-20E7-6713-4E49-051DF9FB71DF}" dt="2020-03-25T17:24:18.604" v="374"/>
          <ac:spMkLst>
            <pc:docMk/>
            <pc:sldMk cId="1852103611" sldId="261"/>
            <ac:spMk id="6" creationId="{8E5B3236-F54C-47C6-9F37-CB39ED644868}"/>
          </ac:spMkLst>
        </pc:spChg>
        <pc:spChg chg="add del">
          <ac:chgData name="Amelia Dudek" userId="S::amelia.dudek@zpo-terpentyna.pl::6ebaec05-e5da-4551-8628-3a2ca0b7a27e" providerId="AD" clId="Web-{360DA8CB-20E7-6713-4E49-051DF9FB71DF}" dt="2020-03-25T17:24:15.650" v="373"/>
          <ac:spMkLst>
            <pc:docMk/>
            <pc:sldMk cId="1852103611" sldId="261"/>
            <ac:spMk id="7" creationId="{2C9E95BA-5C45-4D9C-91DB-29007A14046F}"/>
          </ac:spMkLst>
        </pc:spChg>
        <pc:spChg chg="add mod">
          <ac:chgData name="Amelia Dudek" userId="S::amelia.dudek@zpo-terpentyna.pl::6ebaec05-e5da-4551-8628-3a2ca0b7a27e" providerId="AD" clId="Web-{360DA8CB-20E7-6713-4E49-051DF9FB71DF}" dt="2020-03-25T17:28:33.386" v="417" actId="1076"/>
          <ac:spMkLst>
            <pc:docMk/>
            <pc:sldMk cId="1852103611" sldId="261"/>
            <ac:spMk id="8" creationId="{0D3F0043-3474-430B-94E0-1E7AF66A2A35}"/>
          </ac:spMkLst>
        </pc:spChg>
        <pc:spChg chg="add">
          <ac:chgData name="Amelia Dudek" userId="S::amelia.dudek@zpo-terpentyna.pl::6ebaec05-e5da-4551-8628-3a2ca0b7a27e" providerId="AD" clId="Web-{360DA8CB-20E7-6713-4E49-051DF9FB71DF}" dt="2020-03-25T17:23:26.787" v="362"/>
          <ac:spMkLst>
            <pc:docMk/>
            <pc:sldMk cId="1852103611" sldId="261"/>
            <ac:spMk id="9" creationId="{1660E788-AFA9-4A1B-9991-6AA74632A15B}"/>
          </ac:spMkLst>
        </pc:spChg>
        <pc:spChg chg="add">
          <ac:chgData name="Amelia Dudek" userId="S::amelia.dudek@zpo-terpentyna.pl::6ebaec05-e5da-4551-8628-3a2ca0b7a27e" providerId="AD" clId="Web-{360DA8CB-20E7-6713-4E49-051DF9FB71DF}" dt="2020-03-25T17:23:26.787" v="362"/>
          <ac:spMkLst>
            <pc:docMk/>
            <pc:sldMk cId="1852103611" sldId="261"/>
            <ac:spMk id="11" creationId="{867D4867-5BA7-4462-B2F6-A23F4A622AA7}"/>
          </ac:spMkLst>
        </pc:spChg>
        <pc:picChg chg="add mod ord">
          <ac:chgData name="Amelia Dudek" userId="S::amelia.dudek@zpo-terpentyna.pl::6ebaec05-e5da-4551-8628-3a2ca0b7a27e" providerId="AD" clId="Web-{360DA8CB-20E7-6713-4E49-051DF9FB71DF}" dt="2020-03-25T17:23:26.787" v="362"/>
          <ac:picMkLst>
            <pc:docMk/>
            <pc:sldMk cId="1852103611" sldId="261"/>
            <ac:picMk id="4" creationId="{01EC9D48-28F8-42CF-8007-3942CE286302}"/>
          </ac:picMkLst>
        </pc:picChg>
      </pc:sldChg>
      <pc:sldChg chg="addSp delSp modSp new mod modTransition setBg">
        <pc:chgData name="Amelia Dudek" userId="S::amelia.dudek@zpo-terpentyna.pl::6ebaec05-e5da-4551-8628-3a2ca0b7a27e" providerId="AD" clId="Web-{360DA8CB-20E7-6713-4E49-051DF9FB71DF}" dt="2020-03-25T18:06:38.710" v="937"/>
        <pc:sldMkLst>
          <pc:docMk/>
          <pc:sldMk cId="2499477168" sldId="262"/>
        </pc:sldMkLst>
        <pc:spChg chg="del mod">
          <ac:chgData name="Amelia Dudek" userId="S::amelia.dudek@zpo-terpentyna.pl::6ebaec05-e5da-4551-8628-3a2ca0b7a27e" providerId="AD" clId="Web-{360DA8CB-20E7-6713-4E49-051DF9FB71DF}" dt="2020-03-25T17:50:59.273" v="612"/>
          <ac:spMkLst>
            <pc:docMk/>
            <pc:sldMk cId="2499477168" sldId="262"/>
            <ac:spMk id="2" creationId="{E3096FEC-4A38-4AE4-BC58-3377405C0B76}"/>
          </ac:spMkLst>
        </pc:spChg>
        <pc:spChg chg="mod">
          <ac:chgData name="Amelia Dudek" userId="S::amelia.dudek@zpo-terpentyna.pl::6ebaec05-e5da-4551-8628-3a2ca0b7a27e" providerId="AD" clId="Web-{360DA8CB-20E7-6713-4E49-051DF9FB71DF}" dt="2020-03-25T17:51:40.104" v="633" actId="20577"/>
          <ac:spMkLst>
            <pc:docMk/>
            <pc:sldMk cId="2499477168" sldId="262"/>
            <ac:spMk id="3" creationId="{06A58580-E95B-40BE-9488-0B7D261E0B39}"/>
          </ac:spMkLst>
        </pc:spChg>
        <pc:spChg chg="add">
          <ac:chgData name="Amelia Dudek" userId="S::amelia.dudek@zpo-terpentyna.pl::6ebaec05-e5da-4551-8628-3a2ca0b7a27e" providerId="AD" clId="Web-{360DA8CB-20E7-6713-4E49-051DF9FB71DF}" dt="2020-03-25T17:50:53.694" v="611"/>
          <ac:spMkLst>
            <pc:docMk/>
            <pc:sldMk cId="2499477168" sldId="262"/>
            <ac:spMk id="9" creationId="{1660E788-AFA9-4A1B-9991-6AA74632A15B}"/>
          </ac:spMkLst>
        </pc:spChg>
        <pc:spChg chg="add">
          <ac:chgData name="Amelia Dudek" userId="S::amelia.dudek@zpo-terpentyna.pl::6ebaec05-e5da-4551-8628-3a2ca0b7a27e" providerId="AD" clId="Web-{360DA8CB-20E7-6713-4E49-051DF9FB71DF}" dt="2020-03-25T17:50:53.694" v="611"/>
          <ac:spMkLst>
            <pc:docMk/>
            <pc:sldMk cId="2499477168" sldId="262"/>
            <ac:spMk id="11" creationId="{867D4867-5BA7-4462-B2F6-A23F4A622AA7}"/>
          </ac:spMkLst>
        </pc:spChg>
        <pc:picChg chg="add mod ord">
          <ac:chgData name="Amelia Dudek" userId="S::amelia.dudek@zpo-terpentyna.pl::6ebaec05-e5da-4551-8628-3a2ca0b7a27e" providerId="AD" clId="Web-{360DA8CB-20E7-6713-4E49-051DF9FB71DF}" dt="2020-03-25T17:51:46.526" v="635" actId="1076"/>
          <ac:picMkLst>
            <pc:docMk/>
            <pc:sldMk cId="2499477168" sldId="262"/>
            <ac:picMk id="4" creationId="{0FCE3420-567E-4B19-B483-C4ACA0D689F3}"/>
          </ac:picMkLst>
        </pc:picChg>
      </pc:sldChg>
      <pc:sldChg chg="addSp delSp modSp new mod modTransition setBg">
        <pc:chgData name="Amelia Dudek" userId="S::amelia.dudek@zpo-terpentyna.pl::6ebaec05-e5da-4551-8628-3a2ca0b7a27e" providerId="AD" clId="Web-{360DA8CB-20E7-6713-4E49-051DF9FB71DF}" dt="2020-03-25T18:06:06.021" v="932"/>
        <pc:sldMkLst>
          <pc:docMk/>
          <pc:sldMk cId="4170703771" sldId="263"/>
        </pc:sldMkLst>
        <pc:spChg chg="mod ord">
          <ac:chgData name="Amelia Dudek" userId="S::amelia.dudek@zpo-terpentyna.pl::6ebaec05-e5da-4551-8628-3a2ca0b7a27e" providerId="AD" clId="Web-{360DA8CB-20E7-6713-4E49-051DF9FB71DF}" dt="2020-03-25T17:32:12.541" v="461" actId="20577"/>
          <ac:spMkLst>
            <pc:docMk/>
            <pc:sldMk cId="4170703771" sldId="263"/>
            <ac:spMk id="2" creationId="{909895EE-10D4-4EDB-8DB3-17BE2EDFCD6E}"/>
          </ac:spMkLst>
        </pc:spChg>
        <pc:spChg chg="del">
          <ac:chgData name="Amelia Dudek" userId="S::amelia.dudek@zpo-terpentyna.pl::6ebaec05-e5da-4551-8628-3a2ca0b7a27e" providerId="AD" clId="Web-{360DA8CB-20E7-6713-4E49-051DF9FB71DF}" dt="2020-03-25T17:30:38.551" v="420"/>
          <ac:spMkLst>
            <pc:docMk/>
            <pc:sldMk cId="4170703771" sldId="263"/>
            <ac:spMk id="3" creationId="{19DEF83D-825A-4CAC-8D80-E1A1FCAC80C2}"/>
          </ac:spMkLst>
        </pc:spChg>
        <pc:spChg chg="add">
          <ac:chgData name="Amelia Dudek" userId="S::amelia.dudek@zpo-terpentyna.pl::6ebaec05-e5da-4551-8628-3a2ca0b7a27e" providerId="AD" clId="Web-{360DA8CB-20E7-6713-4E49-051DF9FB71DF}" dt="2020-03-25T17:30:56.083" v="423"/>
          <ac:spMkLst>
            <pc:docMk/>
            <pc:sldMk cId="4170703771" sldId="263"/>
            <ac:spMk id="6" creationId="{1660E788-AFA9-4A1B-9991-6AA74632A15B}"/>
          </ac:spMkLst>
        </pc:spChg>
        <pc:spChg chg="add">
          <ac:chgData name="Amelia Dudek" userId="S::amelia.dudek@zpo-terpentyna.pl::6ebaec05-e5da-4551-8628-3a2ca0b7a27e" providerId="AD" clId="Web-{360DA8CB-20E7-6713-4E49-051DF9FB71DF}" dt="2020-03-25T17:30:56.083" v="423"/>
          <ac:spMkLst>
            <pc:docMk/>
            <pc:sldMk cId="4170703771" sldId="263"/>
            <ac:spMk id="7" creationId="{867D4867-5BA7-4462-B2F6-A23F4A622AA7}"/>
          </ac:spMkLst>
        </pc:spChg>
        <pc:spChg chg="add del">
          <ac:chgData name="Amelia Dudek" userId="S::amelia.dudek@zpo-terpentyna.pl::6ebaec05-e5da-4551-8628-3a2ca0b7a27e" providerId="AD" clId="Web-{360DA8CB-20E7-6713-4E49-051DF9FB71DF}" dt="2020-03-25T17:30:56.067" v="422"/>
          <ac:spMkLst>
            <pc:docMk/>
            <pc:sldMk cId="4170703771" sldId="263"/>
            <ac:spMk id="8" creationId="{2699EFF6-96C0-4688-A272-2D3EB3015D5B}"/>
          </ac:spMkLst>
        </pc:spChg>
        <pc:spChg chg="add del">
          <ac:chgData name="Amelia Dudek" userId="S::amelia.dudek@zpo-terpentyna.pl::6ebaec05-e5da-4551-8628-3a2ca0b7a27e" providerId="AD" clId="Web-{360DA8CB-20E7-6713-4E49-051DF9FB71DF}" dt="2020-03-25T17:31:05.521" v="424"/>
          <ac:spMkLst>
            <pc:docMk/>
            <pc:sldMk cId="4170703771" sldId="263"/>
            <ac:spMk id="9" creationId="{4E885400-02FA-4BC6-ABC0-CB4C5E230E70}"/>
          </ac:spMkLst>
        </pc:spChg>
        <pc:spChg chg="add del">
          <ac:chgData name="Amelia Dudek" userId="S::amelia.dudek@zpo-terpentyna.pl::6ebaec05-e5da-4551-8628-3a2ca0b7a27e" providerId="AD" clId="Web-{360DA8CB-20E7-6713-4E49-051DF9FB71DF}" dt="2020-03-25T17:30:56.067" v="422"/>
          <ac:spMkLst>
            <pc:docMk/>
            <pc:sldMk cId="4170703771" sldId="263"/>
            <ac:spMk id="11" creationId="{930BC020-BDBF-49EB-9898-BAB5BF559317}"/>
          </ac:spMkLst>
        </pc:spChg>
        <pc:spChg chg="add del">
          <ac:chgData name="Amelia Dudek" userId="S::amelia.dudek@zpo-terpentyna.pl::6ebaec05-e5da-4551-8628-3a2ca0b7a27e" providerId="AD" clId="Web-{360DA8CB-20E7-6713-4E49-051DF9FB71DF}" dt="2020-03-25T17:30:56.067" v="422"/>
          <ac:spMkLst>
            <pc:docMk/>
            <pc:sldMk cId="4170703771" sldId="263"/>
            <ac:spMk id="13" creationId="{64950C64-5D81-40F1-9601-8BA0D63BAE74}"/>
          </ac:spMkLst>
        </pc:spChg>
        <pc:picChg chg="add mod ord">
          <ac:chgData name="Amelia Dudek" userId="S::amelia.dudek@zpo-terpentyna.pl::6ebaec05-e5da-4551-8628-3a2ca0b7a27e" providerId="AD" clId="Web-{360DA8CB-20E7-6713-4E49-051DF9FB71DF}" dt="2020-03-25T17:30:56.083" v="423"/>
          <ac:picMkLst>
            <pc:docMk/>
            <pc:sldMk cId="4170703771" sldId="263"/>
            <ac:picMk id="4" creationId="{30584690-D2D1-4CB5-9FF1-2067541846E9}"/>
          </ac:picMkLst>
        </pc:picChg>
      </pc:sldChg>
      <pc:sldChg chg="addSp delSp modSp new mod modTransition setBg">
        <pc:chgData name="Amelia Dudek" userId="S::amelia.dudek@zpo-terpentyna.pl::6ebaec05-e5da-4551-8628-3a2ca0b7a27e" providerId="AD" clId="Web-{360DA8CB-20E7-6713-4E49-051DF9FB71DF}" dt="2020-03-25T18:06:11.927" v="933"/>
        <pc:sldMkLst>
          <pc:docMk/>
          <pc:sldMk cId="4105484636" sldId="264"/>
        </pc:sldMkLst>
        <pc:spChg chg="mod">
          <ac:chgData name="Amelia Dudek" userId="S::amelia.dudek@zpo-terpentyna.pl::6ebaec05-e5da-4551-8628-3a2ca0b7a27e" providerId="AD" clId="Web-{360DA8CB-20E7-6713-4E49-051DF9FB71DF}" dt="2020-03-25T17:34:14.206" v="489" actId="1076"/>
          <ac:spMkLst>
            <pc:docMk/>
            <pc:sldMk cId="4105484636" sldId="264"/>
            <ac:spMk id="2" creationId="{C5CB28E8-88E3-4453-8A9E-7B610EE896F7}"/>
          </ac:spMkLst>
        </pc:spChg>
        <pc:spChg chg="del">
          <ac:chgData name="Amelia Dudek" userId="S::amelia.dudek@zpo-terpentyna.pl::6ebaec05-e5da-4551-8628-3a2ca0b7a27e" providerId="AD" clId="Web-{360DA8CB-20E7-6713-4E49-051DF9FB71DF}" dt="2020-03-25T17:33:21.921" v="464"/>
          <ac:spMkLst>
            <pc:docMk/>
            <pc:sldMk cId="4105484636" sldId="264"/>
            <ac:spMk id="3" creationId="{E637007E-4CC6-4A77-9527-1C98C6F3EC49}"/>
          </ac:spMkLst>
        </pc:spChg>
        <pc:spChg chg="add">
          <ac:chgData name="Amelia Dudek" userId="S::amelia.dudek@zpo-terpentyna.pl::6ebaec05-e5da-4551-8628-3a2ca0b7a27e" providerId="AD" clId="Web-{360DA8CB-20E7-6713-4E49-051DF9FB71DF}" dt="2020-03-25T17:33:27.343" v="465"/>
          <ac:spMkLst>
            <pc:docMk/>
            <pc:sldMk cId="4105484636" sldId="264"/>
            <ac:spMk id="9" creationId="{3F47E20B-1205-4238-A82B-90EF577F32D8}"/>
          </ac:spMkLst>
        </pc:spChg>
        <pc:spChg chg="add">
          <ac:chgData name="Amelia Dudek" userId="S::amelia.dudek@zpo-terpentyna.pl::6ebaec05-e5da-4551-8628-3a2ca0b7a27e" providerId="AD" clId="Web-{360DA8CB-20E7-6713-4E49-051DF9FB71DF}" dt="2020-03-25T17:33:27.343" v="465"/>
          <ac:spMkLst>
            <pc:docMk/>
            <pc:sldMk cId="4105484636" sldId="264"/>
            <ac:spMk id="11" creationId="{D13567AC-EB9A-47A9-B6EC-B5BDB73B113C}"/>
          </ac:spMkLst>
        </pc:spChg>
        <pc:picChg chg="add mod ord">
          <ac:chgData name="Amelia Dudek" userId="S::amelia.dudek@zpo-terpentyna.pl::6ebaec05-e5da-4551-8628-3a2ca0b7a27e" providerId="AD" clId="Web-{360DA8CB-20E7-6713-4E49-051DF9FB71DF}" dt="2020-03-25T17:33:27.343" v="465"/>
          <ac:picMkLst>
            <pc:docMk/>
            <pc:sldMk cId="4105484636" sldId="264"/>
            <ac:picMk id="4" creationId="{F0368C39-D896-446C-A92E-C4F223C03F5E}"/>
          </ac:picMkLst>
        </pc:picChg>
      </pc:sldChg>
      <pc:sldChg chg="addSp delSp modSp new mod ord modTransition setBg setClrOvrMap">
        <pc:chgData name="Amelia Dudek" userId="S::amelia.dudek@zpo-terpentyna.pl::6ebaec05-e5da-4551-8628-3a2ca0b7a27e" providerId="AD" clId="Web-{360DA8CB-20E7-6713-4E49-051DF9FB71DF}" dt="2020-03-25T18:06:21.615" v="934"/>
        <pc:sldMkLst>
          <pc:docMk/>
          <pc:sldMk cId="3131682297" sldId="265"/>
        </pc:sldMkLst>
        <pc:spChg chg="del">
          <ac:chgData name="Amelia Dudek" userId="S::amelia.dudek@zpo-terpentyna.pl::6ebaec05-e5da-4551-8628-3a2ca0b7a27e" providerId="AD" clId="Web-{360DA8CB-20E7-6713-4E49-051DF9FB71DF}" dt="2020-03-25T17:36:48.747" v="510"/>
          <ac:spMkLst>
            <pc:docMk/>
            <pc:sldMk cId="3131682297" sldId="265"/>
            <ac:spMk id="2" creationId="{6A984827-1A06-4495-A068-A71645B0D4F9}"/>
          </ac:spMkLst>
        </pc:spChg>
        <pc:spChg chg="mod ord">
          <ac:chgData name="Amelia Dudek" userId="S::amelia.dudek@zpo-terpentyna.pl::6ebaec05-e5da-4551-8628-3a2ca0b7a27e" providerId="AD" clId="Web-{360DA8CB-20E7-6713-4E49-051DF9FB71DF}" dt="2020-03-25T17:40:42.841" v="533" actId="20577"/>
          <ac:spMkLst>
            <pc:docMk/>
            <pc:sldMk cId="3131682297" sldId="265"/>
            <ac:spMk id="3" creationId="{ACCE4C23-BF40-484D-A255-71573F095634}"/>
          </ac:spMkLst>
        </pc:spChg>
        <pc:picChg chg="add mod">
          <ac:chgData name="Amelia Dudek" userId="S::amelia.dudek@zpo-terpentyna.pl::6ebaec05-e5da-4551-8628-3a2ca0b7a27e" providerId="AD" clId="Web-{360DA8CB-20E7-6713-4E49-051DF9FB71DF}" dt="2020-03-25T17:39:40.290" v="525"/>
          <ac:picMkLst>
            <pc:docMk/>
            <pc:sldMk cId="3131682297" sldId="265"/>
            <ac:picMk id="4" creationId="{641AAA8F-B739-422C-8156-92CAE8E8F25B}"/>
          </ac:picMkLst>
        </pc:picChg>
      </pc:sldChg>
      <pc:sldChg chg="addSp delSp modSp new mod modTransition setBg setClrOvrMap">
        <pc:chgData name="Amelia Dudek" userId="S::amelia.dudek@zpo-terpentyna.pl::6ebaec05-e5da-4551-8628-3a2ca0b7a27e" providerId="AD" clId="Web-{360DA8CB-20E7-6713-4E49-051DF9FB71DF}" dt="2020-03-25T18:09:04.001" v="940" actId="20577"/>
        <pc:sldMkLst>
          <pc:docMk/>
          <pc:sldMk cId="459207399" sldId="266"/>
        </pc:sldMkLst>
        <pc:spChg chg="del mod">
          <ac:chgData name="Amelia Dudek" userId="S::amelia.dudek@zpo-terpentyna.pl::6ebaec05-e5da-4551-8628-3a2ca0b7a27e" providerId="AD" clId="Web-{360DA8CB-20E7-6713-4E49-051DF9FB71DF}" dt="2020-03-25T17:47:13.351" v="543"/>
          <ac:spMkLst>
            <pc:docMk/>
            <pc:sldMk cId="459207399" sldId="266"/>
            <ac:spMk id="2" creationId="{E04090D9-C724-4178-91BC-BD00D3E51B07}"/>
          </ac:spMkLst>
        </pc:spChg>
        <pc:spChg chg="mod">
          <ac:chgData name="Amelia Dudek" userId="S::amelia.dudek@zpo-terpentyna.pl::6ebaec05-e5da-4551-8628-3a2ca0b7a27e" providerId="AD" clId="Web-{360DA8CB-20E7-6713-4E49-051DF9FB71DF}" dt="2020-03-25T18:09:04.001" v="940" actId="20577"/>
          <ac:spMkLst>
            <pc:docMk/>
            <pc:sldMk cId="459207399" sldId="266"/>
            <ac:spMk id="3" creationId="{0F5E9E44-9F60-4B94-B60C-692A3487787F}"/>
          </ac:spMkLst>
        </pc:spChg>
        <pc:picChg chg="add mod ord">
          <ac:chgData name="Amelia Dudek" userId="S::amelia.dudek@zpo-terpentyna.pl::6ebaec05-e5da-4551-8628-3a2ca0b7a27e" providerId="AD" clId="Web-{360DA8CB-20E7-6713-4E49-051DF9FB71DF}" dt="2020-03-25T17:47:20.571" v="545" actId="1076"/>
          <ac:picMkLst>
            <pc:docMk/>
            <pc:sldMk cId="459207399" sldId="266"/>
            <ac:picMk id="4" creationId="{67135359-65CA-48AE-BF89-87AD7298F04C}"/>
          </ac:picMkLst>
        </pc:picChg>
      </pc:sldChg>
      <pc:sldChg chg="addSp delSp modSp new mod modTransition setBg setClrOvrMap">
        <pc:chgData name="Amelia Dudek" userId="S::amelia.dudek@zpo-terpentyna.pl::6ebaec05-e5da-4551-8628-3a2ca0b7a27e" providerId="AD" clId="Web-{360DA8CB-20E7-6713-4E49-051DF9FB71DF}" dt="2020-03-25T18:06:42.711" v="938"/>
        <pc:sldMkLst>
          <pc:docMk/>
          <pc:sldMk cId="888103390" sldId="267"/>
        </pc:sldMkLst>
        <pc:spChg chg="del mod ord">
          <ac:chgData name="Amelia Dudek" userId="S::amelia.dudek@zpo-terpentyna.pl::6ebaec05-e5da-4551-8628-3a2ca0b7a27e" providerId="AD" clId="Web-{360DA8CB-20E7-6713-4E49-051DF9FB71DF}" dt="2020-03-25T17:55:06.742" v="831"/>
          <ac:spMkLst>
            <pc:docMk/>
            <pc:sldMk cId="888103390" sldId="267"/>
            <ac:spMk id="2" creationId="{57F8D8CC-6F29-48A2-931F-3F4935E54856}"/>
          </ac:spMkLst>
        </pc:spChg>
        <pc:spChg chg="del">
          <ac:chgData name="Amelia Dudek" userId="S::amelia.dudek@zpo-terpentyna.pl::6ebaec05-e5da-4551-8628-3a2ca0b7a27e" providerId="AD" clId="Web-{360DA8CB-20E7-6713-4E49-051DF9FB71DF}" dt="2020-03-25T17:52:34.092" v="637"/>
          <ac:spMkLst>
            <pc:docMk/>
            <pc:sldMk cId="888103390" sldId="267"/>
            <ac:spMk id="3" creationId="{71BBECCA-8489-4EFA-8E65-DE30D95FEC1F}"/>
          </ac:spMkLst>
        </pc:spChg>
        <pc:spChg chg="add mod">
          <ac:chgData name="Amelia Dudek" userId="S::amelia.dudek@zpo-terpentyna.pl::6ebaec05-e5da-4551-8628-3a2ca0b7a27e" providerId="AD" clId="Web-{360DA8CB-20E7-6713-4E49-051DF9FB71DF}" dt="2020-03-25T17:56:23.966" v="866" actId="20577"/>
          <ac:spMkLst>
            <pc:docMk/>
            <pc:sldMk cId="888103390" sldId="267"/>
            <ac:spMk id="8" creationId="{61710034-F174-44C8-A592-BB4519A6C726}"/>
          </ac:spMkLst>
        </pc:spChg>
        <pc:spChg chg="add del">
          <ac:chgData name="Amelia Dudek" userId="S::amelia.dudek@zpo-terpentyna.pl::6ebaec05-e5da-4551-8628-3a2ca0b7a27e" providerId="AD" clId="Web-{360DA8CB-20E7-6713-4E49-051DF9FB71DF}" dt="2020-03-25T17:53:28.627" v="645"/>
          <ac:spMkLst>
            <pc:docMk/>
            <pc:sldMk cId="888103390" sldId="267"/>
            <ac:spMk id="11" creationId="{1660E788-AFA9-4A1B-9991-6AA74632A15B}"/>
          </ac:spMkLst>
        </pc:spChg>
        <pc:spChg chg="add del">
          <ac:chgData name="Amelia Dudek" userId="S::amelia.dudek@zpo-terpentyna.pl::6ebaec05-e5da-4551-8628-3a2ca0b7a27e" providerId="AD" clId="Web-{360DA8CB-20E7-6713-4E49-051DF9FB71DF}" dt="2020-03-25T17:53:28.627" v="645"/>
          <ac:spMkLst>
            <pc:docMk/>
            <pc:sldMk cId="888103390" sldId="267"/>
            <ac:spMk id="13" creationId="{867D4867-5BA7-4462-B2F6-A23F4A622AA7}"/>
          </ac:spMkLst>
        </pc:spChg>
        <pc:picChg chg="add mod ord">
          <ac:chgData name="Amelia Dudek" userId="S::amelia.dudek@zpo-terpentyna.pl::6ebaec05-e5da-4551-8628-3a2ca0b7a27e" providerId="AD" clId="Web-{360DA8CB-20E7-6713-4E49-051DF9FB71DF}" dt="2020-03-25T17:53:28.627" v="645"/>
          <ac:picMkLst>
            <pc:docMk/>
            <pc:sldMk cId="888103390" sldId="267"/>
            <ac:picMk id="4" creationId="{EF84A800-1273-4A62-B0BB-BCC95F81AA2D}"/>
          </ac:picMkLst>
        </pc:picChg>
      </pc:sldChg>
      <pc:sldChg chg="addSp delSp modSp new mod modTransition setBg setClrOvrMap">
        <pc:chgData name="Amelia Dudek" userId="S::amelia.dudek@zpo-terpentyna.pl::6ebaec05-e5da-4551-8628-3a2ca0b7a27e" providerId="AD" clId="Web-{360DA8CB-20E7-6713-4E49-051DF9FB71DF}" dt="2020-03-25T18:06:49.774" v="939"/>
        <pc:sldMkLst>
          <pc:docMk/>
          <pc:sldMk cId="2820967400" sldId="268"/>
        </pc:sldMkLst>
        <pc:spChg chg="mod ord">
          <ac:chgData name="Amelia Dudek" userId="S::amelia.dudek@zpo-terpentyna.pl::6ebaec05-e5da-4551-8628-3a2ca0b7a27e" providerId="AD" clId="Web-{360DA8CB-20E7-6713-4E49-051DF9FB71DF}" dt="2020-03-25T18:04:18.029" v="926"/>
          <ac:spMkLst>
            <pc:docMk/>
            <pc:sldMk cId="2820967400" sldId="268"/>
            <ac:spMk id="2" creationId="{8BDEDEC0-5A23-4ED5-B87E-CEC4CDCCBFEC}"/>
          </ac:spMkLst>
        </pc:spChg>
        <pc:spChg chg="del">
          <ac:chgData name="Amelia Dudek" userId="S::amelia.dudek@zpo-terpentyna.pl::6ebaec05-e5da-4551-8628-3a2ca0b7a27e" providerId="AD" clId="Web-{360DA8CB-20E7-6713-4E49-051DF9FB71DF}" dt="2020-03-25T18:04:07.685" v="925"/>
          <ac:spMkLst>
            <pc:docMk/>
            <pc:sldMk cId="2820967400" sldId="268"/>
            <ac:spMk id="3" creationId="{2C5F5C22-F92A-41B1-9E8D-4DCF4DC72D64}"/>
          </ac:spMkLst>
        </pc:spChg>
        <pc:picChg chg="add mod ord">
          <ac:chgData name="Amelia Dudek" userId="S::amelia.dudek@zpo-terpentyna.pl::6ebaec05-e5da-4551-8628-3a2ca0b7a27e" providerId="AD" clId="Web-{360DA8CB-20E7-6713-4E49-051DF9FB71DF}" dt="2020-03-25T18:04:18.029" v="926"/>
          <ac:picMkLst>
            <pc:docMk/>
            <pc:sldMk cId="2820967400" sldId="268"/>
            <ac:picMk id="4" creationId="{4247957B-4C66-47E8-97F8-913D7CC79B0A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3/25/2020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dirty="0"/>
              <a:t>3/25/2020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dirty="0"/>
              <a:t>3/25/2020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dirty="0"/>
              <a:t>3/25/2020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3/25/2020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dirty="0"/>
              <a:t>3/25/2020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4976-E339-4826-83B7-FBD03F55ECF8}" type="datetimeFigureOut">
              <a:rPr lang="en-US" dirty="0"/>
              <a:t>3/25/2020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dirty="0"/>
              <a:t>3/25/2020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dirty="0"/>
              <a:t>3/25/2020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4249-C0D0-4B06-8692-E8BB871AF643}" type="datetimeFigureOut">
              <a:rPr lang="en-US" dirty="0"/>
              <a:t>3/25/2020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042B0DB6-F5C7-45FB-8CF3-31B45F9C2DAC}" type="datetimeFigureOut">
              <a:rPr lang="en-US" dirty="0"/>
              <a:t>3/25/2020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1160EA64-D806-43AC-9DF2-F8C432F32B4C}" type="datetimeFigureOut">
              <a:rPr lang="en-US" dirty="0"/>
              <a:t>3/25/2020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4" descr="Obraz zawierający zewnętrzne, trawa, budynek, zegar&#10;&#10;Opis wygenerowany przy bardzo wysokim poziomie pewności">
            <a:extLst>
              <a:ext uri="{FF2B5EF4-FFF2-40B4-BE49-F238E27FC236}">
                <a16:creationId xmlns:a16="http://schemas.microsoft.com/office/drawing/2014/main" id="{A93851CA-43D7-49BA-BB3F-9691651EA8C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156" r="7067" b="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2640318"/>
            <a:ext cx="8991600" cy="1138773"/>
          </a:xfrm>
          <a:solidFill>
            <a:schemeClr val="bg1">
              <a:alpha val="70000"/>
            </a:schemeClr>
          </a:solidFill>
          <a:ln w="38100" cap="sq">
            <a:solidFill>
              <a:schemeClr val="tx1"/>
            </a:solidFill>
            <a:miter lim="800000"/>
          </a:ln>
        </p:spPr>
        <p:txBody>
          <a:bodyPr anchor="ctr">
            <a:normAutofit/>
          </a:bodyPr>
          <a:lstStyle/>
          <a:p>
            <a:r>
              <a:rPr lang="en-US">
                <a:solidFill>
                  <a:schemeClr val="tx1"/>
                </a:solidFill>
              </a:rPr>
              <a:t>Stuttgart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5403841"/>
            <a:ext cx="6801612" cy="814079"/>
          </a:xfrm>
        </p:spPr>
        <p:txBody>
          <a:bodyPr>
            <a:normAutofit/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4440229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E4698D8-D97B-41D2-B14D-D136E3E913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608" y="438308"/>
            <a:ext cx="11122784" cy="599183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endParaRPr lang="pl-PL" sz="4000" dirty="0">
              <a:ea typeface="+mn-lt"/>
              <a:cs typeface="+mn-lt"/>
            </a:endParaRPr>
          </a:p>
          <a:p>
            <a:pPr marL="0" indent="0" algn="ctr">
              <a:buNone/>
            </a:pPr>
            <a:r>
              <a:rPr lang="pl-PL" sz="4000" dirty="0">
                <a:ea typeface="+mn-lt"/>
                <a:cs typeface="+mn-lt"/>
              </a:rPr>
              <a:t>Stuttgart jest obecnie ośrodkiem rozwoju wielu branż, szczególnie motoryzacyjnej i technologicznej.</a:t>
            </a:r>
            <a:endParaRPr lang="pl-PL"/>
          </a:p>
          <a:p>
            <a:pPr marL="0" indent="0" algn="ctr">
              <a:buNone/>
            </a:pPr>
            <a:endParaRPr lang="pl-PL" sz="3600" dirty="0"/>
          </a:p>
          <a:p>
            <a:pPr marL="0" indent="0" algn="ctr">
              <a:buNone/>
            </a:pPr>
            <a:endParaRPr lang="pl-PL" sz="3600" dirty="0">
              <a:ea typeface="+mn-lt"/>
              <a:cs typeface="+mn-lt"/>
            </a:endParaRPr>
          </a:p>
          <a:p>
            <a:pPr marL="0" indent="0" algn="ctr">
              <a:buNone/>
            </a:pPr>
            <a:r>
              <a:rPr lang="pl-PL" sz="3200" dirty="0">
                <a:ea typeface="+mn-lt"/>
                <a:cs typeface="+mn-lt"/>
              </a:rPr>
              <a:t>Swoje siedziby mają światowe firmy takie jak: Bosch, Porsche, IBM, Daimler Chrysler, HP.</a:t>
            </a:r>
            <a:endParaRPr lang="pl-PL" sz="3200"/>
          </a:p>
        </p:txBody>
      </p:sp>
    </p:spTree>
    <p:extLst>
      <p:ext uri="{BB962C8B-B14F-4D97-AF65-F5344CB8AC3E}">
        <p14:creationId xmlns:p14="http://schemas.microsoft.com/office/powerpoint/2010/main" val="63811626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660E788-AFA9-4A1B-9991-6AA74632A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az 4" descr="Obraz zawierający samochód, wewnątrz, stół, siedzi&#10;&#10;Opis wygenerowany przy bardzo wysokim poziomie pewności">
            <a:extLst>
              <a:ext uri="{FF2B5EF4-FFF2-40B4-BE49-F238E27FC236}">
                <a16:creationId xmlns:a16="http://schemas.microsoft.com/office/drawing/2014/main" id="{0FCE3420-567E-4B19-B483-C4ACA0D689F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817" r="16783" b="-1"/>
          <a:stretch/>
        </p:blipFill>
        <p:spPr>
          <a:xfrm>
            <a:off x="4650909" y="10"/>
            <a:ext cx="7541090" cy="6857989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6A58580-E95B-40BE-9488-0B7D261E0B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5921" y="1329704"/>
            <a:ext cx="3709030" cy="3415622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 algn="ctr">
              <a:buNone/>
            </a:pPr>
            <a:r>
              <a:rPr lang="pl-PL" sz="3600" dirty="0">
                <a:solidFill>
                  <a:schemeClr val="bg1"/>
                </a:solidFill>
                <a:ea typeface="+mn-lt"/>
                <a:cs typeface="+mn-lt"/>
              </a:rPr>
              <a:t>W Stuttgarcie znajduje się Muzeum Mercedesa i jest to prawdziwy rarytas dla miłośników tej marki.</a:t>
            </a:r>
            <a:endParaRPr lang="pl-PL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9477168"/>
      </p:ext>
    </p:extLst>
  </p:cSld>
  <p:clrMapOvr>
    <a:masterClrMapping/>
  </p:clrMapOvr>
  <p:transition spd="slow">
    <p:comb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1710034-F174-44C8-A592-BB4519A6C7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1462" y="1116692"/>
            <a:ext cx="4008233" cy="4621101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 algn="ctr">
              <a:buNone/>
            </a:pPr>
            <a:r>
              <a:rPr lang="en-US" sz="3600" dirty="0" err="1"/>
              <a:t>Oprócz</a:t>
            </a:r>
            <a:r>
              <a:rPr lang="en-US" sz="3600" dirty="0"/>
              <a:t> </a:t>
            </a:r>
            <a:r>
              <a:rPr lang="en-US" sz="3600" dirty="0" err="1"/>
              <a:t>Muzeum</a:t>
            </a:r>
            <a:r>
              <a:rPr lang="en-US" sz="3600" dirty="0"/>
              <a:t> </a:t>
            </a:r>
            <a:r>
              <a:rPr lang="en-US" sz="3600" dirty="0" err="1"/>
              <a:t>Mercedesa</a:t>
            </a:r>
            <a:r>
              <a:rPr lang="en-US" sz="3600" dirty="0"/>
              <a:t> jest </a:t>
            </a:r>
            <a:r>
              <a:rPr lang="en-US" sz="3600" dirty="0" err="1"/>
              <a:t>również</a:t>
            </a:r>
            <a:r>
              <a:rPr lang="en-US" sz="3600" dirty="0"/>
              <a:t> </a:t>
            </a:r>
            <a:r>
              <a:rPr lang="en-US" sz="3600" dirty="0" err="1"/>
              <a:t>Muzeum</a:t>
            </a:r>
            <a:r>
              <a:rPr lang="en-US" sz="3600" dirty="0"/>
              <a:t> Porsche, w </a:t>
            </a:r>
            <a:r>
              <a:rPr lang="en-US" sz="3600" dirty="0" err="1"/>
              <a:t>którym</a:t>
            </a:r>
            <a:r>
              <a:rPr lang="en-US" sz="3600" dirty="0"/>
              <a:t> </a:t>
            </a:r>
            <a:r>
              <a:rPr lang="en-US" sz="3600" dirty="0" err="1"/>
              <a:t>są</a:t>
            </a:r>
            <a:r>
              <a:rPr lang="en-US" sz="3600" dirty="0"/>
              <a:t> </a:t>
            </a:r>
            <a:r>
              <a:rPr lang="en-US" sz="3600" dirty="0" err="1"/>
              <a:t>przedstawione</a:t>
            </a:r>
            <a:r>
              <a:rPr lang="en-US" sz="3600" dirty="0"/>
              <a:t> </a:t>
            </a:r>
            <a:r>
              <a:rPr lang="en-US" sz="3600" dirty="0" err="1"/>
              <a:t>wszystkie</a:t>
            </a:r>
            <a:r>
              <a:rPr lang="en-US" sz="3600" dirty="0"/>
              <a:t> </a:t>
            </a:r>
            <a:r>
              <a:rPr lang="en-US" sz="3600" dirty="0" err="1"/>
              <a:t>modele</a:t>
            </a:r>
            <a:r>
              <a:rPr lang="en-US" sz="3600" dirty="0"/>
              <a:t> </a:t>
            </a:r>
            <a:r>
              <a:rPr lang="en-US" sz="3600" dirty="0" err="1"/>
              <a:t>samochodów</a:t>
            </a:r>
            <a:r>
              <a:rPr lang="en-US" sz="3600" dirty="0"/>
              <a:t> Porsche.</a:t>
            </a:r>
            <a:endParaRPr lang="pl-PL" dirty="0"/>
          </a:p>
        </p:txBody>
      </p:sp>
      <p:pic>
        <p:nvPicPr>
          <p:cNvPr id="4" name="Obraz 4" descr="Obraz zawierający śnieg, zewnętrzne, budynek, stół&#10;&#10;Opis wygenerowany przy bardzo wysokim poziomie pewności">
            <a:extLst>
              <a:ext uri="{FF2B5EF4-FFF2-40B4-BE49-F238E27FC236}">
                <a16:creationId xmlns:a16="http://schemas.microsoft.com/office/drawing/2014/main" id="{EF84A800-1273-4A62-B0BB-BCC95F81AA2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193" r="17013"/>
          <a:stretch/>
        </p:blipFill>
        <p:spPr>
          <a:xfrm>
            <a:off x="4654296" y="10"/>
            <a:ext cx="7537704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81033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4" descr="Obraz zawierający zewnętrzne, budynek, trawa, kwiat&#10;&#10;Opis wygenerowany przy bardzo wysokim poziomie pewności">
            <a:extLst>
              <a:ext uri="{FF2B5EF4-FFF2-40B4-BE49-F238E27FC236}">
                <a16:creationId xmlns:a16="http://schemas.microsoft.com/office/drawing/2014/main" id="{4247957B-4C66-47E8-97F8-913D7CC79B0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2769" r="5897" b="-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8BDEDEC0-5A23-4ED5-B87E-CEC4CDCCBF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200" y="2386744"/>
            <a:ext cx="8991600" cy="1645920"/>
          </a:xfrm>
          <a:solidFill>
            <a:schemeClr val="bg1">
              <a:alpha val="60000"/>
            </a:schemeClr>
          </a:solidFill>
          <a:ln w="38100" cap="sq">
            <a:solidFill>
              <a:schemeClr val="tx1"/>
            </a:solidFill>
            <a:miter lim="800000"/>
          </a:ln>
        </p:spPr>
        <p:txBody>
          <a:bodyPr vert="horz" lIns="274320" tIns="182880" rIns="274320" bIns="182880" rtlCol="0" anchor="ctr" anchorCtr="1">
            <a:normAutofit/>
          </a:bodyPr>
          <a:lstStyle/>
          <a:p>
            <a:r>
              <a:rPr lang="en-US" sz="3800">
                <a:solidFill>
                  <a:schemeClr val="tx1"/>
                </a:solidFill>
              </a:rPr>
              <a:t>WYKONAŁA AMELIA DUDE KL. 8A</a:t>
            </a:r>
          </a:p>
        </p:txBody>
      </p:sp>
    </p:spTree>
    <p:extLst>
      <p:ext uri="{BB962C8B-B14F-4D97-AF65-F5344CB8AC3E}">
        <p14:creationId xmlns:p14="http://schemas.microsoft.com/office/powerpoint/2010/main" val="282096740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4" descr="Obraz zawierający trawa, budynek, zewnętrzne, ławka&#10;&#10;Opis wygenerowany przy bardzo wysokim poziomie pewności">
            <a:extLst>
              <a:ext uri="{FF2B5EF4-FFF2-40B4-BE49-F238E27FC236}">
                <a16:creationId xmlns:a16="http://schemas.microsoft.com/office/drawing/2014/main" id="{C41F15E5-BE8A-49AF-8C0B-00760074A69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</a:blip>
          <a:srcRect l="6667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36FF35E3-81F4-4765-96DC-8C36E7273B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964692"/>
            <a:ext cx="7729728" cy="1188720"/>
          </a:xfrm>
          <a:noFill/>
          <a:ln>
            <a:solidFill>
              <a:srgbClr val="FFFFFF"/>
            </a:solidFill>
          </a:ln>
        </p:spPr>
        <p:txBody>
          <a:bodyPr>
            <a:normAutofit/>
          </a:bodyPr>
          <a:lstStyle/>
          <a:p>
            <a:r>
              <a:rPr lang="pl-PL">
                <a:solidFill>
                  <a:schemeClr val="tx1"/>
                </a:solidFill>
              </a:rPr>
              <a:t>NAJWAŻNIEJSZE INFORMACJE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317A53E-3FFC-4238-9D41-898EE7A2F2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136" y="2638044"/>
            <a:ext cx="7729728" cy="310198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r>
              <a:rPr lang="pl-PL" sz="3200" dirty="0">
                <a:ea typeface="+mn-lt"/>
                <a:cs typeface="+mn-lt"/>
              </a:rPr>
              <a:t> Liczba ludności: ok. 604 300</a:t>
            </a:r>
            <a:endParaRPr lang="pl-PL" sz="3200" dirty="0"/>
          </a:p>
          <a:p>
            <a:pPr marL="0" indent="0" algn="ctr">
              <a:buNone/>
            </a:pPr>
            <a:r>
              <a:rPr lang="pl-PL" sz="3200" dirty="0">
                <a:ea typeface="+mn-lt"/>
                <a:cs typeface="+mn-lt"/>
              </a:rPr>
              <a:t> Powierzchnia: 207,36 km</a:t>
            </a:r>
            <a:r>
              <a:rPr lang="pl-PL" sz="3200" baseline="30000" dirty="0">
                <a:ea typeface="+mn-lt"/>
                <a:cs typeface="+mn-lt"/>
              </a:rPr>
              <a:t>2</a:t>
            </a:r>
            <a:endParaRPr lang="pl-PL" sz="3200" dirty="0"/>
          </a:p>
          <a:p>
            <a:pPr marL="0" indent="0" algn="ctr">
              <a:buNone/>
            </a:pPr>
            <a:r>
              <a:rPr lang="pl-PL" sz="3200" dirty="0">
                <a:ea typeface="+mn-lt"/>
                <a:cs typeface="+mn-lt"/>
              </a:rPr>
              <a:t> Waluta:  euro (EUR)</a:t>
            </a:r>
            <a:endParaRPr lang="pl-PL" sz="3200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5317344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E8208F4-138B-4F71-A9C5-929003CD05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9616" y="2618089"/>
            <a:ext cx="3627653" cy="1634418"/>
          </a:xfrm>
        </p:spPr>
        <p:txBody>
          <a:bodyPr>
            <a:normAutofit/>
          </a:bodyPr>
          <a:lstStyle/>
          <a:p>
            <a:r>
              <a:rPr lang="pl-PL" sz="3200" dirty="0"/>
              <a:t>Herb </a:t>
            </a:r>
            <a:r>
              <a:rPr lang="pl-PL" sz="3200" dirty="0" err="1"/>
              <a:t>stuttgartu</a:t>
            </a:r>
            <a:endParaRPr lang="pl-PL" sz="32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515FC82-3453-4CBE-8895-4CCFF33952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94182" y="964692"/>
            <a:ext cx="6885432" cy="4936558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5FD847B-65C0-4027-8DFC-70CB42451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7802" y="1128683"/>
            <a:ext cx="6558192" cy="460857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az 4">
            <a:extLst>
              <a:ext uri="{FF2B5EF4-FFF2-40B4-BE49-F238E27FC236}">
                <a16:creationId xmlns:a16="http://schemas.microsoft.com/office/drawing/2014/main" id="{FF97E3D5-10CB-45B7-B31C-C5896C1EE8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6044" y="1293275"/>
            <a:ext cx="4161708" cy="4279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9155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930BC020-BDBF-49EB-9898-BAB5BF5593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4950C64-5D81-40F1-9601-8BA0D63BAE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az 4" descr="Obraz zawierający zewnętrzne, góra, miasto, duży&#10;&#10;Opis wygenerowany przy bardzo wysokim poziomie pewności">
            <a:extLst>
              <a:ext uri="{FF2B5EF4-FFF2-40B4-BE49-F238E27FC236}">
                <a16:creationId xmlns:a16="http://schemas.microsoft.com/office/drawing/2014/main" id="{CA7BD28D-C597-4158-A0AF-D35A0AB60B6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118" r="34882"/>
          <a:stretch/>
        </p:blipFill>
        <p:spPr>
          <a:xfrm>
            <a:off x="20" y="-2"/>
            <a:ext cx="12191980" cy="3429000"/>
          </a:xfrm>
          <a:prstGeom prst="rect">
            <a:avLst/>
          </a:prstGeom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FE80E87-874E-4614-BAC7-BCCA6BC5AD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5734" y="3810907"/>
            <a:ext cx="9914911" cy="2651782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 algn="ctr">
              <a:buNone/>
            </a:pPr>
            <a:r>
              <a:rPr lang="en-US" sz="3600" dirty="0">
                <a:solidFill>
                  <a:schemeClr val="bg1"/>
                </a:solidFill>
                <a:ea typeface="+mn-lt"/>
                <a:cs typeface="+mn-lt"/>
              </a:rPr>
              <a:t>Stuttgart to </a:t>
            </a:r>
            <a:r>
              <a:rPr lang="en-US" sz="3600" err="1">
                <a:solidFill>
                  <a:schemeClr val="bg1"/>
                </a:solidFill>
                <a:ea typeface="+mn-lt"/>
                <a:cs typeface="+mn-lt"/>
              </a:rPr>
              <a:t>miasto</a:t>
            </a:r>
            <a:r>
              <a:rPr lang="en-US" sz="3600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US" sz="3600" err="1">
                <a:solidFill>
                  <a:schemeClr val="bg1"/>
                </a:solidFill>
                <a:ea typeface="+mn-lt"/>
                <a:cs typeface="+mn-lt"/>
              </a:rPr>
              <a:t>na</a:t>
            </a:r>
            <a:r>
              <a:rPr lang="en-US" sz="3600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US" sz="3600" err="1">
                <a:solidFill>
                  <a:schemeClr val="bg1"/>
                </a:solidFill>
                <a:ea typeface="+mn-lt"/>
                <a:cs typeface="+mn-lt"/>
              </a:rPr>
              <a:t>prawach</a:t>
            </a:r>
            <a:r>
              <a:rPr lang="en-US" sz="3600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US" sz="3600" err="1">
                <a:solidFill>
                  <a:schemeClr val="bg1"/>
                </a:solidFill>
                <a:ea typeface="+mn-lt"/>
                <a:cs typeface="+mn-lt"/>
              </a:rPr>
              <a:t>powiatu</a:t>
            </a:r>
            <a:r>
              <a:rPr lang="en-US" sz="3600" dirty="0">
                <a:solidFill>
                  <a:schemeClr val="bg1"/>
                </a:solidFill>
                <a:ea typeface="+mn-lt"/>
                <a:cs typeface="+mn-lt"/>
              </a:rPr>
              <a:t>, </a:t>
            </a:r>
            <a:r>
              <a:rPr lang="en-US" sz="3600" err="1">
                <a:solidFill>
                  <a:schemeClr val="bg1"/>
                </a:solidFill>
                <a:ea typeface="+mn-lt"/>
                <a:cs typeface="+mn-lt"/>
              </a:rPr>
              <a:t>któro</a:t>
            </a:r>
            <a:r>
              <a:rPr lang="en-US" sz="3600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US" sz="3600" err="1">
                <a:solidFill>
                  <a:schemeClr val="bg1"/>
                </a:solidFill>
                <a:ea typeface="+mn-lt"/>
                <a:cs typeface="+mn-lt"/>
              </a:rPr>
              <a:t>leży</a:t>
            </a:r>
            <a:r>
              <a:rPr lang="en-US" sz="3600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US" sz="3600" err="1">
                <a:solidFill>
                  <a:schemeClr val="bg1"/>
                </a:solidFill>
                <a:ea typeface="+mn-lt"/>
                <a:cs typeface="+mn-lt"/>
              </a:rPr>
              <a:t>nad</a:t>
            </a:r>
            <a:r>
              <a:rPr lang="en-US" sz="3600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US" sz="3600" err="1">
                <a:solidFill>
                  <a:schemeClr val="bg1"/>
                </a:solidFill>
                <a:ea typeface="+mn-lt"/>
                <a:cs typeface="+mn-lt"/>
              </a:rPr>
              <a:t>rzeką</a:t>
            </a:r>
            <a:r>
              <a:rPr lang="en-US" sz="3600" dirty="0">
                <a:solidFill>
                  <a:schemeClr val="bg1"/>
                </a:solidFill>
                <a:ea typeface="+mn-lt"/>
                <a:cs typeface="+mn-lt"/>
              </a:rPr>
              <a:t> Neckar w </a:t>
            </a:r>
            <a:r>
              <a:rPr lang="en-US" sz="3600" err="1">
                <a:solidFill>
                  <a:schemeClr val="bg1"/>
                </a:solidFill>
                <a:ea typeface="+mn-lt"/>
                <a:cs typeface="+mn-lt"/>
              </a:rPr>
              <a:t>Niemczech</a:t>
            </a:r>
            <a:r>
              <a:rPr lang="en-US" sz="3600" dirty="0">
                <a:solidFill>
                  <a:schemeClr val="bg1"/>
                </a:solidFill>
                <a:ea typeface="+mn-lt"/>
                <a:cs typeface="+mn-lt"/>
              </a:rPr>
              <a:t>. Jest </a:t>
            </a:r>
            <a:r>
              <a:rPr lang="en-US" sz="3600" err="1">
                <a:solidFill>
                  <a:schemeClr val="bg1"/>
                </a:solidFill>
                <a:ea typeface="+mn-lt"/>
                <a:cs typeface="+mn-lt"/>
              </a:rPr>
              <a:t>również</a:t>
            </a:r>
            <a:r>
              <a:rPr lang="en-US" sz="3600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US" sz="3600" err="1">
                <a:solidFill>
                  <a:schemeClr val="bg1"/>
                </a:solidFill>
                <a:ea typeface="+mn-lt"/>
                <a:cs typeface="+mn-lt"/>
              </a:rPr>
              <a:t>stolicą</a:t>
            </a:r>
            <a:r>
              <a:rPr lang="en-US" sz="3600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US" sz="3600" err="1">
                <a:solidFill>
                  <a:schemeClr val="bg1"/>
                </a:solidFill>
                <a:ea typeface="+mn-lt"/>
                <a:cs typeface="+mn-lt"/>
              </a:rPr>
              <a:t>i</a:t>
            </a:r>
            <a:r>
              <a:rPr lang="en-US" sz="3600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US" sz="3600" err="1">
                <a:solidFill>
                  <a:schemeClr val="bg1"/>
                </a:solidFill>
                <a:ea typeface="+mn-lt"/>
                <a:cs typeface="+mn-lt"/>
              </a:rPr>
              <a:t>największym</a:t>
            </a:r>
            <a:r>
              <a:rPr lang="en-US" sz="3600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US" sz="3600" err="1">
                <a:solidFill>
                  <a:schemeClr val="bg1"/>
                </a:solidFill>
                <a:ea typeface="+mn-lt"/>
                <a:cs typeface="+mn-lt"/>
              </a:rPr>
              <a:t>miastem</a:t>
            </a:r>
            <a:r>
              <a:rPr lang="en-US" sz="3600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US" sz="3600" err="1">
                <a:solidFill>
                  <a:schemeClr val="bg1"/>
                </a:solidFill>
                <a:ea typeface="+mn-lt"/>
                <a:cs typeface="+mn-lt"/>
              </a:rPr>
              <a:t>kraju</a:t>
            </a:r>
            <a:r>
              <a:rPr lang="en-US" sz="3600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US" sz="3600" err="1">
                <a:solidFill>
                  <a:schemeClr val="bg1"/>
                </a:solidFill>
                <a:ea typeface="+mn-lt"/>
                <a:cs typeface="+mn-lt"/>
              </a:rPr>
              <a:t>związkowego</a:t>
            </a:r>
            <a:r>
              <a:rPr lang="en-US" sz="3600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US" sz="3600" err="1">
                <a:solidFill>
                  <a:schemeClr val="bg1"/>
                </a:solidFill>
                <a:ea typeface="+mn-lt"/>
                <a:cs typeface="+mn-lt"/>
              </a:rPr>
              <a:t>Badenia-Wirtembergia</a:t>
            </a:r>
            <a:r>
              <a:rPr lang="en-US" sz="3600" dirty="0">
                <a:solidFill>
                  <a:schemeClr val="bg1"/>
                </a:solidFill>
                <a:ea typeface="+mn-lt"/>
                <a:cs typeface="+mn-lt"/>
              </a:rPr>
              <a:t>, </a:t>
            </a:r>
            <a:r>
              <a:rPr lang="en-US" sz="3600" err="1">
                <a:solidFill>
                  <a:schemeClr val="bg1"/>
                </a:solidFill>
                <a:ea typeface="+mn-lt"/>
                <a:cs typeface="+mn-lt"/>
              </a:rPr>
              <a:t>siedzibą</a:t>
            </a:r>
            <a:r>
              <a:rPr lang="en-US" sz="3600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US" sz="3600" err="1">
                <a:solidFill>
                  <a:schemeClr val="bg1"/>
                </a:solidFill>
                <a:ea typeface="+mn-lt"/>
                <a:cs typeface="+mn-lt"/>
              </a:rPr>
              <a:t>rejencji</a:t>
            </a:r>
            <a:r>
              <a:rPr lang="en-US" sz="3600" dirty="0">
                <a:solidFill>
                  <a:schemeClr val="bg1"/>
                </a:solidFill>
                <a:ea typeface="+mn-lt"/>
                <a:cs typeface="+mn-lt"/>
              </a:rPr>
              <a:t> Stuttgart </a:t>
            </a:r>
            <a:r>
              <a:rPr lang="en-US" sz="3600" err="1">
                <a:solidFill>
                  <a:schemeClr val="bg1"/>
                </a:solidFill>
                <a:ea typeface="+mn-lt"/>
                <a:cs typeface="+mn-lt"/>
              </a:rPr>
              <a:t>oraz</a:t>
            </a:r>
            <a:r>
              <a:rPr lang="en-US" sz="3600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US" sz="3600" err="1">
                <a:solidFill>
                  <a:schemeClr val="bg1"/>
                </a:solidFill>
                <a:ea typeface="+mn-lt"/>
                <a:cs typeface="+mn-lt"/>
              </a:rPr>
              <a:t>regionu</a:t>
            </a:r>
            <a:r>
              <a:rPr lang="en-US" sz="3600" dirty="0">
                <a:solidFill>
                  <a:schemeClr val="bg1"/>
                </a:solidFill>
                <a:ea typeface="+mn-lt"/>
                <a:cs typeface="+mn-lt"/>
              </a:rPr>
              <a:t> Stuttgart. </a:t>
            </a:r>
            <a:endParaRPr lang="pl-PL" sz="36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651207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660E788-AFA9-4A1B-9991-6AA74632A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az 4" descr="Obraz zawierający zewnętrzne, budynek, droga, ulica&#10;&#10;Opis wygenerowany przy bardzo wysokim poziomie pewności">
            <a:extLst>
              <a:ext uri="{FF2B5EF4-FFF2-40B4-BE49-F238E27FC236}">
                <a16:creationId xmlns:a16="http://schemas.microsoft.com/office/drawing/2014/main" id="{01EC9D48-28F8-42CF-8007-3942CE28630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074" r="2455"/>
          <a:stretch/>
        </p:blipFill>
        <p:spPr>
          <a:xfrm>
            <a:off x="4650909" y="10"/>
            <a:ext cx="7541090" cy="6857989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71550A11-9A52-4210-A7FA-6510638C92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728044"/>
          </a:xfrm>
          <a:noFill/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r>
              <a:rPr lang="pl-PL">
                <a:solidFill>
                  <a:schemeClr val="bg1"/>
                </a:solidFill>
              </a:rPr>
              <a:t>Kultura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A5200EF-0875-404D-A19E-7577CDAF30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8" y="2523025"/>
            <a:ext cx="3363974" cy="2768641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 algn="ctr">
              <a:buNone/>
            </a:pPr>
            <a:r>
              <a:rPr lang="pl-PL" sz="2600" dirty="0">
                <a:solidFill>
                  <a:schemeClr val="bg1"/>
                </a:solidFill>
                <a:ea typeface="+mn-lt"/>
                <a:cs typeface="+mn-lt"/>
              </a:rPr>
              <a:t>Miasto to słynie z pięknych pałaców, m.in. </a:t>
            </a:r>
            <a:r>
              <a:rPr lang="pl-PL" sz="2600" dirty="0" err="1">
                <a:solidFill>
                  <a:schemeClr val="bg1"/>
                </a:solidFill>
                <a:ea typeface="+mn-lt"/>
                <a:cs typeface="+mn-lt"/>
              </a:rPr>
              <a:t>Altes</a:t>
            </a:r>
            <a:r>
              <a:rPr lang="pl-PL" sz="2600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pl-PL" sz="2600" dirty="0" err="1">
                <a:solidFill>
                  <a:schemeClr val="bg1"/>
                </a:solidFill>
                <a:ea typeface="+mn-lt"/>
                <a:cs typeface="+mn-lt"/>
              </a:rPr>
              <a:t>Schloss</a:t>
            </a:r>
            <a:r>
              <a:rPr lang="pl-PL" sz="2600" dirty="0">
                <a:solidFill>
                  <a:schemeClr val="bg1"/>
                </a:solidFill>
                <a:ea typeface="+mn-lt"/>
                <a:cs typeface="+mn-lt"/>
              </a:rPr>
              <a:t> oraz </a:t>
            </a:r>
            <a:r>
              <a:rPr lang="pl-PL" sz="2600" dirty="0" err="1">
                <a:solidFill>
                  <a:schemeClr val="bg1"/>
                </a:solidFill>
                <a:ea typeface="+mn-lt"/>
                <a:cs typeface="+mn-lt"/>
              </a:rPr>
              <a:t>Neues</a:t>
            </a:r>
            <a:r>
              <a:rPr lang="pl-PL" sz="2600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pl-PL" sz="2600" dirty="0" err="1">
                <a:solidFill>
                  <a:schemeClr val="bg1"/>
                </a:solidFill>
                <a:ea typeface="+mn-lt"/>
                <a:cs typeface="+mn-lt"/>
              </a:rPr>
              <a:t>Schloss</a:t>
            </a:r>
            <a:r>
              <a:rPr lang="pl-PL" sz="2600" dirty="0">
                <a:solidFill>
                  <a:schemeClr val="bg1"/>
                </a:solidFill>
                <a:ea typeface="+mn-lt"/>
                <a:cs typeface="+mn-lt"/>
              </a:rPr>
              <a:t>, wartym zobaczenia miejscem jest też Zamek Myśliwski (</a:t>
            </a:r>
            <a:r>
              <a:rPr lang="pl-PL" sz="2600" dirty="0" err="1">
                <a:solidFill>
                  <a:schemeClr val="bg1"/>
                </a:solidFill>
                <a:ea typeface="+mn-lt"/>
                <a:cs typeface="+mn-lt"/>
              </a:rPr>
              <a:t>Schloss</a:t>
            </a:r>
            <a:r>
              <a:rPr lang="pl-PL" sz="2600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pl-PL" sz="2600" dirty="0" err="1">
                <a:solidFill>
                  <a:schemeClr val="bg1"/>
                </a:solidFill>
                <a:ea typeface="+mn-lt"/>
                <a:cs typeface="+mn-lt"/>
              </a:rPr>
              <a:t>Favorite</a:t>
            </a:r>
            <a:r>
              <a:rPr lang="pl-PL" sz="2600" dirty="0">
                <a:solidFill>
                  <a:schemeClr val="bg1"/>
                </a:solidFill>
                <a:ea typeface="+mn-lt"/>
                <a:cs typeface="+mn-lt"/>
              </a:rPr>
              <a:t>)</a:t>
            </a:r>
            <a:endParaRPr lang="pl-PL" sz="2600">
              <a:solidFill>
                <a:schemeClr val="bg1"/>
              </a:solidFill>
            </a:endParaRP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0D3F0043-3474-430B-94E0-1E7AF66A2A35}"/>
              </a:ext>
            </a:extLst>
          </p:cNvPr>
          <p:cNvSpPr txBox="1"/>
          <p:nvPr/>
        </p:nvSpPr>
        <p:spPr>
          <a:xfrm>
            <a:off x="1676400" y="6047117"/>
            <a:ext cx="3188898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l-PL" sz="2400" dirty="0" err="1">
                <a:solidFill>
                  <a:schemeClr val="bg1">
                    <a:lumMod val="85000"/>
                  </a:schemeClr>
                </a:solidFill>
              </a:rPr>
              <a:t>Altes</a:t>
            </a:r>
            <a:r>
              <a:rPr lang="pl-PL" sz="2400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pl-PL" sz="2400" dirty="0" err="1">
                <a:solidFill>
                  <a:schemeClr val="bg1">
                    <a:lumMod val="85000"/>
                  </a:schemeClr>
                </a:solidFill>
              </a:rPr>
              <a:t>Schloss</a:t>
            </a:r>
            <a:r>
              <a:rPr lang="pl-PL" sz="2400" dirty="0">
                <a:solidFill>
                  <a:schemeClr val="bg1">
                    <a:lumMod val="85000"/>
                  </a:schemeClr>
                </a:solidFill>
              </a:rPr>
              <a:t> --&gt;</a:t>
            </a:r>
            <a:endParaRPr lang="pl-PL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21036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" name="Rectangle 10">
            <a:extLst>
              <a:ext uri="{FF2B5EF4-FFF2-40B4-BE49-F238E27FC236}">
                <a16:creationId xmlns:a16="http://schemas.microsoft.com/office/drawing/2014/main" id="{1660E788-AFA9-4A1B-9991-6AA74632A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az 4" descr="Obraz zawierający trawa, zewnętrzne, budynek, trawnik&#10;&#10;Opis wygenerowany przy bardzo wysokim poziomie pewności">
            <a:extLst>
              <a:ext uri="{FF2B5EF4-FFF2-40B4-BE49-F238E27FC236}">
                <a16:creationId xmlns:a16="http://schemas.microsoft.com/office/drawing/2014/main" id="{30584690-D2D1-4CB5-9FF1-2067541846E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965" r="21932" b="1"/>
          <a:stretch/>
        </p:blipFill>
        <p:spPr>
          <a:xfrm>
            <a:off x="4650909" y="10"/>
            <a:ext cx="7541090" cy="6857989"/>
          </a:xfrm>
          <a:prstGeom prst="rect">
            <a:avLst/>
          </a:prstGeom>
        </p:spPr>
      </p:pic>
      <p:sp>
        <p:nvSpPr>
          <p:cNvPr id="7" name="Rectangle 12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909895EE-10D4-4EDB-8DB3-17BE2EDFCD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279" y="2570033"/>
            <a:ext cx="4197860" cy="1728044"/>
          </a:xfrm>
          <a:noFill/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r>
              <a:rPr lang="pl-PL" sz="3600" dirty="0" err="1">
                <a:solidFill>
                  <a:schemeClr val="bg1"/>
                </a:solidFill>
              </a:rPr>
              <a:t>Neues</a:t>
            </a:r>
            <a:r>
              <a:rPr lang="pl-PL" sz="3600" dirty="0">
                <a:solidFill>
                  <a:schemeClr val="bg1"/>
                </a:solidFill>
              </a:rPr>
              <a:t> </a:t>
            </a:r>
            <a:r>
              <a:rPr lang="pl-PL" sz="3600" dirty="0" err="1">
                <a:solidFill>
                  <a:schemeClr val="bg1"/>
                </a:solidFill>
              </a:rPr>
              <a:t>schloss</a:t>
            </a:r>
            <a:endParaRPr lang="pl-PL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0703771"/>
      </p:ext>
    </p:extLst>
  </p:cSld>
  <p:clrMapOvr>
    <a:masterClrMapping/>
  </p:clrMapOvr>
  <p:transition spd="slow">
    <p:randomBar dir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F47E20B-1205-4238-A82B-90EF577F32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13567AC-EB9A-47A9-B6EC-B5BDB73B11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C5CB28E8-88E3-4453-8A9E-7B610EE896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091" y="2272123"/>
            <a:ext cx="3415288" cy="2321258"/>
          </a:xfrm>
          <a:noFill/>
          <a:ln>
            <a:solidFill>
              <a:schemeClr val="bg1"/>
            </a:solidFill>
          </a:ln>
        </p:spPr>
        <p:txBody>
          <a:bodyPr vert="horz" lIns="274320" tIns="182880" rIns="274320" bIns="182880" rtlCol="0" anchor="ctr" anchorCtr="1">
            <a:norm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Schloss favorite</a:t>
            </a:r>
          </a:p>
        </p:txBody>
      </p:sp>
      <p:pic>
        <p:nvPicPr>
          <p:cNvPr id="4" name="Obraz 4" descr="Obraz zawierający trawa, zewnętrzne, budynek, duży&#10;&#10;Opis wygenerowany przy bardzo wysokim poziomie pewności">
            <a:extLst>
              <a:ext uri="{FF2B5EF4-FFF2-40B4-BE49-F238E27FC236}">
                <a16:creationId xmlns:a16="http://schemas.microsoft.com/office/drawing/2014/main" id="{F0368C39-D896-446C-A92E-C4F223C03F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9034" r="8533"/>
          <a:stretch/>
        </p:blipFill>
        <p:spPr>
          <a:xfrm>
            <a:off x="4654297" y="10"/>
            <a:ext cx="7537702" cy="6857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48463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4" descr="Obraz zawierający osoba, budynek, stół, pomarańczowy&#10;&#10;Opis wygenerowany przy bardzo wysokim poziomie pewności">
            <a:extLst>
              <a:ext uri="{FF2B5EF4-FFF2-40B4-BE49-F238E27FC236}">
                <a16:creationId xmlns:a16="http://schemas.microsoft.com/office/drawing/2014/main" id="{641AAA8F-B739-422C-8156-92CAE8E8F25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</a:blip>
          <a:srcRect l="7756" r="688" b="-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CCE4C23-BF40-484D-A255-71573F0956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136" y="323289"/>
            <a:ext cx="7729728" cy="3101983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 algn="ctr">
              <a:buNone/>
            </a:pPr>
            <a:r>
              <a:rPr lang="pl-PL" sz="4800" dirty="0">
                <a:ea typeface="+mn-lt"/>
                <a:cs typeface="+mn-lt"/>
              </a:rPr>
              <a:t>Mieszkańcy Stuttgartu słyną z zamiłowania do jedzenia i picia, czego dowodem jest Stuttgarcki Festiwal Piwa odbywający się 2 razy w roku, któremu towarzyszy niemiecki folklor oraz Festiwal Wina </a:t>
            </a:r>
            <a:r>
              <a:rPr lang="pl-PL" sz="4800" dirty="0" err="1">
                <a:ea typeface="+mn-lt"/>
                <a:cs typeface="+mn-lt"/>
              </a:rPr>
              <a:t>Weindorf</a:t>
            </a:r>
            <a:r>
              <a:rPr lang="pl-PL" sz="4800" dirty="0">
                <a:ea typeface="+mn-lt"/>
                <a:cs typeface="+mn-lt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316822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4" descr="Obraz zawierający budynek, zewnętrzne, ulica, jasne&#10;&#10;Opis wygenerowany przy bardzo wysokim poziomie pewności">
            <a:extLst>
              <a:ext uri="{FF2B5EF4-FFF2-40B4-BE49-F238E27FC236}">
                <a16:creationId xmlns:a16="http://schemas.microsoft.com/office/drawing/2014/main" id="{67135359-65CA-48AE-BF89-87AD7298F04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</a:blip>
          <a:srcRect t="17940" b="706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F5E9E44-9F60-4B94-B60C-692A348778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136" y="1876044"/>
            <a:ext cx="7729728" cy="310198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r>
              <a:rPr lang="pl-PL" sz="4800" dirty="0">
                <a:ea typeface="+mn-lt"/>
                <a:cs typeface="+mn-lt"/>
              </a:rPr>
              <a:t>Nie można też pominąć widowiskowych </a:t>
            </a:r>
            <a:r>
              <a:rPr lang="pl-PL" sz="4800" b="1" dirty="0">
                <a:ea typeface="+mn-lt"/>
                <a:cs typeface="+mn-lt"/>
              </a:rPr>
              <a:t>jarmarków </a:t>
            </a:r>
            <a:r>
              <a:rPr lang="pl-PL" sz="4800" dirty="0">
                <a:ea typeface="+mn-lt"/>
                <a:cs typeface="+mn-lt"/>
              </a:rPr>
              <a:t>bożonarodzeniowych z 300-lenią tradycją.</a:t>
            </a:r>
            <a:endParaRPr lang="pl-PL" sz="4800" dirty="0"/>
          </a:p>
        </p:txBody>
      </p:sp>
    </p:spTree>
    <p:extLst>
      <p:ext uri="{BB962C8B-B14F-4D97-AF65-F5344CB8AC3E}">
        <p14:creationId xmlns:p14="http://schemas.microsoft.com/office/powerpoint/2010/main" val="45920739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TF00001246</Template>
  <TotalTime>0</TotalTime>
  <Words>0</Words>
  <Application>Microsoft Office PowerPoint</Application>
  <PresentationFormat>Panoramiczny</PresentationFormat>
  <Paragraphs>0</Paragraphs>
  <Slides>13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13</vt:i4>
      </vt:variant>
    </vt:vector>
  </HeadingPairs>
  <TitlesOfParts>
    <vt:vector size="14" baseType="lpstr">
      <vt:lpstr>Parcel</vt:lpstr>
      <vt:lpstr>Stuttgart</vt:lpstr>
      <vt:lpstr>NAJWAŻNIEJSZE INFORMACJE</vt:lpstr>
      <vt:lpstr>Herb stuttgartu</vt:lpstr>
      <vt:lpstr>Prezentacja programu PowerPoint</vt:lpstr>
      <vt:lpstr>Kultura</vt:lpstr>
      <vt:lpstr>Neues schloss</vt:lpstr>
      <vt:lpstr>Schloss favorite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WYKONAŁA AMELIA DUDE KL. 8A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/>
  <cp:lastModifiedBy/>
  <cp:revision>307</cp:revision>
  <dcterms:created xsi:type="dcterms:W3CDTF">2020-03-25T16:40:09Z</dcterms:created>
  <dcterms:modified xsi:type="dcterms:W3CDTF">2020-03-25T18:09:24Z</dcterms:modified>
</cp:coreProperties>
</file>