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B410C-AFBC-BB7D-F554-67C7A944AB90}" v="772" dt="2020-04-02T11:47:37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Resztak" userId="S::joanna.resztak@zpo-terpentyna.pl::35919cb0-fb01-4093-b4c8-ad22b4272108" providerId="AD" clId="Web-{8A6B410C-AFBC-BB7D-F554-67C7A944AB90}"/>
    <pc:docChg chg="addSld delSld modSld modMainMaster">
      <pc:chgData name="Joanna Resztak" userId="S::joanna.resztak@zpo-terpentyna.pl::35919cb0-fb01-4093-b4c8-ad22b4272108" providerId="AD" clId="Web-{8A6B410C-AFBC-BB7D-F554-67C7A944AB90}" dt="2020-04-02T11:47:37.186" v="762"/>
      <pc:docMkLst>
        <pc:docMk/>
      </pc:docMkLst>
      <pc:sldChg chg="addSp delSp modSp mod modTransition setBg setClrOvrMap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650317164" sldId="256"/>
        </pc:sldMkLst>
        <pc:spChg chg="mod ord">
          <ac:chgData name="Joanna Resztak" userId="S::joanna.resztak@zpo-terpentyna.pl::35919cb0-fb01-4093-b4c8-ad22b4272108" providerId="AD" clId="Web-{8A6B410C-AFBC-BB7D-F554-67C7A944AB90}" dt="2020-04-02T11:13:40.109" v="62"/>
          <ac:spMkLst>
            <pc:docMk/>
            <pc:sldMk cId="650317164" sldId="256"/>
            <ac:spMk id="2" creationId="{00000000-0000-0000-0000-000000000000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12:28.281" v="0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3:40.109" v="62"/>
          <ac:spMkLst>
            <pc:docMk/>
            <pc:sldMk cId="650317164" sldId="256"/>
            <ac:spMk id="9" creationId="{0671A8AE-40A1-4631-A6B8-581AFF065482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3:40.109" v="62"/>
          <ac:spMkLst>
            <pc:docMk/>
            <pc:sldMk cId="650317164" sldId="256"/>
            <ac:spMk id="11" creationId="{AB58EF07-17C2-48CF-ABB0-EEF1F17CB8F0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3:40.109" v="62"/>
          <ac:spMkLst>
            <pc:docMk/>
            <pc:sldMk cId="650317164" sldId="256"/>
            <ac:spMk id="13" creationId="{AF2F604E-43BE-4DC3-B983-E071523364F8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3:40.109" v="62"/>
          <ac:spMkLst>
            <pc:docMk/>
            <pc:sldMk cId="650317164" sldId="256"/>
            <ac:spMk id="15" creationId="{08C9B587-E65E-4B52-B37C-ABEBB6E87928}"/>
          </ac:spMkLst>
        </pc:spChg>
        <pc:picChg chg="add mod">
          <ac:chgData name="Joanna Resztak" userId="S::joanna.resztak@zpo-terpentyna.pl::35919cb0-fb01-4093-b4c8-ad22b4272108" providerId="AD" clId="Web-{8A6B410C-AFBC-BB7D-F554-67C7A944AB90}" dt="2020-04-02T11:13:40.109" v="62"/>
          <ac:picMkLst>
            <pc:docMk/>
            <pc:sldMk cId="650317164" sldId="256"/>
            <ac:picMk id="4" creationId="{1A1BD8FC-68EC-4747-9FD8-A166AF413AAA}"/>
          </ac:picMkLst>
        </pc:pic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3133757660" sldId="257"/>
        </pc:sldMkLst>
        <pc:spChg chg="del mod">
          <ac:chgData name="Joanna Resztak" userId="S::joanna.resztak@zpo-terpentyna.pl::35919cb0-fb01-4093-b4c8-ad22b4272108" providerId="AD" clId="Web-{8A6B410C-AFBC-BB7D-F554-67C7A944AB90}" dt="2020-04-02T11:15:15.594" v="73"/>
          <ac:spMkLst>
            <pc:docMk/>
            <pc:sldMk cId="3133757660" sldId="257"/>
            <ac:spMk id="2" creationId="{1A9EE6DB-78AB-43FE-BA47-D82985330D16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14:39.734" v="64"/>
          <ac:spMkLst>
            <pc:docMk/>
            <pc:sldMk cId="3133757660" sldId="257"/>
            <ac:spMk id="3" creationId="{C2386E61-EC68-4EA1-BFFE-CE53F0AB16E4}"/>
          </ac:spMkLst>
        </pc:spChg>
        <pc:spChg chg="add mod">
          <ac:chgData name="Joanna Resztak" userId="S::joanna.resztak@zpo-terpentyna.pl::35919cb0-fb01-4093-b4c8-ad22b4272108" providerId="AD" clId="Web-{8A6B410C-AFBC-BB7D-F554-67C7A944AB90}" dt="2020-04-02T11:16:43.937" v="97" actId="20577"/>
          <ac:spMkLst>
            <pc:docMk/>
            <pc:sldMk cId="3133757660" sldId="257"/>
            <ac:spMk id="10" creationId="{D7EAC415-F8E9-43C7-B5FE-16DEAD68366D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4:54.609" v="67"/>
          <ac:spMkLst>
            <pc:docMk/>
            <pc:sldMk cId="3133757660" sldId="257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4:54.609" v="67"/>
          <ac:spMkLst>
            <pc:docMk/>
            <pc:sldMk cId="3133757660" sldId="257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4:54.609" v="67"/>
          <ac:spMkLst>
            <pc:docMk/>
            <pc:sldMk cId="3133757660" sldId="257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4:54.609" v="67"/>
          <ac:spMkLst>
            <pc:docMk/>
            <pc:sldMk cId="3133757660" sldId="257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4:54.609" v="67"/>
          <ac:spMkLst>
            <pc:docMk/>
            <pc:sldMk cId="3133757660" sldId="257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4:54.609" v="67"/>
          <ac:spMkLst>
            <pc:docMk/>
            <pc:sldMk cId="3133757660" sldId="257"/>
            <ac:spMk id="25" creationId="{72413CFE-8B8A-45C9-B7BA-CF49986D4818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15:10.766" v="72" actId="14100"/>
          <ac:picMkLst>
            <pc:docMk/>
            <pc:sldMk cId="3133757660" sldId="257"/>
            <ac:picMk id="4" creationId="{53D55E63-CC52-4461-9E10-471E1FF9D63C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15:08.234" v="71" actId="14100"/>
          <ac:picMkLst>
            <pc:docMk/>
            <pc:sldMk cId="3133757660" sldId="257"/>
            <ac:picMk id="6" creationId="{74CCB635-C171-4642-88F8-10269AFC8070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14:54.609" v="67"/>
          <ac:cxnSpMkLst>
            <pc:docMk/>
            <pc:sldMk cId="3133757660" sldId="257"/>
            <ac:cxnSpMk id="21" creationId="{43621FD4-D14D-45D5-9A57-9A2DE5EA59C0}"/>
          </ac:cxnSpMkLst>
        </pc:cxn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4182327697" sldId="258"/>
        </pc:sldMkLst>
        <pc:spChg chg="del mod">
          <ac:chgData name="Joanna Resztak" userId="S::joanna.resztak@zpo-terpentyna.pl::35919cb0-fb01-4093-b4c8-ad22b4272108" providerId="AD" clId="Web-{8A6B410C-AFBC-BB7D-F554-67C7A944AB90}" dt="2020-04-02T11:19:00.687" v="113"/>
          <ac:spMkLst>
            <pc:docMk/>
            <pc:sldMk cId="4182327697" sldId="258"/>
            <ac:spMk id="2" creationId="{450ADAF2-0DC9-4E9C-BB84-56F953FED2D2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17:59.406" v="101"/>
          <ac:spMkLst>
            <pc:docMk/>
            <pc:sldMk cId="4182327697" sldId="258"/>
            <ac:spMk id="3" creationId="{FCD0C4CD-2729-4828-9B93-14D00441831F}"/>
          </ac:spMkLst>
        </pc:spChg>
        <pc:spChg chg="add mod">
          <ac:chgData name="Joanna Resztak" userId="S::joanna.resztak@zpo-terpentyna.pl::35919cb0-fb01-4093-b4c8-ad22b4272108" providerId="AD" clId="Web-{8A6B410C-AFBC-BB7D-F554-67C7A944AB90}" dt="2020-04-02T11:20:19.047" v="145" actId="20577"/>
          <ac:spMkLst>
            <pc:docMk/>
            <pc:sldMk cId="4182327697" sldId="258"/>
            <ac:spMk id="10" creationId="{704EF677-E3FE-4849-BE94-103F55C7F9D2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8:49.937" v="110"/>
          <ac:spMkLst>
            <pc:docMk/>
            <pc:sldMk cId="4182327697" sldId="258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8:49.937" v="110"/>
          <ac:spMkLst>
            <pc:docMk/>
            <pc:sldMk cId="4182327697" sldId="258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8:49.937" v="110"/>
          <ac:spMkLst>
            <pc:docMk/>
            <pc:sldMk cId="4182327697" sldId="258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8:49.937" v="110"/>
          <ac:spMkLst>
            <pc:docMk/>
            <pc:sldMk cId="4182327697" sldId="258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8:49.937" v="110"/>
          <ac:spMkLst>
            <pc:docMk/>
            <pc:sldMk cId="4182327697" sldId="258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18:49.937" v="110"/>
          <ac:spMkLst>
            <pc:docMk/>
            <pc:sldMk cId="4182327697" sldId="258"/>
            <ac:spMk id="25" creationId="{72413CFE-8B8A-45C9-B7BA-CF49986D4818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18:56.015" v="112" actId="14100"/>
          <ac:picMkLst>
            <pc:docMk/>
            <pc:sldMk cId="4182327697" sldId="258"/>
            <ac:picMk id="4" creationId="{F87050F1-90FA-49DF-B551-4C95547CB75C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25:39.515" v="249" actId="1076"/>
          <ac:picMkLst>
            <pc:docMk/>
            <pc:sldMk cId="4182327697" sldId="258"/>
            <ac:picMk id="6" creationId="{CCC625DA-7BBF-42E8-9D2B-F4A4EA4BFDB2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18:49.937" v="110"/>
          <ac:cxnSpMkLst>
            <pc:docMk/>
            <pc:sldMk cId="4182327697" sldId="258"/>
            <ac:cxnSpMk id="21" creationId="{43621FD4-D14D-45D5-9A57-9A2DE5EA59C0}"/>
          </ac:cxnSpMkLst>
        </pc:cxn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214538441" sldId="259"/>
        </pc:sldMkLst>
        <pc:spChg chg="del mod">
          <ac:chgData name="Joanna Resztak" userId="S::joanna.resztak@zpo-terpentyna.pl::35919cb0-fb01-4093-b4c8-ad22b4272108" providerId="AD" clId="Web-{8A6B410C-AFBC-BB7D-F554-67C7A944AB90}" dt="2020-04-02T11:24:10.062" v="187"/>
          <ac:spMkLst>
            <pc:docMk/>
            <pc:sldMk cId="214538441" sldId="259"/>
            <ac:spMk id="2" creationId="{E89222B6-50FC-44E9-855B-02A21CAC65C5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23:37.672" v="180"/>
          <ac:spMkLst>
            <pc:docMk/>
            <pc:sldMk cId="214538441" sldId="259"/>
            <ac:spMk id="3" creationId="{8098BB26-7F59-48D6-B47B-E52C9C42EB1D}"/>
          </ac:spMkLst>
        </pc:spChg>
        <pc:spChg chg="add mod">
          <ac:chgData name="Joanna Resztak" userId="S::joanna.resztak@zpo-terpentyna.pl::35919cb0-fb01-4093-b4c8-ad22b4272108" providerId="AD" clId="Web-{8A6B410C-AFBC-BB7D-F554-67C7A944AB90}" dt="2020-04-02T11:25:15.500" v="240" actId="1076"/>
          <ac:spMkLst>
            <pc:docMk/>
            <pc:sldMk cId="214538441" sldId="259"/>
            <ac:spMk id="10" creationId="{3C119857-706B-4871-82C5-4030DD8A4D70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4:03.156" v="186"/>
          <ac:spMkLst>
            <pc:docMk/>
            <pc:sldMk cId="214538441" sldId="259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4:03.156" v="186"/>
          <ac:spMkLst>
            <pc:docMk/>
            <pc:sldMk cId="214538441" sldId="259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4:03.156" v="186"/>
          <ac:spMkLst>
            <pc:docMk/>
            <pc:sldMk cId="214538441" sldId="259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4:03.156" v="186"/>
          <ac:spMkLst>
            <pc:docMk/>
            <pc:sldMk cId="214538441" sldId="259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4:03.156" v="186"/>
          <ac:spMkLst>
            <pc:docMk/>
            <pc:sldMk cId="214538441" sldId="259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4:03.156" v="186"/>
          <ac:spMkLst>
            <pc:docMk/>
            <pc:sldMk cId="214538441" sldId="259"/>
            <ac:spMk id="25" creationId="{72413CFE-8B8A-45C9-B7BA-CF49986D4818}"/>
          </ac:spMkLst>
        </pc:spChg>
        <pc:picChg chg="add del mod ord">
          <ac:chgData name="Joanna Resztak" userId="S::joanna.resztak@zpo-terpentyna.pl::35919cb0-fb01-4093-b4c8-ad22b4272108" providerId="AD" clId="Web-{8A6B410C-AFBC-BB7D-F554-67C7A944AB90}" dt="2020-04-02T11:25:17.234" v="241"/>
          <ac:picMkLst>
            <pc:docMk/>
            <pc:sldMk cId="214538441" sldId="259"/>
            <ac:picMk id="4" creationId="{6E471915-4971-42A8-9E59-12CDBD41602F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24:03.156" v="186"/>
          <ac:picMkLst>
            <pc:docMk/>
            <pc:sldMk cId="214538441" sldId="259"/>
            <ac:picMk id="6" creationId="{C93CC102-23E7-40B8-B3C7-7A8C17200910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25:30.031" v="246" actId="1076"/>
          <ac:picMkLst>
            <pc:docMk/>
            <pc:sldMk cId="214538441" sldId="259"/>
            <ac:picMk id="8" creationId="{D0048E47-BAFB-4711-972A-32B2E5FE2475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24:03.156" v="186"/>
          <ac:cxnSpMkLst>
            <pc:docMk/>
            <pc:sldMk cId="214538441" sldId="259"/>
            <ac:cxnSpMk id="21" creationId="{43621FD4-D14D-45D5-9A57-9A2DE5EA59C0}"/>
          </ac:cxnSpMkLst>
        </pc:cxnChg>
      </pc:sldChg>
      <pc:sldChg chg="addSp delSp modSp new del mod setBg">
        <pc:chgData name="Joanna Resztak" userId="S::joanna.resztak@zpo-terpentyna.pl::35919cb0-fb01-4093-b4c8-ad22b4272108" providerId="AD" clId="Web-{8A6B410C-AFBC-BB7D-F554-67C7A944AB90}" dt="2020-04-02T11:23:29.625" v="178"/>
        <pc:sldMkLst>
          <pc:docMk/>
          <pc:sldMk cId="1330708346" sldId="259"/>
        </pc:sldMkLst>
        <pc:spChg chg="mod">
          <ac:chgData name="Joanna Resztak" userId="S::joanna.resztak@zpo-terpentyna.pl::35919cb0-fb01-4093-b4c8-ad22b4272108" providerId="AD" clId="Web-{8A6B410C-AFBC-BB7D-F554-67C7A944AB90}" dt="2020-04-02T11:23:22.328" v="175" actId="20577"/>
          <ac:spMkLst>
            <pc:docMk/>
            <pc:sldMk cId="1330708346" sldId="259"/>
            <ac:spMk id="2" creationId="{E361BC67-4601-452A-9D22-32C165F85039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21:50.875" v="155"/>
          <ac:spMkLst>
            <pc:docMk/>
            <pc:sldMk cId="1330708346" sldId="259"/>
            <ac:spMk id="3" creationId="{BC7DE549-3569-49BF-BCFC-EEB1CD782B58}"/>
          </ac:spMkLst>
        </pc:spChg>
        <pc:spChg chg="add del">
          <ac:chgData name="Joanna Resztak" userId="S::joanna.resztak@zpo-terpentyna.pl::35919cb0-fb01-4093-b4c8-ad22b4272108" providerId="AD" clId="Web-{8A6B410C-AFBC-BB7D-F554-67C7A944AB90}" dt="2020-04-02T11:22:53.219" v="166"/>
          <ac:spMkLst>
            <pc:docMk/>
            <pc:sldMk cId="1330708346" sldId="259"/>
            <ac:spMk id="10" creationId="{CAA4AB69-67C1-4BCE-A924-AB65A889E551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2:39.922" v="162"/>
          <ac:spMkLst>
            <pc:docMk/>
            <pc:sldMk cId="1330708346" sldId="259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2:39.922" v="162"/>
          <ac:spMkLst>
            <pc:docMk/>
            <pc:sldMk cId="1330708346" sldId="259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2:39.922" v="162"/>
          <ac:spMkLst>
            <pc:docMk/>
            <pc:sldMk cId="1330708346" sldId="259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2:39.922" v="162"/>
          <ac:spMkLst>
            <pc:docMk/>
            <pc:sldMk cId="1330708346" sldId="259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2:39.922" v="162"/>
          <ac:spMkLst>
            <pc:docMk/>
            <pc:sldMk cId="1330708346" sldId="259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2:39.922" v="162"/>
          <ac:spMkLst>
            <pc:docMk/>
            <pc:sldMk cId="1330708346" sldId="259"/>
            <ac:spMk id="25" creationId="{72413CFE-8B8A-45C9-B7BA-CF49986D4818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23:07.640" v="171" actId="1076"/>
          <ac:picMkLst>
            <pc:docMk/>
            <pc:sldMk cId="1330708346" sldId="259"/>
            <ac:picMk id="4" creationId="{9F77ED77-AF3C-4663-92E2-9D7AC52ACC85}"/>
          </ac:picMkLst>
        </pc:picChg>
        <pc:picChg chg="add del mod">
          <ac:chgData name="Joanna Resztak" userId="S::joanna.resztak@zpo-terpentyna.pl::35919cb0-fb01-4093-b4c8-ad22b4272108" providerId="AD" clId="Web-{8A6B410C-AFBC-BB7D-F554-67C7A944AB90}" dt="2020-04-02T11:22:47.937" v="165"/>
          <ac:picMkLst>
            <pc:docMk/>
            <pc:sldMk cId="1330708346" sldId="259"/>
            <ac:picMk id="6" creationId="{2D790C1F-C32E-43D8-879C-F11B697983F6}"/>
          </ac:picMkLst>
        </pc:picChg>
        <pc:picChg chg="add mod ord">
          <ac:chgData name="Joanna Resztak" userId="S::joanna.resztak@zpo-terpentyna.pl::35919cb0-fb01-4093-b4c8-ad22b4272108" providerId="AD" clId="Web-{8A6B410C-AFBC-BB7D-F554-67C7A944AB90}" dt="2020-04-02T11:23:01.593" v="170" actId="14100"/>
          <ac:picMkLst>
            <pc:docMk/>
            <pc:sldMk cId="1330708346" sldId="259"/>
            <ac:picMk id="8" creationId="{50590599-3D66-4699-9ECE-1313771112EC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22:39.922" v="162"/>
          <ac:cxnSpMkLst>
            <pc:docMk/>
            <pc:sldMk cId="1330708346" sldId="259"/>
            <ac:cxnSpMk id="21" creationId="{43621FD4-D14D-45D5-9A57-9A2DE5EA59C0}"/>
          </ac:cxnSpMkLst>
        </pc:cxnChg>
      </pc:sldChg>
      <pc:sldChg chg="addSp delSp modSp new del">
        <pc:chgData name="Joanna Resztak" userId="S::joanna.resztak@zpo-terpentyna.pl::35919cb0-fb01-4093-b4c8-ad22b4272108" providerId="AD" clId="Web-{8A6B410C-AFBC-BB7D-F554-67C7A944AB90}" dt="2020-04-02T11:21:40.422" v="153"/>
        <pc:sldMkLst>
          <pc:docMk/>
          <pc:sldMk cId="4047206214" sldId="259"/>
        </pc:sldMkLst>
        <pc:spChg chg="del">
          <ac:chgData name="Joanna Resztak" userId="S::joanna.resztak@zpo-terpentyna.pl::35919cb0-fb01-4093-b4c8-ad22b4272108" providerId="AD" clId="Web-{8A6B410C-AFBC-BB7D-F554-67C7A944AB90}" dt="2020-04-02T11:21:19.797" v="149"/>
          <ac:spMkLst>
            <pc:docMk/>
            <pc:sldMk cId="4047206214" sldId="259"/>
            <ac:spMk id="3" creationId="{08A34A11-7B1D-47BE-BA49-9A413E7F8F05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21:36.078" v="152" actId="1076"/>
          <ac:picMkLst>
            <pc:docMk/>
            <pc:sldMk cId="4047206214" sldId="259"/>
            <ac:picMk id="4" creationId="{1482E6BF-8C28-444E-BA9B-5D52E3BE3938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21:26.094" v="151" actId="1076"/>
          <ac:picMkLst>
            <pc:docMk/>
            <pc:sldMk cId="4047206214" sldId="259"/>
            <ac:picMk id="6" creationId="{A60955D9-D600-494B-8C18-CB2D926CE53F}"/>
          </ac:picMkLst>
        </pc:pic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2912310521" sldId="260"/>
        </pc:sldMkLst>
        <pc:spChg chg="del mod">
          <ac:chgData name="Joanna Resztak" userId="S::joanna.resztak@zpo-terpentyna.pl::35919cb0-fb01-4093-b4c8-ad22b4272108" providerId="AD" clId="Web-{8A6B410C-AFBC-BB7D-F554-67C7A944AB90}" dt="2020-04-02T11:29:49.749" v="255"/>
          <ac:spMkLst>
            <pc:docMk/>
            <pc:sldMk cId="2912310521" sldId="260"/>
            <ac:spMk id="2" creationId="{7D4CA75F-140F-4C9D-9DA4-EED248127B88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28:44.703" v="250"/>
          <ac:spMkLst>
            <pc:docMk/>
            <pc:sldMk cId="2912310521" sldId="260"/>
            <ac:spMk id="3" creationId="{013327DD-C19F-4D7C-9B1A-D33CAB59DFD8}"/>
          </ac:spMkLst>
        </pc:spChg>
        <pc:spChg chg="add mod">
          <ac:chgData name="Joanna Resztak" userId="S::joanna.resztak@zpo-terpentyna.pl::35919cb0-fb01-4093-b4c8-ad22b4272108" providerId="AD" clId="Web-{8A6B410C-AFBC-BB7D-F554-67C7A944AB90}" dt="2020-04-02T11:30:49.046" v="319" actId="1076"/>
          <ac:spMkLst>
            <pc:docMk/>
            <pc:sldMk cId="2912310521" sldId="260"/>
            <ac:spMk id="10" creationId="{C7562227-29C7-46B9-B652-6AB5178B3A8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9:41.468" v="253"/>
          <ac:spMkLst>
            <pc:docMk/>
            <pc:sldMk cId="2912310521" sldId="260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9:41.468" v="253"/>
          <ac:spMkLst>
            <pc:docMk/>
            <pc:sldMk cId="2912310521" sldId="260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9:41.468" v="253"/>
          <ac:spMkLst>
            <pc:docMk/>
            <pc:sldMk cId="2912310521" sldId="260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9:41.468" v="253"/>
          <ac:spMkLst>
            <pc:docMk/>
            <pc:sldMk cId="2912310521" sldId="260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9:41.468" v="253"/>
          <ac:spMkLst>
            <pc:docMk/>
            <pc:sldMk cId="2912310521" sldId="260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29:41.468" v="253"/>
          <ac:spMkLst>
            <pc:docMk/>
            <pc:sldMk cId="2912310521" sldId="260"/>
            <ac:spMk id="25" creationId="{72413CFE-8B8A-45C9-B7BA-CF49986D4818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29:45.609" v="254" actId="1076"/>
          <ac:picMkLst>
            <pc:docMk/>
            <pc:sldMk cId="2912310521" sldId="260"/>
            <ac:picMk id="4" creationId="{9308D87D-606D-4591-9C2E-288235E06568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29:41.468" v="253"/>
          <ac:picMkLst>
            <pc:docMk/>
            <pc:sldMk cId="2912310521" sldId="260"/>
            <ac:picMk id="6" creationId="{4C3ABD30-6622-43C7-925B-214FF59EC289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29:41.468" v="253"/>
          <ac:cxnSpMkLst>
            <pc:docMk/>
            <pc:sldMk cId="2912310521" sldId="260"/>
            <ac:cxnSpMk id="21" creationId="{43621FD4-D14D-45D5-9A57-9A2DE5EA59C0}"/>
          </ac:cxnSpMkLst>
        </pc:cxn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2656690761" sldId="261"/>
        </pc:sldMkLst>
        <pc:spChg chg="del mod">
          <ac:chgData name="Joanna Resztak" userId="S::joanna.resztak@zpo-terpentyna.pl::35919cb0-fb01-4093-b4c8-ad22b4272108" providerId="AD" clId="Web-{8A6B410C-AFBC-BB7D-F554-67C7A944AB90}" dt="2020-04-02T11:32:51.312" v="325"/>
          <ac:spMkLst>
            <pc:docMk/>
            <pc:sldMk cId="2656690761" sldId="261"/>
            <ac:spMk id="2" creationId="{AAC5107F-DE9E-403B-872E-F6E430BEB06F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32:29.421" v="321"/>
          <ac:spMkLst>
            <pc:docMk/>
            <pc:sldMk cId="2656690761" sldId="261"/>
            <ac:spMk id="3" creationId="{6DC0F14D-DB02-4EE8-AB11-99A1A1777E97}"/>
          </ac:spMkLst>
        </pc:spChg>
        <pc:spChg chg="add mod">
          <ac:chgData name="Joanna Resztak" userId="S::joanna.resztak@zpo-terpentyna.pl::35919cb0-fb01-4093-b4c8-ad22b4272108" providerId="AD" clId="Web-{8A6B410C-AFBC-BB7D-F554-67C7A944AB90}" dt="2020-04-02T11:33:51.999" v="386" actId="1076"/>
          <ac:spMkLst>
            <pc:docMk/>
            <pc:sldMk cId="2656690761" sldId="261"/>
            <ac:spMk id="10" creationId="{4BE77104-ABD2-4F8B-8F27-8CD6E01A0621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2:38.156" v="324"/>
          <ac:spMkLst>
            <pc:docMk/>
            <pc:sldMk cId="2656690761" sldId="261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2:38.156" v="324"/>
          <ac:spMkLst>
            <pc:docMk/>
            <pc:sldMk cId="2656690761" sldId="261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2:38.156" v="324"/>
          <ac:spMkLst>
            <pc:docMk/>
            <pc:sldMk cId="2656690761" sldId="261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2:38.156" v="324"/>
          <ac:spMkLst>
            <pc:docMk/>
            <pc:sldMk cId="2656690761" sldId="261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2:38.156" v="324"/>
          <ac:spMkLst>
            <pc:docMk/>
            <pc:sldMk cId="2656690761" sldId="261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2:38.156" v="324"/>
          <ac:spMkLst>
            <pc:docMk/>
            <pc:sldMk cId="2656690761" sldId="261"/>
            <ac:spMk id="25" creationId="{72413CFE-8B8A-45C9-B7BA-CF49986D4818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32:38.156" v="324"/>
          <ac:picMkLst>
            <pc:docMk/>
            <pc:sldMk cId="2656690761" sldId="261"/>
            <ac:picMk id="4" creationId="{62CF2DAB-9003-4501-B670-D6307F9AE842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32:38.156" v="324"/>
          <ac:picMkLst>
            <pc:docMk/>
            <pc:sldMk cId="2656690761" sldId="261"/>
            <ac:picMk id="6" creationId="{A371C1D8-6193-461A-A9CA-613E5C67364B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32:38.156" v="324"/>
          <ac:cxnSpMkLst>
            <pc:docMk/>
            <pc:sldMk cId="2656690761" sldId="261"/>
            <ac:cxnSpMk id="21" creationId="{43621FD4-D14D-45D5-9A57-9A2DE5EA59C0}"/>
          </ac:cxnSpMkLst>
        </pc:cxn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3877900192" sldId="262"/>
        </pc:sldMkLst>
        <pc:spChg chg="del mod">
          <ac:chgData name="Joanna Resztak" userId="S::joanna.resztak@zpo-terpentyna.pl::35919cb0-fb01-4093-b4c8-ad22b4272108" providerId="AD" clId="Web-{8A6B410C-AFBC-BB7D-F554-67C7A944AB90}" dt="2020-04-02T11:35:20.546" v="392"/>
          <ac:spMkLst>
            <pc:docMk/>
            <pc:sldMk cId="3877900192" sldId="262"/>
            <ac:spMk id="2" creationId="{987BDF9D-C15C-4A53-B70C-CA4DC5638C14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35:02.140" v="388"/>
          <ac:spMkLst>
            <pc:docMk/>
            <pc:sldMk cId="3877900192" sldId="262"/>
            <ac:spMk id="3" creationId="{005124A1-AD26-4769-BD81-BF71BDBDF34E}"/>
          </ac:spMkLst>
        </pc:spChg>
        <pc:spChg chg="add mod">
          <ac:chgData name="Joanna Resztak" userId="S::joanna.resztak@zpo-terpentyna.pl::35919cb0-fb01-4093-b4c8-ad22b4272108" providerId="AD" clId="Web-{8A6B410C-AFBC-BB7D-F554-67C7A944AB90}" dt="2020-04-02T11:36:42.406" v="451" actId="1076"/>
          <ac:spMkLst>
            <pc:docMk/>
            <pc:sldMk cId="3877900192" sldId="262"/>
            <ac:spMk id="10" creationId="{BBC23E68-0B86-469E-9AFE-DAE13A1A721F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5:13.327" v="391"/>
          <ac:spMkLst>
            <pc:docMk/>
            <pc:sldMk cId="3877900192" sldId="262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5:13.327" v="391"/>
          <ac:spMkLst>
            <pc:docMk/>
            <pc:sldMk cId="3877900192" sldId="262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5:13.327" v="391"/>
          <ac:spMkLst>
            <pc:docMk/>
            <pc:sldMk cId="3877900192" sldId="262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5:13.327" v="391"/>
          <ac:spMkLst>
            <pc:docMk/>
            <pc:sldMk cId="3877900192" sldId="262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5:13.327" v="391"/>
          <ac:spMkLst>
            <pc:docMk/>
            <pc:sldMk cId="3877900192" sldId="262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5:13.327" v="391"/>
          <ac:spMkLst>
            <pc:docMk/>
            <pc:sldMk cId="3877900192" sldId="262"/>
            <ac:spMk id="25" creationId="{72413CFE-8B8A-45C9-B7BA-CF49986D4818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35:13.327" v="391"/>
          <ac:picMkLst>
            <pc:docMk/>
            <pc:sldMk cId="3877900192" sldId="262"/>
            <ac:picMk id="4" creationId="{8CB7B114-F821-4BC8-B8ED-9D1BD509DB5C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35:13.327" v="391"/>
          <ac:picMkLst>
            <pc:docMk/>
            <pc:sldMk cId="3877900192" sldId="262"/>
            <ac:picMk id="6" creationId="{60927FD3-6028-4926-B9D5-730DC04A80A0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35:13.327" v="391"/>
          <ac:cxnSpMkLst>
            <pc:docMk/>
            <pc:sldMk cId="3877900192" sldId="262"/>
            <ac:cxnSpMk id="21" creationId="{43621FD4-D14D-45D5-9A57-9A2DE5EA59C0}"/>
          </ac:cxnSpMkLst>
        </pc:cxn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799475966" sldId="263"/>
        </pc:sldMkLst>
        <pc:spChg chg="del mod">
          <ac:chgData name="Joanna Resztak" userId="S::joanna.resztak@zpo-terpentyna.pl::35919cb0-fb01-4093-b4c8-ad22b4272108" providerId="AD" clId="Web-{8A6B410C-AFBC-BB7D-F554-67C7A944AB90}" dt="2020-04-02T11:38:00.265" v="459"/>
          <ac:spMkLst>
            <pc:docMk/>
            <pc:sldMk cId="799475966" sldId="263"/>
            <ac:spMk id="2" creationId="{5835E9E8-55A1-4804-BDE7-7C3314B518B4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37:26.374" v="453"/>
          <ac:spMkLst>
            <pc:docMk/>
            <pc:sldMk cId="799475966" sldId="263"/>
            <ac:spMk id="3" creationId="{F4554F4A-F5D0-4AA5-BDBC-5CE20D07763D}"/>
          </ac:spMkLst>
        </pc:spChg>
        <pc:spChg chg="add mod">
          <ac:chgData name="Joanna Resztak" userId="S::joanna.resztak@zpo-terpentyna.pl::35919cb0-fb01-4093-b4c8-ad22b4272108" providerId="AD" clId="Web-{8A6B410C-AFBC-BB7D-F554-67C7A944AB90}" dt="2020-04-02T11:40:00.718" v="568" actId="1076"/>
          <ac:spMkLst>
            <pc:docMk/>
            <pc:sldMk cId="799475966" sldId="263"/>
            <ac:spMk id="10" creationId="{AA368079-3350-454D-B522-F81C32DAE5E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7:52.749" v="457"/>
          <ac:spMkLst>
            <pc:docMk/>
            <pc:sldMk cId="799475966" sldId="263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7:52.749" v="457"/>
          <ac:spMkLst>
            <pc:docMk/>
            <pc:sldMk cId="799475966" sldId="263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7:52.749" v="457"/>
          <ac:spMkLst>
            <pc:docMk/>
            <pc:sldMk cId="799475966" sldId="263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7:52.749" v="457"/>
          <ac:spMkLst>
            <pc:docMk/>
            <pc:sldMk cId="799475966" sldId="263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7:52.749" v="457"/>
          <ac:spMkLst>
            <pc:docMk/>
            <pc:sldMk cId="799475966" sldId="263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37:52.749" v="457"/>
          <ac:spMkLst>
            <pc:docMk/>
            <pc:sldMk cId="799475966" sldId="263"/>
            <ac:spMk id="25" creationId="{72413CFE-8B8A-45C9-B7BA-CF49986D4818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37:57.499" v="458" actId="14100"/>
          <ac:picMkLst>
            <pc:docMk/>
            <pc:sldMk cId="799475966" sldId="263"/>
            <ac:picMk id="4" creationId="{B4513252-5562-4A9B-835B-44B21F2F8DE3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37:52.749" v="457"/>
          <ac:picMkLst>
            <pc:docMk/>
            <pc:sldMk cId="799475966" sldId="263"/>
            <ac:picMk id="6" creationId="{805B7E9D-EA52-4E0B-8F83-9338F9C41DB4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37:52.749" v="457"/>
          <ac:cxnSpMkLst>
            <pc:docMk/>
            <pc:sldMk cId="799475966" sldId="263"/>
            <ac:cxnSpMk id="21" creationId="{43621FD4-D14D-45D5-9A57-9A2DE5EA59C0}"/>
          </ac:cxnSpMkLst>
        </pc:cxn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2591886569" sldId="264"/>
        </pc:sldMkLst>
        <pc:spChg chg="mod">
          <ac:chgData name="Joanna Resztak" userId="S::joanna.resztak@zpo-terpentyna.pl::35919cb0-fb01-4093-b4c8-ad22b4272108" providerId="AD" clId="Web-{8A6B410C-AFBC-BB7D-F554-67C7A944AB90}" dt="2020-04-02T11:44:23.671" v="702" actId="20577"/>
          <ac:spMkLst>
            <pc:docMk/>
            <pc:sldMk cId="2591886569" sldId="264"/>
            <ac:spMk id="2" creationId="{00EDBA34-8B07-4A34-BAC2-DE0FBA76C5EA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41:40.124" v="570"/>
          <ac:spMkLst>
            <pc:docMk/>
            <pc:sldMk cId="2591886569" sldId="264"/>
            <ac:spMk id="3" creationId="{69F3FEC0-E645-4B53-95AE-C7664A3E176D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1:46.593" v="571"/>
          <ac:spMkLst>
            <pc:docMk/>
            <pc:sldMk cId="2591886569" sldId="264"/>
            <ac:spMk id="9" creationId="{46187E64-7A77-4D13-A5F4-9AEC282BBB9E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1:46.593" v="571"/>
          <ac:spMkLst>
            <pc:docMk/>
            <pc:sldMk cId="2591886569" sldId="264"/>
            <ac:spMk id="11" creationId="{E2B33195-5BCA-4BB7-A82D-6739522687DD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1:46.593" v="571"/>
          <ac:spMkLst>
            <pc:docMk/>
            <pc:sldMk cId="2591886569" sldId="264"/>
            <ac:spMk id="13" creationId="{CF8AD9F3-9AF6-494F-83A3-2F677563935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1:46.593" v="571"/>
          <ac:spMkLst>
            <pc:docMk/>
            <pc:sldMk cId="2591886569" sldId="264"/>
            <ac:spMk id="15" creationId="{0DA5DB8B-7E5C-4ABC-8069-A9A8806F3976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41:46.593" v="571"/>
          <ac:picMkLst>
            <pc:docMk/>
            <pc:sldMk cId="2591886569" sldId="264"/>
            <ac:picMk id="4" creationId="{5E8FDCFE-0344-43FE-8937-47BC50890BE2}"/>
          </ac:picMkLst>
        </pc:picChg>
      </pc:sldChg>
      <pc:sldChg chg="addSp delSp modSp new mod modTransition setBg">
        <pc:chgData name="Joanna Resztak" userId="S::joanna.resztak@zpo-terpentyna.pl::35919cb0-fb01-4093-b4c8-ad22b4272108" providerId="AD" clId="Web-{8A6B410C-AFBC-BB7D-F554-67C7A944AB90}" dt="2020-04-02T11:47:37.186" v="762"/>
        <pc:sldMkLst>
          <pc:docMk/>
          <pc:sldMk cId="1407288918" sldId="265"/>
        </pc:sldMkLst>
        <pc:spChg chg="del mod">
          <ac:chgData name="Joanna Resztak" userId="S::joanna.resztak@zpo-terpentyna.pl::35919cb0-fb01-4093-b4c8-ad22b4272108" providerId="AD" clId="Web-{8A6B410C-AFBC-BB7D-F554-67C7A944AB90}" dt="2020-04-02T11:46:19.686" v="708"/>
          <ac:spMkLst>
            <pc:docMk/>
            <pc:sldMk cId="1407288918" sldId="265"/>
            <ac:spMk id="2" creationId="{0660418F-178E-4556-8B71-CA92D041A41B}"/>
          </ac:spMkLst>
        </pc:spChg>
        <pc:spChg chg="del">
          <ac:chgData name="Joanna Resztak" userId="S::joanna.resztak@zpo-terpentyna.pl::35919cb0-fb01-4093-b4c8-ad22b4272108" providerId="AD" clId="Web-{8A6B410C-AFBC-BB7D-F554-67C7A944AB90}" dt="2020-04-02T11:46:06.061" v="704"/>
          <ac:spMkLst>
            <pc:docMk/>
            <pc:sldMk cId="1407288918" sldId="265"/>
            <ac:spMk id="3" creationId="{C2BCFD3A-B738-47DF-95E9-0798A0CBF7AF}"/>
          </ac:spMkLst>
        </pc:spChg>
        <pc:spChg chg="add mod">
          <ac:chgData name="Joanna Resztak" userId="S::joanna.resztak@zpo-terpentyna.pl::35919cb0-fb01-4093-b4c8-ad22b4272108" providerId="AD" clId="Web-{8A6B410C-AFBC-BB7D-F554-67C7A944AB90}" dt="2020-04-02T11:47:11.968" v="760" actId="1076"/>
          <ac:spMkLst>
            <pc:docMk/>
            <pc:sldMk cId="1407288918" sldId="265"/>
            <ac:spMk id="10" creationId="{D0E71D09-2456-4A9A-8C4E-81E55CBA6B5F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6:14.874" v="707"/>
          <ac:spMkLst>
            <pc:docMk/>
            <pc:sldMk cId="1407288918" sldId="265"/>
            <ac:spMk id="13" creationId="{C9B9F33B-F0CC-4410-85D0-1B957DF4351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6:14.874" v="707"/>
          <ac:spMkLst>
            <pc:docMk/>
            <pc:sldMk cId="1407288918" sldId="265"/>
            <ac:spMk id="15" creationId="{55CB1B7E-4B0B-4E99-9560-9667270DA7A6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6:14.874" v="707"/>
          <ac:spMkLst>
            <pc:docMk/>
            <pc:sldMk cId="1407288918" sldId="265"/>
            <ac:spMk id="17" creationId="{C924DBCE-E731-4B22-8181-A39C1D86276C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6:14.874" v="707"/>
          <ac:spMkLst>
            <pc:docMk/>
            <pc:sldMk cId="1407288918" sldId="265"/>
            <ac:spMk id="19" creationId="{196DE3D2-178D-4017-842D-87C88CE92E13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6:14.874" v="707"/>
          <ac:spMkLst>
            <pc:docMk/>
            <pc:sldMk cId="1407288918" sldId="265"/>
            <ac:spMk id="23" creationId="{034ACCCC-54D4-4F78-9B85-4A34FEBAA995}"/>
          </ac:spMkLst>
        </pc:spChg>
        <pc:spChg chg="add">
          <ac:chgData name="Joanna Resztak" userId="S::joanna.resztak@zpo-terpentyna.pl::35919cb0-fb01-4093-b4c8-ad22b4272108" providerId="AD" clId="Web-{8A6B410C-AFBC-BB7D-F554-67C7A944AB90}" dt="2020-04-02T11:46:14.874" v="707"/>
          <ac:spMkLst>
            <pc:docMk/>
            <pc:sldMk cId="1407288918" sldId="265"/>
            <ac:spMk id="25" creationId="{72413CFE-8B8A-45C9-B7BA-CF49986D4818}"/>
          </ac:spMkLst>
        </pc:spChg>
        <pc:picChg chg="add mod ord">
          <ac:chgData name="Joanna Resztak" userId="S::joanna.resztak@zpo-terpentyna.pl::35919cb0-fb01-4093-b4c8-ad22b4272108" providerId="AD" clId="Web-{8A6B410C-AFBC-BB7D-F554-67C7A944AB90}" dt="2020-04-02T11:46:14.874" v="707"/>
          <ac:picMkLst>
            <pc:docMk/>
            <pc:sldMk cId="1407288918" sldId="265"/>
            <ac:picMk id="4" creationId="{96A733C1-C3B9-4B1D-8AE1-D7B23AD07FEB}"/>
          </ac:picMkLst>
        </pc:picChg>
        <pc:picChg chg="add mod">
          <ac:chgData name="Joanna Resztak" userId="S::joanna.resztak@zpo-terpentyna.pl::35919cb0-fb01-4093-b4c8-ad22b4272108" providerId="AD" clId="Web-{8A6B410C-AFBC-BB7D-F554-67C7A944AB90}" dt="2020-04-02T11:46:14.874" v="707"/>
          <ac:picMkLst>
            <pc:docMk/>
            <pc:sldMk cId="1407288918" sldId="265"/>
            <ac:picMk id="6" creationId="{E7F2FD54-373E-4E9B-AA0B-38828D3DB26A}"/>
          </ac:picMkLst>
        </pc:picChg>
        <pc:cxnChg chg="add">
          <ac:chgData name="Joanna Resztak" userId="S::joanna.resztak@zpo-terpentyna.pl::35919cb0-fb01-4093-b4c8-ad22b4272108" providerId="AD" clId="Web-{8A6B410C-AFBC-BB7D-F554-67C7A944AB90}" dt="2020-04-02T11:46:14.874" v="707"/>
          <ac:cxnSpMkLst>
            <pc:docMk/>
            <pc:sldMk cId="1407288918" sldId="265"/>
            <ac:cxnSpMk id="21" creationId="{43621FD4-D14D-45D5-9A57-9A2DE5EA59C0}"/>
          </ac:cxnSpMkLst>
        </pc:cxnChg>
      </pc:sldChg>
      <pc:sldMasterChg chg="modTransition modSldLayout">
        <pc:chgData name="Joanna Resztak" userId="S::joanna.resztak@zpo-terpentyna.pl::35919cb0-fb01-4093-b4c8-ad22b4272108" providerId="AD" clId="Web-{8A6B410C-AFBC-BB7D-F554-67C7A944AB90}" dt="2020-04-02T11:47:37.186" v="762"/>
        <pc:sldMasterMkLst>
          <pc:docMk/>
          <pc:sldMasterMk cId="3926633689" sldId="2147483648"/>
        </pc:sldMasterMkLst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3391757436" sldId="2147483649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967380084" sldId="2147483650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13234121" sldId="2147483651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3883036252" sldId="2147483652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961808292" sldId="2147483653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1544797292" sldId="2147483654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1850839136" sldId="2147483655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2715530444" sldId="2147483656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3024906009" sldId="2147483657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2454508176" sldId="2147483658"/>
          </pc:sldLayoutMkLst>
        </pc:sldLayoutChg>
        <pc:sldLayoutChg chg="modTransition">
          <pc:chgData name="Joanna Resztak" userId="S::joanna.resztak@zpo-terpentyna.pl::35919cb0-fb01-4093-b4c8-ad22b4272108" providerId="AD" clId="Web-{8A6B410C-AFBC-BB7D-F554-67C7A944AB90}" dt="2020-04-02T11:47:37.186" v="762"/>
          <pc:sldLayoutMkLst>
            <pc:docMk/>
            <pc:sldMasterMk cId="3926633689" sldId="2147483648"/>
            <pc:sldLayoutMk cId="134038666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ewnętrzne, woda, miasto, budynek&#10;&#10;Opis wygenerowany przy bardzo wysokim poziomie pewności">
            <a:extLst>
              <a:ext uri="{FF2B5EF4-FFF2-40B4-BE49-F238E27FC236}">
                <a16:creationId xmlns:a16="http://schemas.microsoft.com/office/drawing/2014/main" id="{1A1BD8FC-68EC-4747-9FD8-A166AF413A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l-PL" sz="4800">
                <a:cs typeface="Calibri Light"/>
              </a:rPr>
              <a:t>Poruszanie się po mieście.</a:t>
            </a:r>
            <a:endParaRPr lang="pl-PL" sz="4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0E71D09-2456-4A9A-8C4E-81E55CBA6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17" y="2501361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latin typeface="Comic Sans MS"/>
                <a:cs typeface="Calibri"/>
              </a:rPr>
              <a:t>Idź prosto.</a:t>
            </a:r>
          </a:p>
          <a:p>
            <a:pPr marL="0" indent="0">
              <a:buNone/>
            </a:pPr>
            <a:r>
              <a:rPr lang="en-US" b="1" dirty="0">
                <a:latin typeface="Comic Sans MS"/>
                <a:cs typeface="Calibri"/>
              </a:rPr>
              <a:t>- </a:t>
            </a:r>
            <a:r>
              <a:rPr lang="de-DE" b="1" dirty="0">
                <a:latin typeface="Comic Sans MS"/>
                <a:cs typeface="Calibri"/>
              </a:rPr>
              <a:t>Geh geradeaus.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96A733C1-C3B9-4B1D-8AE1-D7B23AD07F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254"/>
          <a:stretch/>
        </p:blipFill>
        <p:spPr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6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E7F2FD54-373E-4E9B-AA0B-38828D3DB2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78" r="-5" b="14237"/>
          <a:stretch/>
        </p:blipFill>
        <p:spPr>
          <a:xfrm>
            <a:off x="6723881" y="4685200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8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7EAC415-F8E9-43C7-B5FE-16DEAD68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85" y="1207399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latin typeface="Comic Sans MS"/>
                <a:ea typeface="+mn-lt"/>
                <a:cs typeface="+mn-lt"/>
              </a:rPr>
              <a:t>Czy mógłby Pan/mogłaby Pani pokazać mi gdzie to jest na mapie? </a:t>
            </a:r>
          </a:p>
          <a:p>
            <a:pPr marL="0" indent="0">
              <a:buNone/>
            </a:pPr>
            <a:r>
              <a:rPr lang="de-DE" b="1" i="1" dirty="0">
                <a:latin typeface="Comic Sans MS"/>
                <a:ea typeface="+mn-lt"/>
                <a:cs typeface="+mn-lt"/>
              </a:rPr>
              <a:t>- Können Sie mir zeigen, wo das auf der Karte ist?</a:t>
            </a:r>
            <a:endParaRPr lang="de-DE" b="1" dirty="0">
              <a:latin typeface="Comic Sans MS"/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tekst, mapa&#10;&#10;Opis wygenerowany przy bardzo wysokim poziomie pewności">
            <a:extLst>
              <a:ext uri="{FF2B5EF4-FFF2-40B4-BE49-F238E27FC236}">
                <a16:creationId xmlns:a16="http://schemas.microsoft.com/office/drawing/2014/main" id="{53D55E63-CC52-4461-9E10-471E1FF9D6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73" r="2" b="5339"/>
          <a:stretch/>
        </p:blipFill>
        <p:spPr>
          <a:xfrm>
            <a:off x="8219558" y="521693"/>
            <a:ext cx="3427486" cy="3427486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6">
            <a:extLst>
              <a:ext uri="{FF2B5EF4-FFF2-40B4-BE49-F238E27FC236}">
                <a16:creationId xmlns:a16="http://schemas.microsoft.com/office/drawing/2014/main" id="{74CCB635-C171-4642-88F8-10269AFC80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98" r="-6" b="16283"/>
          <a:stretch/>
        </p:blipFill>
        <p:spPr>
          <a:xfrm rot="-1680000">
            <a:off x="6579138" y="3488458"/>
            <a:ext cx="2661855" cy="2144046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57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04EF677-E3FE-4849-BE94-103F55C7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85" y="2343210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latin typeface="Comic Sans MS"/>
                <a:ea typeface="+mn-lt"/>
                <a:cs typeface="+mn-lt"/>
              </a:rPr>
              <a:t>Skręć w lewo.</a:t>
            </a:r>
          </a:p>
          <a:p>
            <a:pPr marL="0" indent="0">
              <a:buNone/>
            </a:pPr>
            <a:r>
              <a:rPr lang="de-DE" b="1" dirty="0">
                <a:latin typeface="Comic Sans MS"/>
                <a:cs typeface="Calibri"/>
              </a:rPr>
              <a:t>- </a:t>
            </a:r>
            <a:r>
              <a:rPr lang="de-DE" b="1" i="1" dirty="0">
                <a:latin typeface="Comic Sans MS"/>
                <a:ea typeface="+mn-lt"/>
                <a:cs typeface="+mn-lt"/>
              </a:rPr>
              <a:t>Geh nach links.</a:t>
            </a:r>
            <a:endParaRPr lang="de-DE" b="1" dirty="0">
              <a:latin typeface="Comic Sans MS"/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F87050F1-90FA-49DF-B551-4C95547CB7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8219558" y="579203"/>
            <a:ext cx="3384354" cy="3369976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6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CCC625DA-7BBF-42E8-9D2B-F4A4EA4BFD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957" r="-5" b="10558"/>
          <a:stretch/>
        </p:blipFill>
        <p:spPr>
          <a:xfrm>
            <a:off x="6263805" y="3951955"/>
            <a:ext cx="2158647" cy="1712726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276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C119857-706B-4871-82C5-4030DD8A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17" y="2400719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latin typeface="Comic Sans MS"/>
                <a:cs typeface="Calibri"/>
              </a:rPr>
              <a:t>Skręć w prawo</a:t>
            </a:r>
            <a:r>
              <a:rPr lang="en-US" b="1" dirty="0">
                <a:latin typeface="Comic Sans M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Comic Sans MS"/>
                <a:cs typeface="Calibri"/>
              </a:rPr>
              <a:t>- </a:t>
            </a:r>
            <a:r>
              <a:rPr lang="de-DE" b="1" i="1" dirty="0">
                <a:latin typeface="Comic Sans MS"/>
                <a:ea typeface="+mn-lt"/>
                <a:cs typeface="+mn-lt"/>
              </a:rPr>
              <a:t>Geh nach rechts.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6">
            <a:extLst>
              <a:ext uri="{FF2B5EF4-FFF2-40B4-BE49-F238E27FC236}">
                <a16:creationId xmlns:a16="http://schemas.microsoft.com/office/drawing/2014/main" id="{C93CC102-23E7-40B8-B3C7-7A8C172009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70" r="4" b="11952"/>
          <a:stretch/>
        </p:blipFill>
        <p:spPr>
          <a:xfrm>
            <a:off x="6723881" y="4685200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Obraz 8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D0048E47-BAFB-4711-972A-32B2E5FE2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535" y="623976"/>
            <a:ext cx="1570137" cy="296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8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7562227-29C7-46B9-B652-6AB5178B3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30" y="2501361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latin typeface="Comic Sans MS"/>
                <a:cs typeface="Calibri"/>
              </a:rPr>
              <a:t>Iść przez park.</a:t>
            </a:r>
          </a:p>
          <a:p>
            <a:pPr marL="0" indent="0">
              <a:buNone/>
            </a:pPr>
            <a:r>
              <a:rPr lang="pl-PL" b="1" dirty="0">
                <a:latin typeface="Comic Sans MS"/>
                <a:cs typeface="Calibri"/>
              </a:rPr>
              <a:t>- </a:t>
            </a:r>
            <a:r>
              <a:rPr lang="de-DE" b="1" dirty="0">
                <a:latin typeface="Comic Sans MS"/>
                <a:cs typeface="Calibri"/>
              </a:rPr>
              <a:t>Durch den Park gehen.</a:t>
            </a:r>
          </a:p>
          <a:p>
            <a:endParaRPr lang="pl-PL" b="1" dirty="0">
              <a:latin typeface="Comic Sans MS"/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6" descr="Obraz zawierający zabawka, lalka&#10;&#10;Opis wygenerowany przy bardzo wysokim poziomie pewności">
            <a:extLst>
              <a:ext uri="{FF2B5EF4-FFF2-40B4-BE49-F238E27FC236}">
                <a16:creationId xmlns:a16="http://schemas.microsoft.com/office/drawing/2014/main" id="{4C3ABD30-6622-43C7-925B-214FF59EC2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1" r="-4" b="4095"/>
          <a:stretch/>
        </p:blipFill>
        <p:spPr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4" descr="Obraz zawierający trawa, zewnętrzne, roślina, drzewo&#10;&#10;Opis wygenerowany przy bardzo wysokim poziomie pewności">
            <a:extLst>
              <a:ext uri="{FF2B5EF4-FFF2-40B4-BE49-F238E27FC236}">
                <a16:creationId xmlns:a16="http://schemas.microsoft.com/office/drawing/2014/main" id="{9308D87D-606D-4591-9C2E-288235E065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39" r="21866" b="-3"/>
          <a:stretch/>
        </p:blipFill>
        <p:spPr>
          <a:xfrm>
            <a:off x="6723881" y="4469540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0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BE77104-ABD2-4F8B-8F27-8CD6E01A0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898" y="2573248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latin typeface="Comic Sans MS"/>
                <a:cs typeface="Calibri"/>
              </a:rPr>
              <a:t>Obok szkoły.</a:t>
            </a:r>
            <a:endParaRPr lang="pl-PL" b="1">
              <a:latin typeface="Comic Sans MS"/>
              <a:cs typeface="Calibri"/>
            </a:endParaRPr>
          </a:p>
          <a:p>
            <a:pPr marL="0" indent="0">
              <a:buNone/>
            </a:pPr>
            <a:r>
              <a:rPr lang="pl-PL" b="1" dirty="0">
                <a:latin typeface="Comic Sans MS"/>
                <a:cs typeface="Calibri"/>
              </a:rPr>
              <a:t>- </a:t>
            </a:r>
            <a:r>
              <a:rPr lang="de-DE" b="1" dirty="0">
                <a:latin typeface="Comic Sans MS"/>
                <a:cs typeface="Calibri"/>
              </a:rPr>
              <a:t>An der Schule vorbei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62CF2DAB-9003-4501-B670-D6307F9AE8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33" r="-3" b="26234"/>
          <a:stretch/>
        </p:blipFill>
        <p:spPr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6" descr="Obraz zawierający budynek, zegar, okno, pomieszczenie&#10;&#10;Opis wygenerowany przy bardzo wysokim poziomie pewności">
            <a:extLst>
              <a:ext uri="{FF2B5EF4-FFF2-40B4-BE49-F238E27FC236}">
                <a16:creationId xmlns:a16="http://schemas.microsoft.com/office/drawing/2014/main" id="{A371C1D8-6193-461A-A9CA-613E5C6736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7" b="-4"/>
          <a:stretch/>
        </p:blipFill>
        <p:spPr>
          <a:xfrm>
            <a:off x="6723881" y="4685200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907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BC23E68-0B86-469E-9AFE-DAE13A1A7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30" y="2630757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latin typeface="Comic Sans MS"/>
                <a:cs typeface="Calibri"/>
              </a:rPr>
              <a:t>Iść do skrzyżowania.</a:t>
            </a:r>
          </a:p>
          <a:p>
            <a:pPr marL="0" indent="0">
              <a:buNone/>
            </a:pPr>
            <a:r>
              <a:rPr lang="en-US" b="1" dirty="0">
                <a:latin typeface="Comic Sans MS"/>
                <a:cs typeface="Calibri"/>
              </a:rPr>
              <a:t>- </a:t>
            </a:r>
            <a:r>
              <a:rPr lang="de-DE" b="1" dirty="0">
                <a:latin typeface="Comic Sans MS"/>
                <a:cs typeface="Calibri"/>
              </a:rPr>
              <a:t>Bis zur Kreutzung gehen</a:t>
            </a:r>
            <a:r>
              <a:rPr lang="en-US" b="1" dirty="0">
                <a:latin typeface="Comic Sans MS"/>
                <a:cs typeface="Calibri"/>
              </a:rPr>
              <a:t>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60927FD3-6028-4926-B9D5-730DC04A80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48" r="-5" b="12748"/>
          <a:stretch/>
        </p:blipFill>
        <p:spPr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4" descr="Obraz zawierający trawa, dziecko, dziewczynka, urodziny&#10;&#10;Opis wygenerowany przy bardzo wysokim poziomie pewności">
            <a:extLst>
              <a:ext uri="{FF2B5EF4-FFF2-40B4-BE49-F238E27FC236}">
                <a16:creationId xmlns:a16="http://schemas.microsoft.com/office/drawing/2014/main" id="{8CB7B114-F821-4BC8-B8ED-9D1BD509D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931" b="3"/>
          <a:stretch/>
        </p:blipFill>
        <p:spPr>
          <a:xfrm>
            <a:off x="6723881" y="4685200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00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A368079-3350-454D-B522-F81C32DAE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804" y="2199436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latin typeface="Comic Sans MS"/>
                <a:cs typeface="Calibri"/>
              </a:rPr>
              <a:t>Skręć w pierwszą ulicę w lewo.</a:t>
            </a:r>
          </a:p>
          <a:p>
            <a:pPr marL="0" indent="0">
              <a:buNone/>
            </a:pPr>
            <a:r>
              <a:rPr lang="en-US" b="1" dirty="0">
                <a:latin typeface="Comic Sans MS"/>
                <a:cs typeface="Calibri"/>
              </a:rPr>
              <a:t>- </a:t>
            </a:r>
            <a:r>
              <a:rPr lang="de-DE" b="1" dirty="0">
                <a:latin typeface="Comic Sans MS"/>
                <a:cs typeface="Calibri"/>
              </a:rPr>
              <a:t>Biege die erste Straβe links ab.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6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805B7E9D-EA52-4E0B-8F83-9338F9C41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4" descr="Obraz zawierający tekst, mapa, parasol&#10;&#10;Opis wygenerowany przy bardzo wysokim poziomie pewności">
            <a:extLst>
              <a:ext uri="{FF2B5EF4-FFF2-40B4-BE49-F238E27FC236}">
                <a16:creationId xmlns:a16="http://schemas.microsoft.com/office/drawing/2014/main" id="{B4513252-5562-4A9B-835B-44B21F2F8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730" b="3"/>
          <a:stretch/>
        </p:blipFill>
        <p:spPr>
          <a:xfrm>
            <a:off x="6350070" y="4383276"/>
            <a:ext cx="3107552" cy="2474725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5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187E64-7A77-4D13-A5F4-9AEC282BB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EDBA34-8B07-4A34-BAC2-DE0FBA76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62" y="3742435"/>
            <a:ext cx="5085580" cy="1179902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857250" indent="-857250">
              <a:buFont typeface="Arial"/>
              <a:buChar char="•"/>
            </a:pPr>
            <a:r>
              <a:rPr lang="pl-PL" sz="4000" b="1" dirty="0">
                <a:latin typeface="Comic Sans MS"/>
                <a:cs typeface="Calibri Light" panose="020F0302020204030204"/>
              </a:rPr>
              <a:t>Idź do następnych świateł.</a:t>
            </a:r>
            <a:br>
              <a:rPr lang="en-US" sz="4000" b="1" dirty="0">
                <a:latin typeface="Comic Sans MS"/>
                <a:cs typeface="Calibri Light" panose="020F0302020204030204"/>
              </a:rPr>
            </a:br>
            <a:r>
              <a:rPr lang="en-US" sz="4000" b="1" dirty="0">
                <a:latin typeface="Comic Sans MS"/>
                <a:cs typeface="Calibri Light" panose="020F0302020204030204"/>
              </a:rPr>
              <a:t>- </a:t>
            </a:r>
            <a:r>
              <a:rPr lang="de-DE" sz="4000" b="1" dirty="0">
                <a:latin typeface="Comic Sans MS"/>
                <a:cs typeface="Calibri Light" panose="020F0302020204030204"/>
              </a:rPr>
              <a:t>Geh bis zur nächsten Ampel</a:t>
            </a:r>
            <a:r>
              <a:rPr lang="en-US" sz="4000" b="1" dirty="0">
                <a:latin typeface="Comic Sans MS"/>
                <a:cs typeface="Calibri Light" panose="020F0302020204030204"/>
              </a:rPr>
              <a:t>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4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5E8FDCFE-0344-43FE-8937-47BC50890B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403"/>
          <a:stretch/>
        </p:blipFill>
        <p:spPr>
          <a:xfrm>
            <a:off x="6521381" y="773723"/>
            <a:ext cx="5194998" cy="5194998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806" y="4790720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8865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Poruszanie się po mieście.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Idź do następnych świateł. - Geh bis zur nächsten Ampel.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223</cp:revision>
  <dcterms:created xsi:type="dcterms:W3CDTF">2020-04-02T11:12:17Z</dcterms:created>
  <dcterms:modified xsi:type="dcterms:W3CDTF">2020-04-02T11:47:41Z</dcterms:modified>
</cp:coreProperties>
</file>