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AF9804-628A-E573-3263-2FFA8C75389B}" v="510" dt="2020-03-29T14:34:17.149"/>
    <p1510:client id="{BAB6491C-2474-A680-B1BE-10C96E707079}" v="13" dt="2020-03-29T14:35:50.702"/>
    <p1510:client id="{BDE0B52E-A22D-DFD8-80F8-1CF7DD2AC6A9}" v="735" dt="2020-03-29T13:22:39.942"/>
    <p1510:client id="{D8532964-937D-363E-A003-4A373E2005B4}" v="2" dt="2020-03-29T14:36:52.2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cper Kwiatek" userId="S::kacper.kwiatek@zpo-terpentyna.pl::e959f0f5-3931-4d61-82e7-ba4f0c7ee771" providerId="AD" clId="Web-{BAB6491C-2474-A680-B1BE-10C96E707079}"/>
    <pc:docChg chg="modSld">
      <pc:chgData name="Kacper Kwiatek" userId="S::kacper.kwiatek@zpo-terpentyna.pl::e959f0f5-3931-4d61-82e7-ba4f0c7ee771" providerId="AD" clId="Web-{BAB6491C-2474-A680-B1BE-10C96E707079}" dt="2020-03-29T14:35:50.702" v="12"/>
      <pc:docMkLst>
        <pc:docMk/>
      </pc:docMkLst>
      <pc:sldChg chg="modTransition">
        <pc:chgData name="Kacper Kwiatek" userId="S::kacper.kwiatek@zpo-terpentyna.pl::e959f0f5-3931-4d61-82e7-ba4f0c7ee771" providerId="AD" clId="Web-{BAB6491C-2474-A680-B1BE-10C96E707079}" dt="2020-03-29T14:35:20.029" v="4"/>
        <pc:sldMkLst>
          <pc:docMk/>
          <pc:sldMk cId="650317164" sldId="256"/>
        </pc:sldMkLst>
      </pc:sldChg>
      <pc:sldChg chg="modTransition">
        <pc:chgData name="Kacper Kwiatek" userId="S::kacper.kwiatek@zpo-terpentyna.pl::e959f0f5-3931-4d61-82e7-ba4f0c7ee771" providerId="AD" clId="Web-{BAB6491C-2474-A680-B1BE-10C96E707079}" dt="2020-03-29T14:35:21.389" v="5"/>
        <pc:sldMkLst>
          <pc:docMk/>
          <pc:sldMk cId="2386080370" sldId="257"/>
        </pc:sldMkLst>
      </pc:sldChg>
      <pc:sldChg chg="modTransition">
        <pc:chgData name="Kacper Kwiatek" userId="S::kacper.kwiatek@zpo-terpentyna.pl::e959f0f5-3931-4d61-82e7-ba4f0c7ee771" providerId="AD" clId="Web-{BAB6491C-2474-A680-B1BE-10C96E707079}" dt="2020-03-29T14:35:24.842" v="6"/>
        <pc:sldMkLst>
          <pc:docMk/>
          <pc:sldMk cId="1475017353" sldId="258"/>
        </pc:sldMkLst>
      </pc:sldChg>
      <pc:sldChg chg="modTransition">
        <pc:chgData name="Kacper Kwiatek" userId="S::kacper.kwiatek@zpo-terpentyna.pl::e959f0f5-3931-4d61-82e7-ba4f0c7ee771" providerId="AD" clId="Web-{BAB6491C-2474-A680-B1BE-10C96E707079}" dt="2020-03-29T14:35:24.857" v="7"/>
        <pc:sldMkLst>
          <pc:docMk/>
          <pc:sldMk cId="1583638147" sldId="259"/>
        </pc:sldMkLst>
      </pc:sldChg>
      <pc:sldChg chg="modTransition">
        <pc:chgData name="Kacper Kwiatek" userId="S::kacper.kwiatek@zpo-terpentyna.pl::e959f0f5-3931-4d61-82e7-ba4f0c7ee771" providerId="AD" clId="Web-{BAB6491C-2474-A680-B1BE-10C96E707079}" dt="2020-03-29T14:35:28.264" v="8"/>
        <pc:sldMkLst>
          <pc:docMk/>
          <pc:sldMk cId="1447229734" sldId="260"/>
        </pc:sldMkLst>
      </pc:sldChg>
      <pc:sldChg chg="modTransition">
        <pc:chgData name="Kacper Kwiatek" userId="S::kacper.kwiatek@zpo-terpentyna.pl::e959f0f5-3931-4d61-82e7-ba4f0c7ee771" providerId="AD" clId="Web-{BAB6491C-2474-A680-B1BE-10C96E707079}" dt="2020-03-29T14:35:32.295" v="9"/>
        <pc:sldMkLst>
          <pc:docMk/>
          <pc:sldMk cId="1187216008" sldId="261"/>
        </pc:sldMkLst>
      </pc:sldChg>
      <pc:sldChg chg="modTransition">
        <pc:chgData name="Kacper Kwiatek" userId="S::kacper.kwiatek@zpo-terpentyna.pl::e959f0f5-3931-4d61-82e7-ba4f0c7ee771" providerId="AD" clId="Web-{BAB6491C-2474-A680-B1BE-10C96E707079}" dt="2020-03-29T14:35:36.842" v="10"/>
        <pc:sldMkLst>
          <pc:docMk/>
          <pc:sldMk cId="2140907733" sldId="262"/>
        </pc:sldMkLst>
      </pc:sldChg>
      <pc:sldChg chg="modTransition">
        <pc:chgData name="Kacper Kwiatek" userId="S::kacper.kwiatek@zpo-terpentyna.pl::e959f0f5-3931-4d61-82e7-ba4f0c7ee771" providerId="AD" clId="Web-{BAB6491C-2474-A680-B1BE-10C96E707079}" dt="2020-03-29T14:35:40.061" v="11"/>
        <pc:sldMkLst>
          <pc:docMk/>
          <pc:sldMk cId="1314667096" sldId="263"/>
        </pc:sldMkLst>
      </pc:sldChg>
      <pc:sldChg chg="modTransition">
        <pc:chgData name="Kacper Kwiatek" userId="S::kacper.kwiatek@zpo-terpentyna.pl::e959f0f5-3931-4d61-82e7-ba4f0c7ee771" providerId="AD" clId="Web-{BAB6491C-2474-A680-B1BE-10C96E707079}" dt="2020-03-29T14:35:50.702" v="12"/>
        <pc:sldMkLst>
          <pc:docMk/>
          <pc:sldMk cId="3632461540" sldId="264"/>
        </pc:sldMkLst>
      </pc:sldChg>
    </pc:docChg>
  </pc:docChgLst>
  <pc:docChgLst>
    <pc:chgData name="Kacper Kwiatek" userId="S::kacper.kwiatek@zpo-terpentyna.pl::e959f0f5-3931-4d61-82e7-ba4f0c7ee771" providerId="AD" clId="Web-{D8532964-937D-363E-A003-4A373E2005B4}"/>
    <pc:docChg chg="modSld">
      <pc:chgData name="Kacper Kwiatek" userId="S::kacper.kwiatek@zpo-terpentyna.pl::e959f0f5-3931-4d61-82e7-ba4f0c7ee771" providerId="AD" clId="Web-{D8532964-937D-363E-A003-4A373E2005B4}" dt="2020-03-29T14:36:52.253" v="1" actId="20577"/>
      <pc:docMkLst>
        <pc:docMk/>
      </pc:docMkLst>
      <pc:sldChg chg="modSp">
        <pc:chgData name="Kacper Kwiatek" userId="S::kacper.kwiatek@zpo-terpentyna.pl::e959f0f5-3931-4d61-82e7-ba4f0c7ee771" providerId="AD" clId="Web-{D8532964-937D-363E-A003-4A373E2005B4}" dt="2020-03-29T14:36:52.253" v="0" actId="20577"/>
        <pc:sldMkLst>
          <pc:docMk/>
          <pc:sldMk cId="3632461540" sldId="264"/>
        </pc:sldMkLst>
        <pc:spChg chg="mod">
          <ac:chgData name="Kacper Kwiatek" userId="S::kacper.kwiatek@zpo-terpentyna.pl::e959f0f5-3931-4d61-82e7-ba4f0c7ee771" providerId="AD" clId="Web-{D8532964-937D-363E-A003-4A373E2005B4}" dt="2020-03-29T14:36:52.253" v="0" actId="20577"/>
          <ac:spMkLst>
            <pc:docMk/>
            <pc:sldMk cId="3632461540" sldId="264"/>
            <ac:spMk id="3" creationId="{5F2F017C-AE13-466A-B15E-6A50045B093A}"/>
          </ac:spMkLst>
        </pc:spChg>
      </pc:sldChg>
    </pc:docChg>
  </pc:docChgLst>
  <pc:docChgLst>
    <pc:chgData name="Kacper Kwiatek" userId="S::kacper.kwiatek@zpo-terpentyna.pl::e959f0f5-3931-4d61-82e7-ba4f0c7ee771" providerId="AD" clId="Web-{64AF9804-628A-E573-3263-2FFA8C75389B}"/>
    <pc:docChg chg="addSld modSld">
      <pc:chgData name="Kacper Kwiatek" userId="S::kacper.kwiatek@zpo-terpentyna.pl::e959f0f5-3931-4d61-82e7-ba4f0c7ee771" providerId="AD" clId="Web-{64AF9804-628A-E573-3263-2FFA8C75389B}" dt="2020-03-29T14:34:17.149" v="509" actId="1076"/>
      <pc:docMkLst>
        <pc:docMk/>
      </pc:docMkLst>
      <pc:sldChg chg="addSp modSp">
        <pc:chgData name="Kacper Kwiatek" userId="S::kacper.kwiatek@zpo-terpentyna.pl::e959f0f5-3931-4d61-82e7-ba4f0c7ee771" providerId="AD" clId="Web-{64AF9804-628A-E573-3263-2FFA8C75389B}" dt="2020-03-29T13:30:31.183" v="7"/>
        <pc:sldMkLst>
          <pc:docMk/>
          <pc:sldMk cId="1187216008" sldId="261"/>
        </pc:sldMkLst>
        <pc:spChg chg="mod">
          <ac:chgData name="Kacper Kwiatek" userId="S::kacper.kwiatek@zpo-terpentyna.pl::e959f0f5-3931-4d61-82e7-ba4f0c7ee771" providerId="AD" clId="Web-{64AF9804-628A-E573-3263-2FFA8C75389B}" dt="2020-03-29T13:30:25.027" v="6" actId="1076"/>
          <ac:spMkLst>
            <pc:docMk/>
            <pc:sldMk cId="1187216008" sldId="261"/>
            <ac:spMk id="3" creationId="{D2E61D3A-9E46-4B18-B2A8-DE22D07EC0AC}"/>
          </ac:spMkLst>
        </pc:spChg>
        <pc:picChg chg="add mod">
          <ac:chgData name="Kacper Kwiatek" userId="S::kacper.kwiatek@zpo-terpentyna.pl::e959f0f5-3931-4d61-82e7-ba4f0c7ee771" providerId="AD" clId="Web-{64AF9804-628A-E573-3263-2FFA8C75389B}" dt="2020-03-29T13:30:31.183" v="7"/>
          <ac:picMkLst>
            <pc:docMk/>
            <pc:sldMk cId="1187216008" sldId="261"/>
            <ac:picMk id="4" creationId="{F1ED6703-0D11-4B9F-BED5-6077FBD2B552}"/>
          </ac:picMkLst>
        </pc:picChg>
      </pc:sldChg>
      <pc:sldChg chg="addSp delSp modSp mod setBg">
        <pc:chgData name="Kacper Kwiatek" userId="S::kacper.kwiatek@zpo-terpentyna.pl::e959f0f5-3931-4d61-82e7-ba4f0c7ee771" providerId="AD" clId="Web-{64AF9804-628A-E573-3263-2FFA8C75389B}" dt="2020-03-29T13:34:29.951" v="254" actId="1076"/>
        <pc:sldMkLst>
          <pc:docMk/>
          <pc:sldMk cId="2140907733" sldId="262"/>
        </pc:sldMkLst>
        <pc:spChg chg="mod">
          <ac:chgData name="Kacper Kwiatek" userId="S::kacper.kwiatek@zpo-terpentyna.pl::e959f0f5-3931-4d61-82e7-ba4f0c7ee771" providerId="AD" clId="Web-{64AF9804-628A-E573-3263-2FFA8C75389B}" dt="2020-03-29T13:33:29.153" v="136"/>
          <ac:spMkLst>
            <pc:docMk/>
            <pc:sldMk cId="2140907733" sldId="262"/>
            <ac:spMk id="2" creationId="{92C25DCB-10F5-41AF-9E00-8A498C136B08}"/>
          </ac:spMkLst>
        </pc:spChg>
        <pc:spChg chg="mod">
          <ac:chgData name="Kacper Kwiatek" userId="S::kacper.kwiatek@zpo-terpentyna.pl::e959f0f5-3931-4d61-82e7-ba4f0c7ee771" providerId="AD" clId="Web-{64AF9804-628A-E573-3263-2FFA8C75389B}" dt="2020-03-29T13:34:29.951" v="254" actId="1076"/>
          <ac:spMkLst>
            <pc:docMk/>
            <pc:sldMk cId="2140907733" sldId="262"/>
            <ac:spMk id="7" creationId="{F5206BE4-E667-4280-8324-81C5E8C1A20F}"/>
          </ac:spMkLst>
        </pc:spChg>
        <pc:spChg chg="add">
          <ac:chgData name="Kacper Kwiatek" userId="S::kacper.kwiatek@zpo-terpentyna.pl::e959f0f5-3931-4d61-82e7-ba4f0c7ee771" providerId="AD" clId="Web-{64AF9804-628A-E573-3263-2FFA8C75389B}" dt="2020-03-29T13:33:29.153" v="136"/>
          <ac:spMkLst>
            <pc:docMk/>
            <pc:sldMk cId="2140907733" sldId="262"/>
            <ac:spMk id="9" creationId="{32454A55-8D0E-4288-BA8C-0F28467A20D8}"/>
          </ac:spMkLst>
        </pc:spChg>
        <pc:spChg chg="add">
          <ac:chgData name="Kacper Kwiatek" userId="S::kacper.kwiatek@zpo-terpentyna.pl::e959f0f5-3931-4d61-82e7-ba4f0c7ee771" providerId="AD" clId="Web-{64AF9804-628A-E573-3263-2FFA8C75389B}" dt="2020-03-29T13:33:29.153" v="136"/>
          <ac:spMkLst>
            <pc:docMk/>
            <pc:sldMk cId="2140907733" sldId="262"/>
            <ac:spMk id="10" creationId="{42BF945A-4452-4881-AF25-582DE1943CF8}"/>
          </ac:spMkLst>
        </pc:spChg>
        <pc:spChg chg="add">
          <ac:chgData name="Kacper Kwiatek" userId="S::kacper.kwiatek@zpo-terpentyna.pl::e959f0f5-3931-4d61-82e7-ba4f0c7ee771" providerId="AD" clId="Web-{64AF9804-628A-E573-3263-2FFA8C75389B}" dt="2020-03-29T13:33:29.153" v="136"/>
          <ac:spMkLst>
            <pc:docMk/>
            <pc:sldMk cId="2140907733" sldId="262"/>
            <ac:spMk id="11" creationId="{7BF02DAB-EEF0-487F-A106-B70843EA6DFC}"/>
          </ac:spMkLst>
        </pc:spChg>
        <pc:spChg chg="add del">
          <ac:chgData name="Kacper Kwiatek" userId="S::kacper.kwiatek@zpo-terpentyna.pl::e959f0f5-3931-4d61-82e7-ba4f0c7ee771" providerId="AD" clId="Web-{64AF9804-628A-E573-3263-2FFA8C75389B}" dt="2020-03-29T13:33:29.107" v="135"/>
          <ac:spMkLst>
            <pc:docMk/>
            <pc:sldMk cId="2140907733" sldId="262"/>
            <ac:spMk id="12" creationId="{1288C528-6850-4309-8D5E-276D46744006}"/>
          </ac:spMkLst>
        </pc:spChg>
        <pc:spChg chg="add del">
          <ac:chgData name="Kacper Kwiatek" userId="S::kacper.kwiatek@zpo-terpentyna.pl::e959f0f5-3931-4d61-82e7-ba4f0c7ee771" providerId="AD" clId="Web-{64AF9804-628A-E573-3263-2FFA8C75389B}" dt="2020-03-29T13:33:29.107" v="135"/>
          <ac:spMkLst>
            <pc:docMk/>
            <pc:sldMk cId="2140907733" sldId="262"/>
            <ac:spMk id="14" creationId="{E83C4BF2-CE85-4725-91F5-903A0C253504}"/>
          </ac:spMkLst>
        </pc:spChg>
        <pc:spChg chg="add del">
          <ac:chgData name="Kacper Kwiatek" userId="S::kacper.kwiatek@zpo-terpentyna.pl::e959f0f5-3931-4d61-82e7-ba4f0c7ee771" providerId="AD" clId="Web-{64AF9804-628A-E573-3263-2FFA8C75389B}" dt="2020-03-29T13:33:29.107" v="135"/>
          <ac:spMkLst>
            <pc:docMk/>
            <pc:sldMk cId="2140907733" sldId="262"/>
            <ac:spMk id="16" creationId="{F7E85553-125B-468C-B123-443207482B3E}"/>
          </ac:spMkLst>
        </pc:spChg>
        <pc:spChg chg="add del">
          <ac:chgData name="Kacper Kwiatek" userId="S::kacper.kwiatek@zpo-terpentyna.pl::e959f0f5-3931-4d61-82e7-ba4f0c7ee771" providerId="AD" clId="Web-{64AF9804-628A-E573-3263-2FFA8C75389B}" dt="2020-03-29T13:33:29.107" v="135"/>
          <ac:spMkLst>
            <pc:docMk/>
            <pc:sldMk cId="2140907733" sldId="262"/>
            <ac:spMk id="18" creationId="{C1DE0CAB-0099-47AE-8A9D-F0C80866669D}"/>
          </ac:spMkLst>
        </pc:spChg>
        <pc:picChg chg="add mod">
          <ac:chgData name="Kacper Kwiatek" userId="S::kacper.kwiatek@zpo-terpentyna.pl::e959f0f5-3931-4d61-82e7-ba4f0c7ee771" providerId="AD" clId="Web-{64AF9804-628A-E573-3263-2FFA8C75389B}" dt="2020-03-29T13:33:29.153" v="136"/>
          <ac:picMkLst>
            <pc:docMk/>
            <pc:sldMk cId="2140907733" sldId="262"/>
            <ac:picMk id="3" creationId="{15402683-C6D1-48CE-A8CE-4533D4B07986}"/>
          </ac:picMkLst>
        </pc:picChg>
      </pc:sldChg>
      <pc:sldChg chg="addSp modSp new">
        <pc:chgData name="Kacper Kwiatek" userId="S::kacper.kwiatek@zpo-terpentyna.pl::e959f0f5-3931-4d61-82e7-ba4f0c7ee771" providerId="AD" clId="Web-{64AF9804-628A-E573-3263-2FFA8C75389B}" dt="2020-03-29T14:23:55.685" v="346"/>
        <pc:sldMkLst>
          <pc:docMk/>
          <pc:sldMk cId="1314667096" sldId="263"/>
        </pc:sldMkLst>
        <pc:spChg chg="mod">
          <ac:chgData name="Kacper Kwiatek" userId="S::kacper.kwiatek@zpo-terpentyna.pl::e959f0f5-3931-4d61-82e7-ba4f0c7ee771" providerId="AD" clId="Web-{64AF9804-628A-E573-3263-2FFA8C75389B}" dt="2020-03-29T13:35:20.670" v="257" actId="20577"/>
          <ac:spMkLst>
            <pc:docMk/>
            <pc:sldMk cId="1314667096" sldId="263"/>
            <ac:spMk id="2" creationId="{6363590D-1755-4D90-A837-61F47171BA79}"/>
          </ac:spMkLst>
        </pc:spChg>
        <pc:spChg chg="mod">
          <ac:chgData name="Kacper Kwiatek" userId="S::kacper.kwiatek@zpo-terpentyna.pl::e959f0f5-3931-4d61-82e7-ba4f0c7ee771" providerId="AD" clId="Web-{64AF9804-628A-E573-3263-2FFA8C75389B}" dt="2020-03-29T13:36:24.436" v="334" actId="1076"/>
          <ac:spMkLst>
            <pc:docMk/>
            <pc:sldMk cId="1314667096" sldId="263"/>
            <ac:spMk id="3" creationId="{D1C017A2-5368-42CE-B4E1-95B71182E581}"/>
          </ac:spMkLst>
        </pc:spChg>
        <pc:picChg chg="add mod">
          <ac:chgData name="Kacper Kwiatek" userId="S::kacper.kwiatek@zpo-terpentyna.pl::e959f0f5-3931-4d61-82e7-ba4f0c7ee771" providerId="AD" clId="Web-{64AF9804-628A-E573-3263-2FFA8C75389B}" dt="2020-03-29T14:23:55.138" v="344" actId="1076"/>
          <ac:picMkLst>
            <pc:docMk/>
            <pc:sldMk cId="1314667096" sldId="263"/>
            <ac:picMk id="4" creationId="{BD62D6BD-55E7-4A3B-BF8B-9B7FE55AC34A}"/>
          </ac:picMkLst>
        </pc:picChg>
        <pc:picChg chg="add mod">
          <ac:chgData name="Kacper Kwiatek" userId="S::kacper.kwiatek@zpo-terpentyna.pl::e959f0f5-3931-4d61-82e7-ba4f0c7ee771" providerId="AD" clId="Web-{64AF9804-628A-E573-3263-2FFA8C75389B}" dt="2020-03-29T14:23:55.685" v="346"/>
          <ac:picMkLst>
            <pc:docMk/>
            <pc:sldMk cId="1314667096" sldId="263"/>
            <ac:picMk id="5" creationId="{7112F1A9-90E1-46B0-940E-4002DCEB1EAB}"/>
          </ac:picMkLst>
        </pc:picChg>
      </pc:sldChg>
      <pc:sldChg chg="modSp new">
        <pc:chgData name="Kacper Kwiatek" userId="S::kacper.kwiatek@zpo-terpentyna.pl::e959f0f5-3931-4d61-82e7-ba4f0c7ee771" providerId="AD" clId="Web-{64AF9804-628A-E573-3263-2FFA8C75389B}" dt="2020-03-29T14:34:17.149" v="509" actId="1076"/>
        <pc:sldMkLst>
          <pc:docMk/>
          <pc:sldMk cId="3632461540" sldId="264"/>
        </pc:sldMkLst>
        <pc:spChg chg="mod">
          <ac:chgData name="Kacper Kwiatek" userId="S::kacper.kwiatek@zpo-terpentyna.pl::e959f0f5-3931-4d61-82e7-ba4f0c7ee771" providerId="AD" clId="Web-{64AF9804-628A-E573-3263-2FFA8C75389B}" dt="2020-03-29T14:34:17.149" v="509" actId="1076"/>
          <ac:spMkLst>
            <pc:docMk/>
            <pc:sldMk cId="3632461540" sldId="264"/>
            <ac:spMk id="2" creationId="{9113E41E-24F5-4AFE-A354-1DCFE5731964}"/>
          </ac:spMkLst>
        </pc:spChg>
        <pc:spChg chg="mod">
          <ac:chgData name="Kacper Kwiatek" userId="S::kacper.kwiatek@zpo-terpentyna.pl::e959f0f5-3931-4d61-82e7-ba4f0c7ee771" providerId="AD" clId="Web-{64AF9804-628A-E573-3263-2FFA8C75389B}" dt="2020-03-29T14:34:12.836" v="507" actId="1076"/>
          <ac:spMkLst>
            <pc:docMk/>
            <pc:sldMk cId="3632461540" sldId="264"/>
            <ac:spMk id="3" creationId="{5F2F017C-AE13-466A-B15E-6A50045B093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194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74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88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2600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658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92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291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307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366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08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8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96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43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8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174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83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46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3/29/2020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4095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4322390-8B58-46BE-88EB-D9FD30C0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az 4" descr="Obraz zawierający budynek, zewnętrzne, duży, przód&#10;&#10;Opis wygenerowany przy bardzo wysokim poziomie pewności">
            <a:extLst>
              <a:ext uri="{FF2B5EF4-FFF2-40B4-BE49-F238E27FC236}">
                <a16:creationId xmlns:a16="http://schemas.microsoft.com/office/drawing/2014/main" id="{15E8C9FB-A05A-48C3-91F1-946ECF792C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23391" r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8485" y="4482"/>
            <a:ext cx="8825658" cy="33295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pl-PL" sz="9600" b="1" dirty="0">
                <a:solidFill>
                  <a:schemeClr val="tx1"/>
                </a:solidFill>
              </a:rPr>
              <a:t>Monachium</a:t>
            </a:r>
            <a:endParaRPr lang="pl-PL" sz="9600" dirty="0">
              <a:solidFill>
                <a:schemeClr val="tx1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9167" y="3343027"/>
            <a:ext cx="10358622" cy="188339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z="4400" dirty="0">
                <a:solidFill>
                  <a:schemeClr val="tx1"/>
                </a:solidFill>
              </a:rPr>
              <a:t>Miasto w południowych Niemczech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1F8D856-85C4-4CCC-8627-11BD6C003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202" y="1174377"/>
            <a:ext cx="4525097" cy="4637066"/>
          </a:xfrm>
          <a:noFill/>
          <a:ln>
            <a:solidFill>
              <a:srgbClr val="7030A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indent="0" algn="ctr">
              <a:buNone/>
            </a:pPr>
            <a:r>
              <a:rPr lang="pl-PL" sz="2800" b="1" dirty="0">
                <a:ea typeface="+mj-lt"/>
                <a:cs typeface="+mj-lt"/>
              </a:rPr>
              <a:t>Monachium</a:t>
            </a:r>
            <a:r>
              <a:rPr lang="pl-PL" sz="2800" dirty="0">
                <a:ea typeface="+mj-lt"/>
                <a:cs typeface="+mj-lt"/>
              </a:rPr>
              <a:t> – miasto na prawach powiatu w </a:t>
            </a:r>
            <a:r>
              <a:rPr lang="pl-PL" sz="2800">
                <a:ea typeface="+mj-lt"/>
                <a:cs typeface="+mj-lt"/>
              </a:rPr>
              <a:t>południowych Niemczech, stolica kraju </a:t>
            </a:r>
            <a:r>
              <a:rPr lang="pl-PL" sz="2800" dirty="0">
                <a:ea typeface="+mj-lt"/>
                <a:cs typeface="+mj-lt"/>
              </a:rPr>
              <a:t>związkowego Bawaria. Jest to trzecie pod względem liczby ludności miasto w Niemczech.</a:t>
            </a:r>
            <a:endParaRPr lang="pl-PL" sz="280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Obraz 6" descr="Obraz zawierający tekst, mapa&#10;&#10;Opis wygenerowany przy bardzo wysokim poziomie pewności">
            <a:extLst>
              <a:ext uri="{FF2B5EF4-FFF2-40B4-BE49-F238E27FC236}">
                <a16:creationId xmlns:a16="http://schemas.microsoft.com/office/drawing/2014/main" id="{403F37FD-19A8-4DD5-B180-275B35D79F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542" y="647698"/>
            <a:ext cx="4700789" cy="5562601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8608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4CDB268-8ED1-4E52-B2FD-26DF08A29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8000"/>
              <a:t>Zabytki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41698C-DE95-47B1-9911-020B028745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pl-PL" sz="2400" b="1"/>
              <a:t>Trzy bramy</a:t>
            </a:r>
          </a:p>
          <a:p>
            <a:pPr>
              <a:buNone/>
            </a:pPr>
            <a:r>
              <a:rPr lang="pl-PL" sz="2400" b="1">
                <a:ea typeface="+mj-lt"/>
                <a:cs typeface="+mj-lt"/>
              </a:rPr>
              <a:t>1. Karlstor - </a:t>
            </a:r>
            <a:r>
              <a:rPr lang="pl-PL" sz="2400">
                <a:ea typeface="+mj-lt"/>
                <a:cs typeface="+mj-lt"/>
              </a:rPr>
              <a:t>jest jedną z trzech średniowiecznych bram, które dawniej były elementem systemu obronnego Monachium.</a:t>
            </a:r>
            <a:endParaRPr lang="pl-PL" sz="2400" b="1" dirty="0">
              <a:ea typeface="+mj-lt"/>
              <a:cs typeface="+mj-lt"/>
            </a:endParaRPr>
          </a:p>
          <a:p>
            <a:pPr>
              <a:buNone/>
            </a:pPr>
            <a:r>
              <a:rPr lang="pl-PL" sz="2400" b="1">
                <a:ea typeface="+mj-lt"/>
                <a:cs typeface="+mj-lt"/>
              </a:rPr>
              <a:t>2. Isartor - </a:t>
            </a:r>
            <a:r>
              <a:rPr lang="pl-PL" sz="2400">
                <a:ea typeface="+mj-lt"/>
                <a:cs typeface="+mj-lt"/>
              </a:rPr>
              <a:t>to wschodnia brama miejska, której nazwa </a:t>
            </a:r>
            <a:r>
              <a:rPr lang="pl-PL" sz="2400" dirty="0">
                <a:ea typeface="+mj-lt"/>
                <a:cs typeface="+mj-lt"/>
              </a:rPr>
              <a:t>wywodzi się od pobliskiej rzeki Izary.</a:t>
            </a:r>
          </a:p>
          <a:p>
            <a:pPr>
              <a:buNone/>
            </a:pPr>
            <a:r>
              <a:rPr lang="pl-PL" sz="2400" b="1">
                <a:ea typeface="+mj-lt"/>
                <a:cs typeface="+mj-lt"/>
              </a:rPr>
              <a:t>3. Sendlinger Tor - </a:t>
            </a:r>
            <a:r>
              <a:rPr lang="pl-PL" sz="2400">
                <a:ea typeface="+mj-lt"/>
                <a:cs typeface="+mj-lt"/>
              </a:rPr>
              <a:t>Brama ta znajduje się w południowej części miasta, u wylotu Sendlinger Strasse.</a:t>
            </a:r>
          </a:p>
        </p:txBody>
      </p:sp>
    </p:spTree>
    <p:extLst>
      <p:ext uri="{BB962C8B-B14F-4D97-AF65-F5344CB8AC3E}">
        <p14:creationId xmlns:p14="http://schemas.microsoft.com/office/powerpoint/2010/main" val="1475017353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8" descr="Karlstor">
            <a:extLst>
              <a:ext uri="{FF2B5EF4-FFF2-40B4-BE49-F238E27FC236}">
                <a16:creationId xmlns:a16="http://schemas.microsoft.com/office/drawing/2014/main" id="{98C5412A-F14A-47BA-A60D-16E81D1A9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37" y="869578"/>
            <a:ext cx="5298140" cy="39713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70D8E52-FA1C-45C8-BCDC-FDFAB5D5ECAA}"/>
              </a:ext>
            </a:extLst>
          </p:cNvPr>
          <p:cNvSpPr txBox="1"/>
          <p:nvPr/>
        </p:nvSpPr>
        <p:spPr>
          <a:xfrm>
            <a:off x="1915206" y="215153"/>
            <a:ext cx="3532093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200" b="1">
                <a:ea typeface="+mn-lt"/>
                <a:cs typeface="+mn-lt"/>
              </a:rPr>
              <a:t>Karlstor</a:t>
            </a:r>
            <a:endParaRPr lang="pl-PL" sz="3200"/>
          </a:p>
        </p:txBody>
      </p:sp>
      <p:pic>
        <p:nvPicPr>
          <p:cNvPr id="12" name="Obraz 12" descr="Obraz zawierający zewnętrzne, trawa, budynek, droga&#10;&#10;Opis wygenerowany przy bardzo wysokim poziomie pewności">
            <a:extLst>
              <a:ext uri="{FF2B5EF4-FFF2-40B4-BE49-F238E27FC236}">
                <a16:creationId xmlns:a16="http://schemas.microsoft.com/office/drawing/2014/main" id="{EEF9B6B4-CE18-44B3-903B-B6254D347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11" y="356561"/>
            <a:ext cx="3968772" cy="2992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896FB37-E3F5-4FCD-B30E-6F89CDEE7655}"/>
              </a:ext>
            </a:extLst>
          </p:cNvPr>
          <p:cNvSpPr txBox="1"/>
          <p:nvPr/>
        </p:nvSpPr>
        <p:spPr>
          <a:xfrm>
            <a:off x="9832514" y="2770377"/>
            <a:ext cx="2743199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200" b="1">
                <a:ea typeface="+mn-lt"/>
                <a:cs typeface="+mn-lt"/>
              </a:rPr>
              <a:t>Isartor</a:t>
            </a:r>
            <a:endParaRPr lang="pl-PL" sz="3200"/>
          </a:p>
        </p:txBody>
      </p:sp>
      <p:pic>
        <p:nvPicPr>
          <p:cNvPr id="15" name="Obraz 15" descr="Obraz zawierający budynek, zewnętrzne, osoby, droga&#10;&#10;Opis wygenerowany przy bardzo wysokim poziomie pewności">
            <a:extLst>
              <a:ext uri="{FF2B5EF4-FFF2-40B4-BE49-F238E27FC236}">
                <a16:creationId xmlns:a16="http://schemas.microsoft.com/office/drawing/2014/main" id="{18886F34-4899-45CE-B258-99E5EA708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5259" y="3878035"/>
            <a:ext cx="4093954" cy="2728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BC67C9F3-4F84-49BB-B56A-C6EBFDD51DD6}"/>
              </a:ext>
            </a:extLst>
          </p:cNvPr>
          <p:cNvSpPr txBox="1"/>
          <p:nvPr/>
        </p:nvSpPr>
        <p:spPr>
          <a:xfrm>
            <a:off x="2677472" y="6009963"/>
            <a:ext cx="33886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200" b="1">
                <a:ea typeface="+mn-lt"/>
                <a:cs typeface="+mn-lt"/>
              </a:rPr>
              <a:t>Sendlinger Tor</a:t>
            </a:r>
            <a:endParaRPr lang="pl-PL" sz="3200"/>
          </a:p>
        </p:txBody>
      </p:sp>
    </p:spTree>
    <p:extLst>
      <p:ext uri="{BB962C8B-B14F-4D97-AF65-F5344CB8AC3E}">
        <p14:creationId xmlns:p14="http://schemas.microsoft.com/office/powerpoint/2010/main" val="1583638147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A865B4-9FE0-4947-8E3E-36975D9ABD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r>
              <a:rPr lang="pl-PL" b="1"/>
              <a:t>Nowy Ratusz</a:t>
            </a:r>
            <a:endParaRPr lang="pl-PL"/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1D22427-267E-46E3-988A-E9177BDA1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2061" y="1685364"/>
            <a:ext cx="4498203" cy="38571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pl-PL" sz="2800">
                <a:ea typeface="+mj-lt"/>
                <a:cs typeface="+mj-lt"/>
              </a:rPr>
              <a:t>Znajduje się w centrum miasta przy Marienplatz. Decyzję o jego budowie podjęto w XIX wieku. Aby jednak budowa mogła ruszyć niezbędne okazało się zburzenie aż 24 kamienic.</a:t>
            </a:r>
            <a:endParaRPr lang="pl-PL" sz="2800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1288C528-6850-4309-8D5E-276D46744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83C4BF2-CE85-4725-91F5-903A0C2535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F7E85553-125B-468C-B123-443207482B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Obraz 6" descr="Obraz zawierający zewnętrzne, budynek, duży, przód&#10;&#10;Opis wygenerowany przy bardzo wysokim poziomie pewności">
            <a:extLst>
              <a:ext uri="{FF2B5EF4-FFF2-40B4-BE49-F238E27FC236}">
                <a16:creationId xmlns:a16="http://schemas.microsoft.com/office/drawing/2014/main" id="{38079358-FD76-4EC8-90A4-E7D172CBB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4345" y="1302831"/>
            <a:ext cx="5449889" cy="435991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1DE0CAB-0099-47AE-8A9D-F0C80866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722973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A85D3-9706-4947-8AE4-939E064D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Katedra Najświętszej Maryi Panny </a:t>
            </a:r>
            <a:r>
              <a:rPr lang="pl-PL" b="1"/>
              <a:t>w Monachium </a:t>
            </a:r>
            <a:endParaRPr lang="pl-PL"/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E61D3A-9E46-4B18-B2A8-DE22D07EC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0065" y="2779059"/>
            <a:ext cx="4957247" cy="33169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pl-PL" sz="3200">
                <a:ea typeface="+mj-lt"/>
                <a:cs typeface="+mj-lt"/>
              </a:rPr>
              <a:t>Jest to najważniejsza świątynia w mieście, a jednocześnie kościół katedralny arcybiskupstwa Monachium i Fryzyngi.</a:t>
            </a:r>
            <a:endParaRPr lang="pl-PL" sz="3200"/>
          </a:p>
          <a:p>
            <a:pPr marL="0" indent="0">
              <a:buNone/>
            </a:pPr>
            <a:br>
              <a:rPr lang="en-US" dirty="0"/>
            </a:br>
            <a:endParaRPr lang="en-US" dirty="0"/>
          </a:p>
        </p:txBody>
      </p:sp>
      <p:pic>
        <p:nvPicPr>
          <p:cNvPr id="4" name="Obraz 4" descr="Obraz zawierający budynek, miasto, pociąg, zewnętrzne&#10;&#10;Opis wygenerowany przy bardzo wysokim poziomie pewności">
            <a:extLst>
              <a:ext uri="{FF2B5EF4-FFF2-40B4-BE49-F238E27FC236}">
                <a16:creationId xmlns:a16="http://schemas.microsoft.com/office/drawing/2014/main" id="{F1ED6703-0D11-4B9F-BED5-6077FBD2B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878" y="2494710"/>
            <a:ext cx="4905374" cy="3258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2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>
            <a:extLst>
              <a:ext uri="{FF2B5EF4-FFF2-40B4-BE49-F238E27FC236}">
                <a16:creationId xmlns:a16="http://schemas.microsoft.com/office/drawing/2014/main" id="{32454A55-8D0E-4288-BA8C-0F28467A2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2C25DCB-10F5-41AF-9E00-8A498C136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pl"/>
              <a:t>Bayern Monachium</a:t>
            </a:r>
            <a:endParaRPr lang="pl-PL"/>
          </a:p>
          <a:p>
            <a:endParaRPr lang="pl-PL" dirty="0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42BF945A-4452-4881-AF25-582DE1943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7BF02DAB-EEF0-487F-A106-B70843EA6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F5206BE4-E667-4280-8324-81C5E8C1A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284" y="2619998"/>
            <a:ext cx="5122606" cy="3658689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pl-PL" dirty="0">
                <a:solidFill>
                  <a:schemeClr val="bg1"/>
                </a:solidFill>
                <a:ea typeface="+mj-lt"/>
                <a:cs typeface="+mj-lt"/>
              </a:rPr>
              <a:t>Niemiecki klub sportowy(piłkarski) z siedzibą w Monachium w Bawarii. Jest to najbardziej znany i najbardziej utytułowany niemiecki klub, a także jeden z najbardziej utytułowanych klubów na świecie. 29 razy zdobył tytuł Mistrza Niemiec, 19 razy wygrał Puchar Niemiec. Ponadto w rozgrywkach europejskich dwukrotnie triumfował w Lidze Mistrzów. W Bayernie napastnikiem jest nasz rodak, Robert Lewandowski.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3" name="Obraz 3" descr="Obraz zawierający znak, zewnętrzne, słup, niebieski&#10;&#10;Opis wygenerowany przy bardzo wysokim poziomie pewności">
            <a:extLst>
              <a:ext uri="{FF2B5EF4-FFF2-40B4-BE49-F238E27FC236}">
                <a16:creationId xmlns:a16="http://schemas.microsoft.com/office/drawing/2014/main" id="{15402683-C6D1-48CE-A8CE-4533D4B07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720" y="2548281"/>
            <a:ext cx="3662018" cy="366201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4090773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63590D-1755-4D90-A837-61F47171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pl-PL" sz="4800" dirty="0"/>
              <a:t>Święto piwa</a:t>
            </a:r>
          </a:p>
          <a:p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C017A2-5368-42CE-B4E1-95B71182E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71" y="1954306"/>
            <a:ext cx="5181365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 dirty="0">
                <a:ea typeface="+mj-lt"/>
                <a:cs typeface="+mj-lt"/>
              </a:rPr>
              <a:t>Każdego roku miliony Niemców i turystów z całego świata wybierają się do Monachium na </a:t>
            </a:r>
            <a:r>
              <a:rPr lang="pl-PL" dirty="0" err="1">
                <a:ea typeface="+mj-lt"/>
                <a:cs typeface="+mj-lt"/>
              </a:rPr>
              <a:t>Oktoberfest</a:t>
            </a:r>
            <a:r>
              <a:rPr lang="pl-PL" dirty="0">
                <a:ea typeface="+mj-lt"/>
                <a:cs typeface="+mj-lt"/>
              </a:rPr>
              <a:t>. Pierwsze "Święto Październikowe" miało miejsce 12 października 1870 roku. Z uwagi na dużą popularność i ogromną satysfakcję mieszkańców miasta zdecydowano się powtórzyć to wydarzenie w następnych latach. Obecnie </a:t>
            </a:r>
            <a:r>
              <a:rPr lang="pl-PL" dirty="0" err="1">
                <a:ea typeface="+mj-lt"/>
                <a:cs typeface="+mj-lt"/>
              </a:rPr>
              <a:t>Oktoberfest</a:t>
            </a:r>
            <a:r>
              <a:rPr lang="pl-PL" dirty="0">
                <a:ea typeface="+mj-lt"/>
                <a:cs typeface="+mj-lt"/>
              </a:rPr>
              <a:t> zaczyna się w ostatni weekend września i trwa przez 16 dni. Każdego roku na to wydarzenie do Monachium przyjeżdża około 6 milionów osób. </a:t>
            </a:r>
            <a:endParaRPr lang="pl-PL"/>
          </a:p>
        </p:txBody>
      </p:sp>
      <p:pic>
        <p:nvPicPr>
          <p:cNvPr id="4" name="Obraz 4" descr="Obraz zawierający osoba, zdjęcie, grupa, pozujący&#10;&#10;Opis wygenerowany przy bardzo wysokim poziomie pewności">
            <a:extLst>
              <a:ext uri="{FF2B5EF4-FFF2-40B4-BE49-F238E27FC236}">
                <a16:creationId xmlns:a16="http://schemas.microsoft.com/office/drawing/2014/main" id="{BD62D6BD-55E7-4A3B-BF8B-9B7FE55AC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271" y="640013"/>
            <a:ext cx="3702424" cy="2422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7112F1A9-90E1-46B0-940E-4002DCEB1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541" y="3357282"/>
            <a:ext cx="2743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66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3E41E-24F5-4AFE-A354-1DCFE5731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3499" y="2442882"/>
            <a:ext cx="9404723" cy="1400530"/>
          </a:xfrm>
        </p:spPr>
        <p:txBody>
          <a:bodyPr/>
          <a:lstStyle/>
          <a:p>
            <a:r>
              <a:rPr lang="pl-PL"/>
              <a:t>Dziekuje za uwage :)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F2F017C-AE13-466A-B15E-6A50045B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95030" y="5540189"/>
            <a:ext cx="3110518" cy="11295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l-PL"/>
              <a:t>Prezentajce wykonał:</a:t>
            </a:r>
          </a:p>
          <a:p>
            <a:pPr marL="0" indent="0">
              <a:buNone/>
            </a:pPr>
            <a:r>
              <a:rPr lang="pl-PL"/>
              <a:t>-Kwiatek</a:t>
            </a:r>
            <a:r>
              <a:rPr lang="pl-PL" dirty="0"/>
              <a:t> Kacper</a:t>
            </a:r>
          </a:p>
        </p:txBody>
      </p:sp>
    </p:spTree>
    <p:extLst>
      <p:ext uri="{BB962C8B-B14F-4D97-AF65-F5344CB8AC3E}">
        <p14:creationId xmlns:p14="http://schemas.microsoft.com/office/powerpoint/2010/main" val="363246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Panoramiczny</PresentationFormat>
  <Paragraphs>0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Ion</vt:lpstr>
      <vt:lpstr>Monachium</vt:lpstr>
      <vt:lpstr>Prezentacja programu PowerPoint</vt:lpstr>
      <vt:lpstr>Zabytki</vt:lpstr>
      <vt:lpstr>Prezentacja programu PowerPoint</vt:lpstr>
      <vt:lpstr>Nowy Ratusz </vt:lpstr>
      <vt:lpstr>Katedra Najświętszej Maryi Panny w Monachium  </vt:lpstr>
      <vt:lpstr>Bayern Monachium </vt:lpstr>
      <vt:lpstr>Święto piwa </vt:lpstr>
      <vt:lpstr>Dziekuje za uwage :)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334</cp:revision>
  <dcterms:created xsi:type="dcterms:W3CDTF">2020-03-29T11:11:50Z</dcterms:created>
  <dcterms:modified xsi:type="dcterms:W3CDTF">2020-03-29T14:36:52Z</dcterms:modified>
</cp:coreProperties>
</file>