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0E73F5-18A5-D75E-77A5-5835EEB6199F}" v="485" dt="2020-03-21T16:30:29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na Resztak" userId="S::joanna.resztak@zpo-terpentyna.pl::35919cb0-fb01-4093-b4c8-ad22b4272108" providerId="AD" clId="Web-{FB0E73F5-18A5-D75E-77A5-5835EEB6199F}"/>
    <pc:docChg chg="addSld modSld modMainMaster">
      <pc:chgData name="Joanna Resztak" userId="S::joanna.resztak@zpo-terpentyna.pl::35919cb0-fb01-4093-b4c8-ad22b4272108" providerId="AD" clId="Web-{FB0E73F5-18A5-D75E-77A5-5835EEB6199F}" dt="2020-03-21T16:30:29.966" v="490"/>
      <pc:docMkLst>
        <pc:docMk/>
      </pc:docMkLst>
      <pc:sldChg chg="addSp delSp modSp mod modTransition setBg">
        <pc:chgData name="Joanna Resztak" userId="S::joanna.resztak@zpo-terpentyna.pl::35919cb0-fb01-4093-b4c8-ad22b4272108" providerId="AD" clId="Web-{FB0E73F5-18A5-D75E-77A5-5835EEB6199F}" dt="2020-03-21T16:30:15.918" v="489"/>
        <pc:sldMkLst>
          <pc:docMk/>
          <pc:sldMk cId="650317164" sldId="256"/>
        </pc:sldMkLst>
        <pc:spChg chg="mod">
          <ac:chgData name="Joanna Resztak" userId="S::joanna.resztak@zpo-terpentyna.pl::35919cb0-fb01-4093-b4c8-ad22b4272108" providerId="AD" clId="Web-{FB0E73F5-18A5-D75E-77A5-5835EEB6199F}" dt="2020-03-21T15:54:06.015" v="94" actId="20577"/>
          <ac:spMkLst>
            <pc:docMk/>
            <pc:sldMk cId="650317164" sldId="256"/>
            <ac:spMk id="2" creationId="{00000000-0000-0000-0000-000000000000}"/>
          </ac:spMkLst>
        </pc:spChg>
        <pc:spChg chg="del mod">
          <ac:chgData name="Joanna Resztak" userId="S::joanna.resztak@zpo-terpentyna.pl::35919cb0-fb01-4093-b4c8-ad22b4272108" providerId="AD" clId="Web-{FB0E73F5-18A5-D75E-77A5-5835EEB6199F}" dt="2020-03-21T15:53:40.591" v="86"/>
          <ac:spMkLst>
            <pc:docMk/>
            <pc:sldMk cId="650317164" sldId="256"/>
            <ac:spMk id="3" creationId="{00000000-0000-0000-0000-000000000000}"/>
          </ac:spMkLst>
        </pc:spChg>
        <pc:spChg chg="add del">
          <ac:chgData name="Joanna Resztak" userId="S::joanna.resztak@zpo-terpentyna.pl::35919cb0-fb01-4093-b4c8-ad22b4272108" providerId="AD" clId="Web-{FB0E73F5-18A5-D75E-77A5-5835EEB6199F}" dt="2020-03-21T15:53:27.981" v="82"/>
          <ac:spMkLst>
            <pc:docMk/>
            <pc:sldMk cId="650317164" sldId="256"/>
            <ac:spMk id="6" creationId="{FB5B0058-AF13-4859-B429-4EDDE2A26F7F}"/>
          </ac:spMkLst>
        </pc:spChg>
        <pc:spChg chg="add del">
          <ac:chgData name="Joanna Resztak" userId="S::joanna.resztak@zpo-terpentyna.pl::35919cb0-fb01-4093-b4c8-ad22b4272108" providerId="AD" clId="Web-{FB0E73F5-18A5-D75E-77A5-5835EEB6199F}" dt="2020-03-21T15:53:27.981" v="82"/>
          <ac:spMkLst>
            <pc:docMk/>
            <pc:sldMk cId="650317164" sldId="256"/>
            <ac:spMk id="7" creationId="{D84C2E9E-0B5D-4B5F-9A1F-70EBDCE39034}"/>
          </ac:spMkLst>
        </pc:spChg>
        <pc:spChg chg="add del">
          <ac:chgData name="Joanna Resztak" userId="S::joanna.resztak@zpo-terpentyna.pl::35919cb0-fb01-4093-b4c8-ad22b4272108" providerId="AD" clId="Web-{FB0E73F5-18A5-D75E-77A5-5835EEB6199F}" dt="2020-03-21T15:53:31.606" v="84"/>
          <ac:spMkLst>
            <pc:docMk/>
            <pc:sldMk cId="650317164" sldId="256"/>
            <ac:spMk id="8" creationId="{07322A9E-F1EC-405E-8971-BA906EFFCCB8}"/>
          </ac:spMkLst>
        </pc:spChg>
        <pc:spChg chg="add del">
          <ac:chgData name="Joanna Resztak" userId="S::joanna.resztak@zpo-terpentyna.pl::35919cb0-fb01-4093-b4c8-ad22b4272108" providerId="AD" clId="Web-{FB0E73F5-18A5-D75E-77A5-5835EEB6199F}" dt="2020-03-21T15:53:23.590" v="80"/>
          <ac:spMkLst>
            <pc:docMk/>
            <pc:sldMk cId="650317164" sldId="256"/>
            <ac:spMk id="9" creationId="{75F4D120-3921-42A8-A063-46B023CB0CDA}"/>
          </ac:spMkLst>
        </pc:spChg>
        <pc:spChg chg="add del">
          <ac:chgData name="Joanna Resztak" userId="S::joanna.resztak@zpo-terpentyna.pl::35919cb0-fb01-4093-b4c8-ad22b4272108" providerId="AD" clId="Web-{FB0E73F5-18A5-D75E-77A5-5835EEB6199F}" dt="2020-03-21T15:53:31.606" v="84"/>
          <ac:spMkLst>
            <pc:docMk/>
            <pc:sldMk cId="650317164" sldId="256"/>
            <ac:spMk id="10" creationId="{A5704422-1118-4FD1-95AD-29A064EB80D9}"/>
          </ac:spMkLst>
        </pc:spChg>
        <pc:spChg chg="add">
          <ac:chgData name="Joanna Resztak" userId="S::joanna.resztak@zpo-terpentyna.pl::35919cb0-fb01-4093-b4c8-ad22b4272108" providerId="AD" clId="Web-{FB0E73F5-18A5-D75E-77A5-5835EEB6199F}" dt="2020-03-21T15:53:31.637" v="85"/>
          <ac:spMkLst>
            <pc:docMk/>
            <pc:sldMk cId="650317164" sldId="256"/>
            <ac:spMk id="12" creationId="{75F4D120-3921-42A8-A063-46B023CB0CDA}"/>
          </ac:spMkLst>
        </pc:spChg>
        <pc:spChg chg="add del">
          <ac:chgData name="Joanna Resztak" userId="S::joanna.resztak@zpo-terpentyna.pl::35919cb0-fb01-4093-b4c8-ad22b4272108" providerId="AD" clId="Web-{FB0E73F5-18A5-D75E-77A5-5835EEB6199F}" dt="2020-03-21T15:53:31.606" v="84"/>
          <ac:spMkLst>
            <pc:docMk/>
            <pc:sldMk cId="650317164" sldId="256"/>
            <ac:spMk id="13" creationId="{A88B2AAA-B805-498E-A9E6-98B885855498}"/>
          </ac:spMkLst>
        </pc:spChg>
        <pc:spChg chg="add del">
          <ac:chgData name="Joanna Resztak" userId="S::joanna.resztak@zpo-terpentyna.pl::35919cb0-fb01-4093-b4c8-ad22b4272108" providerId="AD" clId="Web-{FB0E73F5-18A5-D75E-77A5-5835EEB6199F}" dt="2020-03-21T15:53:31.606" v="84"/>
          <ac:spMkLst>
            <pc:docMk/>
            <pc:sldMk cId="650317164" sldId="256"/>
            <ac:spMk id="15" creationId="{9B8051E0-19D7-43E1-BFD9-E6DBFEB3A3F1}"/>
          </ac:spMkLst>
        </pc:spChg>
        <pc:spChg chg="add del">
          <ac:chgData name="Joanna Resztak" userId="S::joanna.resztak@zpo-terpentyna.pl::35919cb0-fb01-4093-b4c8-ad22b4272108" providerId="AD" clId="Web-{FB0E73F5-18A5-D75E-77A5-5835EEB6199F}" dt="2020-03-21T15:53:31.606" v="84"/>
          <ac:spMkLst>
            <pc:docMk/>
            <pc:sldMk cId="650317164" sldId="256"/>
            <ac:spMk id="17" creationId="{4EDB2B02-86A2-46F5-A4BE-B7D9B10411D6}"/>
          </ac:spMkLst>
        </pc:spChg>
        <pc:spChg chg="add del">
          <ac:chgData name="Joanna Resztak" userId="S::joanna.resztak@zpo-terpentyna.pl::35919cb0-fb01-4093-b4c8-ad22b4272108" providerId="AD" clId="Web-{FB0E73F5-18A5-D75E-77A5-5835EEB6199F}" dt="2020-03-21T15:53:31.606" v="84"/>
          <ac:spMkLst>
            <pc:docMk/>
            <pc:sldMk cId="650317164" sldId="256"/>
            <ac:spMk id="19" creationId="{43954639-FB5D-41F4-9560-6F6DFE778425}"/>
          </ac:spMkLst>
        </pc:spChg>
        <pc:spChg chg="add del">
          <ac:chgData name="Joanna Resztak" userId="S::joanna.resztak@zpo-terpentyna.pl::35919cb0-fb01-4093-b4c8-ad22b4272108" providerId="AD" clId="Web-{FB0E73F5-18A5-D75E-77A5-5835EEB6199F}" dt="2020-03-21T15:53:31.606" v="84"/>
          <ac:spMkLst>
            <pc:docMk/>
            <pc:sldMk cId="650317164" sldId="256"/>
            <ac:spMk id="21" creationId="{E898931C-0323-41FA-A036-20F818B1FF81}"/>
          </ac:spMkLst>
        </pc:spChg>
        <pc:spChg chg="add del">
          <ac:chgData name="Joanna Resztak" userId="S::joanna.resztak@zpo-terpentyna.pl::35919cb0-fb01-4093-b4c8-ad22b4272108" providerId="AD" clId="Web-{FB0E73F5-18A5-D75E-77A5-5835EEB6199F}" dt="2020-03-21T15:53:31.606" v="84"/>
          <ac:spMkLst>
            <pc:docMk/>
            <pc:sldMk cId="650317164" sldId="256"/>
            <ac:spMk id="23" creationId="{89AFE9DD-0792-4B98-B4EB-97ACA17E6AA8}"/>
          </ac:spMkLst>
        </pc:spChg>
        <pc:spChg chg="add del">
          <ac:chgData name="Joanna Resztak" userId="S::joanna.resztak@zpo-terpentyna.pl::35919cb0-fb01-4093-b4c8-ad22b4272108" providerId="AD" clId="Web-{FB0E73F5-18A5-D75E-77A5-5835EEB6199F}" dt="2020-03-21T15:53:31.606" v="84"/>
          <ac:spMkLst>
            <pc:docMk/>
            <pc:sldMk cId="650317164" sldId="256"/>
            <ac:spMk id="25" creationId="{3981F5C4-9AE1-404E-AF44-A4E6DB374F9D}"/>
          </ac:spMkLst>
        </pc:spChg>
        <pc:spChg chg="add del">
          <ac:chgData name="Joanna Resztak" userId="S::joanna.resztak@zpo-terpentyna.pl::35919cb0-fb01-4093-b4c8-ad22b4272108" providerId="AD" clId="Web-{FB0E73F5-18A5-D75E-77A5-5835EEB6199F}" dt="2020-03-21T15:53:31.606" v="84"/>
          <ac:spMkLst>
            <pc:docMk/>
            <pc:sldMk cId="650317164" sldId="256"/>
            <ac:spMk id="27" creationId="{763C1781-8726-4FAC-8C45-FF40376BE409}"/>
          </ac:spMkLst>
        </pc:spChg>
        <pc:spChg chg="add del">
          <ac:chgData name="Joanna Resztak" userId="S::joanna.resztak@zpo-terpentyna.pl::35919cb0-fb01-4093-b4c8-ad22b4272108" providerId="AD" clId="Web-{FB0E73F5-18A5-D75E-77A5-5835EEB6199F}" dt="2020-03-21T15:53:31.606" v="84"/>
          <ac:spMkLst>
            <pc:docMk/>
            <pc:sldMk cId="650317164" sldId="256"/>
            <ac:spMk id="29" creationId="{301491B5-56C7-43DC-A3D9-861EECCA056A}"/>
          </ac:spMkLst>
        </pc:spChg>
        <pc:spChg chg="add del">
          <ac:chgData name="Joanna Resztak" userId="S::joanna.resztak@zpo-terpentyna.pl::35919cb0-fb01-4093-b4c8-ad22b4272108" providerId="AD" clId="Web-{FB0E73F5-18A5-D75E-77A5-5835EEB6199F}" dt="2020-03-21T15:53:31.606" v="84"/>
          <ac:spMkLst>
            <pc:docMk/>
            <pc:sldMk cId="650317164" sldId="256"/>
            <ac:spMk id="31" creationId="{237E2353-22DF-46E0-A200-FB30F8F394E2}"/>
          </ac:spMkLst>
        </pc:spChg>
        <pc:spChg chg="add del">
          <ac:chgData name="Joanna Resztak" userId="S::joanna.resztak@zpo-terpentyna.pl::35919cb0-fb01-4093-b4c8-ad22b4272108" providerId="AD" clId="Web-{FB0E73F5-18A5-D75E-77A5-5835EEB6199F}" dt="2020-03-21T15:53:31.606" v="84"/>
          <ac:spMkLst>
            <pc:docMk/>
            <pc:sldMk cId="650317164" sldId="256"/>
            <ac:spMk id="33" creationId="{DD6138DB-057B-45F7-A5F4-E7BFDA20D02C}"/>
          </ac:spMkLst>
        </pc:spChg>
        <pc:spChg chg="add del">
          <ac:chgData name="Joanna Resztak" userId="S::joanna.resztak@zpo-terpentyna.pl::35919cb0-fb01-4093-b4c8-ad22b4272108" providerId="AD" clId="Web-{FB0E73F5-18A5-D75E-77A5-5835EEB6199F}" dt="2020-03-21T15:53:31.606" v="84"/>
          <ac:spMkLst>
            <pc:docMk/>
            <pc:sldMk cId="650317164" sldId="256"/>
            <ac:spMk id="35" creationId="{79A54AB1-B64F-4843-BFAB-81CB74E66B65}"/>
          </ac:spMkLst>
        </pc:spChg>
        <pc:picChg chg="add mod ord">
          <ac:chgData name="Joanna Resztak" userId="S::joanna.resztak@zpo-terpentyna.pl::35919cb0-fb01-4093-b4c8-ad22b4272108" providerId="AD" clId="Web-{FB0E73F5-18A5-D75E-77A5-5835EEB6199F}" dt="2020-03-21T15:53:31.637" v="85"/>
          <ac:picMkLst>
            <pc:docMk/>
            <pc:sldMk cId="650317164" sldId="256"/>
            <ac:picMk id="4" creationId="{D897C3A3-F962-4D28-9AB6-3FE451C33933}"/>
          </ac:picMkLst>
        </pc:picChg>
        <pc:picChg chg="add del">
          <ac:chgData name="Joanna Resztak" userId="S::joanna.resztak@zpo-terpentyna.pl::35919cb0-fb01-4093-b4c8-ad22b4272108" providerId="AD" clId="Web-{FB0E73F5-18A5-D75E-77A5-5835EEB6199F}" dt="2020-03-21T15:53:23.590" v="80"/>
          <ac:picMkLst>
            <pc:docMk/>
            <pc:sldMk cId="650317164" sldId="256"/>
            <ac:picMk id="11" creationId="{9D01B3E5-85F4-41A9-A504-D5E6268DEC1D}"/>
          </ac:picMkLst>
        </pc:picChg>
        <pc:picChg chg="add">
          <ac:chgData name="Joanna Resztak" userId="S::joanna.resztak@zpo-terpentyna.pl::35919cb0-fb01-4093-b4c8-ad22b4272108" providerId="AD" clId="Web-{FB0E73F5-18A5-D75E-77A5-5835EEB6199F}" dt="2020-03-21T15:53:31.637" v="85"/>
          <ac:picMkLst>
            <pc:docMk/>
            <pc:sldMk cId="650317164" sldId="256"/>
            <ac:picMk id="14" creationId="{9D01B3E5-85F4-41A9-A504-D5E6268DEC1D}"/>
          </ac:picMkLst>
        </pc:picChg>
      </pc:sldChg>
      <pc:sldChg chg="addSp delSp modSp new mod modTransition setBg">
        <pc:chgData name="Joanna Resztak" userId="S::joanna.resztak@zpo-terpentyna.pl::35919cb0-fb01-4093-b4c8-ad22b4272108" providerId="AD" clId="Web-{FB0E73F5-18A5-D75E-77A5-5835EEB6199F}" dt="2020-03-21T16:30:15.918" v="489"/>
        <pc:sldMkLst>
          <pc:docMk/>
          <pc:sldMk cId="892151850" sldId="257"/>
        </pc:sldMkLst>
        <pc:spChg chg="mod">
          <ac:chgData name="Joanna Resztak" userId="S::joanna.resztak@zpo-terpentyna.pl::35919cb0-fb01-4093-b4c8-ad22b4272108" providerId="AD" clId="Web-{FB0E73F5-18A5-D75E-77A5-5835EEB6199F}" dt="2020-03-21T15:57:42.013" v="159" actId="1076"/>
          <ac:spMkLst>
            <pc:docMk/>
            <pc:sldMk cId="892151850" sldId="257"/>
            <ac:spMk id="2" creationId="{F92E6800-979A-42C8-B9F7-C0428DD3888A}"/>
          </ac:spMkLst>
        </pc:spChg>
        <pc:spChg chg="mod">
          <ac:chgData name="Joanna Resztak" userId="S::joanna.resztak@zpo-terpentyna.pl::35919cb0-fb01-4093-b4c8-ad22b4272108" providerId="AD" clId="Web-{FB0E73F5-18A5-D75E-77A5-5835EEB6199F}" dt="2020-03-21T16:29:49.901" v="487" actId="20577"/>
          <ac:spMkLst>
            <pc:docMk/>
            <pc:sldMk cId="892151850" sldId="257"/>
            <ac:spMk id="3" creationId="{070EBDBA-E364-4523-A4EE-B0BC2F084033}"/>
          </ac:spMkLst>
        </pc:spChg>
        <pc:spChg chg="add del">
          <ac:chgData name="Joanna Resztak" userId="S::joanna.resztak@zpo-terpentyna.pl::35919cb0-fb01-4093-b4c8-ad22b4272108" providerId="AD" clId="Web-{FB0E73F5-18A5-D75E-77A5-5835EEB6199F}" dt="2020-03-21T15:56:53.103" v="149"/>
          <ac:spMkLst>
            <pc:docMk/>
            <pc:sldMk cId="892151850" sldId="257"/>
            <ac:spMk id="6" creationId="{3CD9DF72-87A3-404E-A828-84CBF11A8303}"/>
          </ac:spMkLst>
        </pc:spChg>
        <pc:spChg chg="add">
          <ac:chgData name="Joanna Resztak" userId="S::joanna.resztak@zpo-terpentyna.pl::35919cb0-fb01-4093-b4c8-ad22b4272108" providerId="AD" clId="Web-{FB0E73F5-18A5-D75E-77A5-5835EEB6199F}" dt="2020-03-21T15:56:53.103" v="149"/>
          <ac:spMkLst>
            <pc:docMk/>
            <pc:sldMk cId="892151850" sldId="257"/>
            <ac:spMk id="16" creationId="{5E39A796-BE83-48B1-B33F-35C4A32AAB57}"/>
          </ac:spMkLst>
        </pc:spChg>
        <pc:spChg chg="add">
          <ac:chgData name="Joanna Resztak" userId="S::joanna.resztak@zpo-terpentyna.pl::35919cb0-fb01-4093-b4c8-ad22b4272108" providerId="AD" clId="Web-{FB0E73F5-18A5-D75E-77A5-5835EEB6199F}" dt="2020-03-21T15:56:53.103" v="149"/>
          <ac:spMkLst>
            <pc:docMk/>
            <pc:sldMk cId="892151850" sldId="257"/>
            <ac:spMk id="18" creationId="{72F84B47-E267-4194-8194-831DB7B5547F}"/>
          </ac:spMkLst>
        </pc:spChg>
        <pc:picChg chg="add mod ord">
          <ac:chgData name="Joanna Resztak" userId="S::joanna.resztak@zpo-terpentyna.pl::35919cb0-fb01-4093-b4c8-ad22b4272108" providerId="AD" clId="Web-{FB0E73F5-18A5-D75E-77A5-5835EEB6199F}" dt="2020-03-21T15:56:53.103" v="149"/>
          <ac:picMkLst>
            <pc:docMk/>
            <pc:sldMk cId="892151850" sldId="257"/>
            <ac:picMk id="4" creationId="{55D7F378-1221-4A8A-9205-694CD3F62FBC}"/>
          </ac:picMkLst>
        </pc:picChg>
        <pc:picChg chg="add del">
          <ac:chgData name="Joanna Resztak" userId="S::joanna.resztak@zpo-terpentyna.pl::35919cb0-fb01-4093-b4c8-ad22b4272108" providerId="AD" clId="Web-{FB0E73F5-18A5-D75E-77A5-5835EEB6199F}" dt="2020-03-21T15:55:56.787" v="133"/>
          <ac:picMkLst>
            <pc:docMk/>
            <pc:sldMk cId="892151850" sldId="257"/>
            <ac:picMk id="9" creationId="{54DDEBDD-D8BD-41A6-8A0D-B00E3768B0F9}"/>
          </ac:picMkLst>
        </pc:picChg>
        <pc:cxnChg chg="add del">
          <ac:chgData name="Joanna Resztak" userId="S::joanna.resztak@zpo-terpentyna.pl::35919cb0-fb01-4093-b4c8-ad22b4272108" providerId="AD" clId="Web-{FB0E73F5-18A5-D75E-77A5-5835EEB6199F}" dt="2020-03-21T15:56:53.103" v="149"/>
          <ac:cxnSpMkLst>
            <pc:docMk/>
            <pc:sldMk cId="892151850" sldId="257"/>
            <ac:cxnSpMk id="11" creationId="{20E3A342-4D61-4E3F-AF90-1AB42AEB96CC}"/>
          </ac:cxnSpMkLst>
        </pc:cxnChg>
      </pc:sldChg>
      <pc:sldChg chg="addSp modSp new mod modTransition setBg">
        <pc:chgData name="Joanna Resztak" userId="S::joanna.resztak@zpo-terpentyna.pl::35919cb0-fb01-4093-b4c8-ad22b4272108" providerId="AD" clId="Web-{FB0E73F5-18A5-D75E-77A5-5835EEB6199F}" dt="2020-03-21T16:30:15.918" v="489"/>
        <pc:sldMkLst>
          <pc:docMk/>
          <pc:sldMk cId="2146987301" sldId="258"/>
        </pc:sldMkLst>
        <pc:spChg chg="mod">
          <ac:chgData name="Joanna Resztak" userId="S::joanna.resztak@zpo-terpentyna.pl::35919cb0-fb01-4093-b4c8-ad22b4272108" providerId="AD" clId="Web-{FB0E73F5-18A5-D75E-77A5-5835EEB6199F}" dt="2020-03-21T15:59:19.941" v="177" actId="20577"/>
          <ac:spMkLst>
            <pc:docMk/>
            <pc:sldMk cId="2146987301" sldId="258"/>
            <ac:spMk id="2" creationId="{D288107D-E5E0-4185-8472-02C8B611B021}"/>
          </ac:spMkLst>
        </pc:spChg>
        <pc:spChg chg="mod">
          <ac:chgData name="Joanna Resztak" userId="S::joanna.resztak@zpo-terpentyna.pl::35919cb0-fb01-4093-b4c8-ad22b4272108" providerId="AD" clId="Web-{FB0E73F5-18A5-D75E-77A5-5835EEB6199F}" dt="2020-03-21T15:59:30.457" v="182" actId="20577"/>
          <ac:spMkLst>
            <pc:docMk/>
            <pc:sldMk cId="2146987301" sldId="258"/>
            <ac:spMk id="3" creationId="{34C63959-9084-4CA1-9814-747D80F4B50E}"/>
          </ac:spMkLst>
        </pc:spChg>
        <pc:picChg chg="add mod ord">
          <ac:chgData name="Joanna Resztak" userId="S::joanna.resztak@zpo-terpentyna.pl::35919cb0-fb01-4093-b4c8-ad22b4272108" providerId="AD" clId="Web-{FB0E73F5-18A5-D75E-77A5-5835EEB6199F}" dt="2020-03-21T15:59:08.268" v="176"/>
          <ac:picMkLst>
            <pc:docMk/>
            <pc:sldMk cId="2146987301" sldId="258"/>
            <ac:picMk id="4" creationId="{87DFA7A9-63AD-4ECD-85DB-F9F700ACD62A}"/>
          </ac:picMkLst>
        </pc:picChg>
        <pc:picChg chg="add">
          <ac:chgData name="Joanna Resztak" userId="S::joanna.resztak@zpo-terpentyna.pl::35919cb0-fb01-4093-b4c8-ad22b4272108" providerId="AD" clId="Web-{FB0E73F5-18A5-D75E-77A5-5835EEB6199F}" dt="2020-03-21T15:59:08.268" v="176"/>
          <ac:picMkLst>
            <pc:docMk/>
            <pc:sldMk cId="2146987301" sldId="258"/>
            <ac:picMk id="9" creationId="{54DDEBDD-D8BD-41A6-8A0D-B00E3768B0F9}"/>
          </ac:picMkLst>
        </pc:picChg>
      </pc:sldChg>
      <pc:sldChg chg="addSp delSp modSp new mod modTransition setBg">
        <pc:chgData name="Joanna Resztak" userId="S::joanna.resztak@zpo-terpentyna.pl::35919cb0-fb01-4093-b4c8-ad22b4272108" providerId="AD" clId="Web-{FB0E73F5-18A5-D75E-77A5-5835EEB6199F}" dt="2020-03-21T16:30:15.918" v="489"/>
        <pc:sldMkLst>
          <pc:docMk/>
          <pc:sldMk cId="988142680" sldId="259"/>
        </pc:sldMkLst>
        <pc:spChg chg="mod">
          <ac:chgData name="Joanna Resztak" userId="S::joanna.resztak@zpo-terpentyna.pl::35919cb0-fb01-4093-b4c8-ad22b4272108" providerId="AD" clId="Web-{FB0E73F5-18A5-D75E-77A5-5835EEB6199F}" dt="2020-03-21T16:01:05.026" v="198" actId="20577"/>
          <ac:spMkLst>
            <pc:docMk/>
            <pc:sldMk cId="988142680" sldId="259"/>
            <ac:spMk id="2" creationId="{206713CE-0E9E-42FD-A493-66C0A8C1DD38}"/>
          </ac:spMkLst>
        </pc:spChg>
        <pc:spChg chg="del">
          <ac:chgData name="Joanna Resztak" userId="S::joanna.resztak@zpo-terpentyna.pl::35919cb0-fb01-4093-b4c8-ad22b4272108" providerId="AD" clId="Web-{FB0E73F5-18A5-D75E-77A5-5835EEB6199F}" dt="2020-03-21T16:00:02.537" v="190"/>
          <ac:spMkLst>
            <pc:docMk/>
            <pc:sldMk cId="988142680" sldId="259"/>
            <ac:spMk id="3" creationId="{481BFE26-5020-41C4-B4E4-F4B235AA4CE4}"/>
          </ac:spMkLst>
        </pc:spChg>
        <pc:spChg chg="add">
          <ac:chgData name="Joanna Resztak" userId="S::joanna.resztak@zpo-terpentyna.pl::35919cb0-fb01-4093-b4c8-ad22b4272108" providerId="AD" clId="Web-{FB0E73F5-18A5-D75E-77A5-5835EEB6199F}" dt="2020-03-21T16:00:13.897" v="191"/>
          <ac:spMkLst>
            <pc:docMk/>
            <pc:sldMk cId="988142680" sldId="259"/>
            <ac:spMk id="9" creationId="{BEE73255-8084-4DF9-BB0B-15EAC92E2CB9}"/>
          </ac:spMkLst>
        </pc:spChg>
        <pc:spChg chg="add">
          <ac:chgData name="Joanna Resztak" userId="S::joanna.resztak@zpo-terpentyna.pl::35919cb0-fb01-4093-b4c8-ad22b4272108" providerId="AD" clId="Web-{FB0E73F5-18A5-D75E-77A5-5835EEB6199F}" dt="2020-03-21T16:00:13.897" v="191"/>
          <ac:spMkLst>
            <pc:docMk/>
            <pc:sldMk cId="988142680" sldId="259"/>
            <ac:spMk id="11" creationId="{67048353-8981-459A-9BC6-9711CE462E06}"/>
          </ac:spMkLst>
        </pc:spChg>
        <pc:picChg chg="add mod ord">
          <ac:chgData name="Joanna Resztak" userId="S::joanna.resztak@zpo-terpentyna.pl::35919cb0-fb01-4093-b4c8-ad22b4272108" providerId="AD" clId="Web-{FB0E73F5-18A5-D75E-77A5-5835EEB6199F}" dt="2020-03-21T16:00:13.897" v="191"/>
          <ac:picMkLst>
            <pc:docMk/>
            <pc:sldMk cId="988142680" sldId="259"/>
            <ac:picMk id="4" creationId="{F887AA13-7D77-4DC1-A775-D1E29D3940CC}"/>
          </ac:picMkLst>
        </pc:picChg>
      </pc:sldChg>
      <pc:sldChg chg="addSp delSp modSp new mod modTransition setBg setClrOvrMap">
        <pc:chgData name="Joanna Resztak" userId="S::joanna.resztak@zpo-terpentyna.pl::35919cb0-fb01-4093-b4c8-ad22b4272108" providerId="AD" clId="Web-{FB0E73F5-18A5-D75E-77A5-5835EEB6199F}" dt="2020-03-21T16:30:15.918" v="489"/>
        <pc:sldMkLst>
          <pc:docMk/>
          <pc:sldMk cId="790479307" sldId="260"/>
        </pc:sldMkLst>
        <pc:spChg chg="mod ord">
          <ac:chgData name="Joanna Resztak" userId="S::joanna.resztak@zpo-terpentyna.pl::35919cb0-fb01-4093-b4c8-ad22b4272108" providerId="AD" clId="Web-{FB0E73F5-18A5-D75E-77A5-5835EEB6199F}" dt="2020-03-21T16:04:17.194" v="226" actId="20577"/>
          <ac:spMkLst>
            <pc:docMk/>
            <pc:sldMk cId="790479307" sldId="260"/>
            <ac:spMk id="2" creationId="{3E3A9826-BD64-4519-A101-CEE14874CB8C}"/>
          </ac:spMkLst>
        </pc:spChg>
        <pc:spChg chg="del">
          <ac:chgData name="Joanna Resztak" userId="S::joanna.resztak@zpo-terpentyna.pl::35919cb0-fb01-4093-b4c8-ad22b4272108" providerId="AD" clId="Web-{FB0E73F5-18A5-D75E-77A5-5835EEB6199F}" dt="2020-03-21T16:02:55.673" v="211"/>
          <ac:spMkLst>
            <pc:docMk/>
            <pc:sldMk cId="790479307" sldId="260"/>
            <ac:spMk id="3" creationId="{A6D33151-E94C-4442-B8D3-B0A57C9E3EED}"/>
          </ac:spMkLst>
        </pc:spChg>
        <pc:spChg chg="add">
          <ac:chgData name="Joanna Resztak" userId="S::joanna.resztak@zpo-terpentyna.pl::35919cb0-fb01-4093-b4c8-ad22b4272108" providerId="AD" clId="Web-{FB0E73F5-18A5-D75E-77A5-5835EEB6199F}" dt="2020-03-21T16:03:16.175" v="214"/>
          <ac:spMkLst>
            <pc:docMk/>
            <pc:sldMk cId="790479307" sldId="260"/>
            <ac:spMk id="7" creationId="{569C1A01-6FB5-43CE-ADCC-936728ACAC0D}"/>
          </ac:spMkLst>
        </pc:spChg>
        <pc:spChg chg="add del">
          <ac:chgData name="Joanna Resztak" userId="S::joanna.resztak@zpo-terpentyna.pl::35919cb0-fb01-4093-b4c8-ad22b4272108" providerId="AD" clId="Web-{FB0E73F5-18A5-D75E-77A5-5835EEB6199F}" dt="2020-03-21T16:03:16.159" v="213"/>
          <ac:spMkLst>
            <pc:docMk/>
            <pc:sldMk cId="790479307" sldId="260"/>
            <ac:spMk id="8" creationId="{DA73286F-AC9F-4A8B-B748-3E635B8E7043}"/>
          </ac:spMkLst>
        </pc:spChg>
        <pc:spChg chg="add del">
          <ac:chgData name="Joanna Resztak" userId="S::joanna.resztak@zpo-terpentyna.pl::35919cb0-fb01-4093-b4c8-ad22b4272108" providerId="AD" clId="Web-{FB0E73F5-18A5-D75E-77A5-5835EEB6199F}" dt="2020-03-21T16:03:27.300" v="215"/>
          <ac:spMkLst>
            <pc:docMk/>
            <pc:sldMk cId="790479307" sldId="260"/>
            <ac:spMk id="9" creationId="{FDC18808-9A60-416C-8973-C03EB8829870}"/>
          </ac:spMkLst>
        </pc:spChg>
        <pc:spChg chg="add del">
          <ac:chgData name="Joanna Resztak" userId="S::joanna.resztak@zpo-terpentyna.pl::35919cb0-fb01-4093-b4c8-ad22b4272108" providerId="AD" clId="Web-{FB0E73F5-18A5-D75E-77A5-5835EEB6199F}" dt="2020-03-21T16:03:16.159" v="213"/>
          <ac:spMkLst>
            <pc:docMk/>
            <pc:sldMk cId="790479307" sldId="260"/>
            <ac:spMk id="11" creationId="{C5E6CFF1-2F42-4E10-9A97-F116F46F53FE}"/>
          </ac:spMkLst>
        </pc:spChg>
        <pc:picChg chg="add mod ord">
          <ac:chgData name="Joanna Resztak" userId="S::joanna.resztak@zpo-terpentyna.pl::35919cb0-fb01-4093-b4c8-ad22b4272108" providerId="AD" clId="Web-{FB0E73F5-18A5-D75E-77A5-5835EEB6199F}" dt="2020-03-21T16:03:16.175" v="214"/>
          <ac:picMkLst>
            <pc:docMk/>
            <pc:sldMk cId="790479307" sldId="260"/>
            <ac:picMk id="4" creationId="{CE8857E8-758C-4604-9025-2C2C86DC6D01}"/>
          </ac:picMkLst>
        </pc:picChg>
        <pc:picChg chg="add">
          <ac:chgData name="Joanna Resztak" userId="S::joanna.resztak@zpo-terpentyna.pl::35919cb0-fb01-4093-b4c8-ad22b4272108" providerId="AD" clId="Web-{FB0E73F5-18A5-D75E-77A5-5835EEB6199F}" dt="2020-03-21T16:03:16.175" v="214"/>
          <ac:picMkLst>
            <pc:docMk/>
            <pc:sldMk cId="790479307" sldId="260"/>
            <ac:picMk id="6" creationId="{EE09A529-E47C-4634-BB98-0A9526C372B4}"/>
          </ac:picMkLst>
        </pc:picChg>
        <pc:cxnChg chg="add del">
          <ac:chgData name="Joanna Resztak" userId="S::joanna.resztak@zpo-terpentyna.pl::35919cb0-fb01-4093-b4c8-ad22b4272108" providerId="AD" clId="Web-{FB0E73F5-18A5-D75E-77A5-5835EEB6199F}" dt="2020-03-21T16:03:16.159" v="213"/>
          <ac:cxnSpMkLst>
            <pc:docMk/>
            <pc:sldMk cId="790479307" sldId="260"/>
            <ac:cxnSpMk id="13" creationId="{67182200-4859-4C8D-BCBB-55B245C28BA3}"/>
          </ac:cxnSpMkLst>
        </pc:cxnChg>
      </pc:sldChg>
      <pc:sldChg chg="addSp delSp modSp new mod modTransition setBg">
        <pc:chgData name="Joanna Resztak" userId="S::joanna.resztak@zpo-terpentyna.pl::35919cb0-fb01-4093-b4c8-ad22b4272108" providerId="AD" clId="Web-{FB0E73F5-18A5-D75E-77A5-5835EEB6199F}" dt="2020-03-21T16:30:15.918" v="489"/>
        <pc:sldMkLst>
          <pc:docMk/>
          <pc:sldMk cId="633533726" sldId="261"/>
        </pc:sldMkLst>
        <pc:spChg chg="mod ord">
          <ac:chgData name="Joanna Resztak" userId="S::joanna.resztak@zpo-terpentyna.pl::35919cb0-fb01-4093-b4c8-ad22b4272108" providerId="AD" clId="Web-{FB0E73F5-18A5-D75E-77A5-5835EEB6199F}" dt="2020-03-21T16:05:55.872" v="243" actId="1076"/>
          <ac:spMkLst>
            <pc:docMk/>
            <pc:sldMk cId="633533726" sldId="261"/>
            <ac:spMk id="2" creationId="{17D14476-BB86-4C55-A089-DD85896F3B64}"/>
          </ac:spMkLst>
        </pc:spChg>
        <pc:spChg chg="del">
          <ac:chgData name="Joanna Resztak" userId="S::joanna.resztak@zpo-terpentyna.pl::35919cb0-fb01-4093-b4c8-ad22b4272108" providerId="AD" clId="Web-{FB0E73F5-18A5-D75E-77A5-5835EEB6199F}" dt="2020-03-21T16:05:20.229" v="237"/>
          <ac:spMkLst>
            <pc:docMk/>
            <pc:sldMk cId="633533726" sldId="261"/>
            <ac:spMk id="3" creationId="{F9AB8B2C-2CFA-4F70-8B2A-9C0DCC46358A}"/>
          </ac:spMkLst>
        </pc:spChg>
        <pc:spChg chg="add del">
          <ac:chgData name="Joanna Resztak" userId="S::joanna.resztak@zpo-terpentyna.pl::35919cb0-fb01-4093-b4c8-ad22b4272108" providerId="AD" clId="Web-{FB0E73F5-18A5-D75E-77A5-5835EEB6199F}" dt="2020-03-21T16:05:42.215" v="239"/>
          <ac:spMkLst>
            <pc:docMk/>
            <pc:sldMk cId="633533726" sldId="261"/>
            <ac:spMk id="8" creationId="{A716B5DD-0E8C-4948-9A9E-552BDFEA26DD}"/>
          </ac:spMkLst>
        </pc:spChg>
        <pc:picChg chg="add mod ord">
          <ac:chgData name="Joanna Resztak" userId="S::joanna.resztak@zpo-terpentyna.pl::35919cb0-fb01-4093-b4c8-ad22b4272108" providerId="AD" clId="Web-{FB0E73F5-18A5-D75E-77A5-5835EEB6199F}" dt="2020-03-21T16:05:35.293" v="238"/>
          <ac:picMkLst>
            <pc:docMk/>
            <pc:sldMk cId="633533726" sldId="261"/>
            <ac:picMk id="4" creationId="{99455CB0-E700-4F07-8084-52717B0D7C4D}"/>
          </ac:picMkLst>
        </pc:picChg>
        <pc:picChg chg="add">
          <ac:chgData name="Joanna Resztak" userId="S::joanna.resztak@zpo-terpentyna.pl::35919cb0-fb01-4093-b4c8-ad22b4272108" providerId="AD" clId="Web-{FB0E73F5-18A5-D75E-77A5-5835EEB6199F}" dt="2020-03-21T16:05:35.293" v="238"/>
          <ac:picMkLst>
            <pc:docMk/>
            <pc:sldMk cId="633533726" sldId="261"/>
            <ac:picMk id="11" creationId="{54DDEBDD-D8BD-41A6-8A0D-B00E3768B0F9}"/>
          </ac:picMkLst>
        </pc:picChg>
      </pc:sldChg>
      <pc:sldChg chg="addSp delSp modSp new mod modTransition setBg">
        <pc:chgData name="Joanna Resztak" userId="S::joanna.resztak@zpo-terpentyna.pl::35919cb0-fb01-4093-b4c8-ad22b4272108" providerId="AD" clId="Web-{FB0E73F5-18A5-D75E-77A5-5835EEB6199F}" dt="2020-03-21T16:30:15.918" v="489"/>
        <pc:sldMkLst>
          <pc:docMk/>
          <pc:sldMk cId="953772723" sldId="262"/>
        </pc:sldMkLst>
        <pc:spChg chg="mod ord">
          <ac:chgData name="Joanna Resztak" userId="S::joanna.resztak@zpo-terpentyna.pl::35919cb0-fb01-4093-b4c8-ad22b4272108" providerId="AD" clId="Web-{FB0E73F5-18A5-D75E-77A5-5835EEB6199F}" dt="2020-03-21T16:10:00.450" v="277" actId="1076"/>
          <ac:spMkLst>
            <pc:docMk/>
            <pc:sldMk cId="953772723" sldId="262"/>
            <ac:spMk id="2" creationId="{3D5CBDC7-B5A1-44E9-99D1-9E60AB4CD43C}"/>
          </ac:spMkLst>
        </pc:spChg>
        <pc:spChg chg="del">
          <ac:chgData name="Joanna Resztak" userId="S::joanna.resztak@zpo-terpentyna.pl::35919cb0-fb01-4093-b4c8-ad22b4272108" providerId="AD" clId="Web-{FB0E73F5-18A5-D75E-77A5-5835EEB6199F}" dt="2020-03-21T16:08:25.976" v="254"/>
          <ac:spMkLst>
            <pc:docMk/>
            <pc:sldMk cId="953772723" sldId="262"/>
            <ac:spMk id="3" creationId="{DAC384FD-CD7A-4532-8264-825E9E2FD1F1}"/>
          </ac:spMkLst>
        </pc:spChg>
        <pc:spChg chg="add del">
          <ac:chgData name="Joanna Resztak" userId="S::joanna.resztak@zpo-terpentyna.pl::35919cb0-fb01-4093-b4c8-ad22b4272108" providerId="AD" clId="Web-{FB0E73F5-18A5-D75E-77A5-5835EEB6199F}" dt="2020-03-21T16:08:45.633" v="257"/>
          <ac:spMkLst>
            <pc:docMk/>
            <pc:sldMk cId="953772723" sldId="262"/>
            <ac:spMk id="8" creationId="{44E51B23-C1BB-402B-872A-EB24AA657771}"/>
          </ac:spMkLst>
        </pc:spChg>
        <pc:spChg chg="add">
          <ac:chgData name="Joanna Resztak" userId="S::joanna.resztak@zpo-terpentyna.pl::35919cb0-fb01-4093-b4c8-ad22b4272108" providerId="AD" clId="Web-{FB0E73F5-18A5-D75E-77A5-5835EEB6199F}" dt="2020-03-21T16:08:35.070" v="255"/>
          <ac:spMkLst>
            <pc:docMk/>
            <pc:sldMk cId="953772723" sldId="262"/>
            <ac:spMk id="13" creationId="{569C1A01-6FB5-43CE-ADCC-936728ACAC0D}"/>
          </ac:spMkLst>
        </pc:spChg>
        <pc:picChg chg="add mod ord">
          <ac:chgData name="Joanna Resztak" userId="S::joanna.resztak@zpo-terpentyna.pl::35919cb0-fb01-4093-b4c8-ad22b4272108" providerId="AD" clId="Web-{FB0E73F5-18A5-D75E-77A5-5835EEB6199F}" dt="2020-03-21T16:08:40.945" v="256" actId="1076"/>
          <ac:picMkLst>
            <pc:docMk/>
            <pc:sldMk cId="953772723" sldId="262"/>
            <ac:picMk id="4" creationId="{BFFE3F9E-922F-4CF6-8DC0-B41F7FFF37A7}"/>
          </ac:picMkLst>
        </pc:picChg>
        <pc:picChg chg="add">
          <ac:chgData name="Joanna Resztak" userId="S::joanna.resztak@zpo-terpentyna.pl::35919cb0-fb01-4093-b4c8-ad22b4272108" providerId="AD" clId="Web-{FB0E73F5-18A5-D75E-77A5-5835EEB6199F}" dt="2020-03-21T16:08:35.070" v="255"/>
          <ac:picMkLst>
            <pc:docMk/>
            <pc:sldMk cId="953772723" sldId="262"/>
            <ac:picMk id="11" creationId="{EE09A529-E47C-4634-BB98-0A9526C372B4}"/>
          </ac:picMkLst>
        </pc:picChg>
      </pc:sldChg>
      <pc:sldChg chg="addSp delSp modSp new mod modTransition setBg">
        <pc:chgData name="Joanna Resztak" userId="S::joanna.resztak@zpo-terpentyna.pl::35919cb0-fb01-4093-b4c8-ad22b4272108" providerId="AD" clId="Web-{FB0E73F5-18A5-D75E-77A5-5835EEB6199F}" dt="2020-03-21T16:30:15.918" v="489"/>
        <pc:sldMkLst>
          <pc:docMk/>
          <pc:sldMk cId="1363459051" sldId="263"/>
        </pc:sldMkLst>
        <pc:spChg chg="mod ord">
          <ac:chgData name="Joanna Resztak" userId="S::joanna.resztak@zpo-terpentyna.pl::35919cb0-fb01-4093-b4c8-ad22b4272108" providerId="AD" clId="Web-{FB0E73F5-18A5-D75E-77A5-5835EEB6199F}" dt="2020-03-21T16:09:55.528" v="276" actId="1076"/>
          <ac:spMkLst>
            <pc:docMk/>
            <pc:sldMk cId="1363459051" sldId="263"/>
            <ac:spMk id="2" creationId="{22D98B7D-A4AB-4ECE-BFC5-136D6A2A1AF7}"/>
          </ac:spMkLst>
        </pc:spChg>
        <pc:spChg chg="del">
          <ac:chgData name="Joanna Resztak" userId="S::joanna.resztak@zpo-terpentyna.pl::35919cb0-fb01-4093-b4c8-ad22b4272108" providerId="AD" clId="Web-{FB0E73F5-18A5-D75E-77A5-5835EEB6199F}" dt="2020-03-21T16:09:19.135" v="270"/>
          <ac:spMkLst>
            <pc:docMk/>
            <pc:sldMk cId="1363459051" sldId="263"/>
            <ac:spMk id="3" creationId="{46D04A0E-6B1C-4584-B391-E3EA1015DD80}"/>
          </ac:spMkLst>
        </pc:spChg>
        <pc:spChg chg="add del">
          <ac:chgData name="Joanna Resztak" userId="S::joanna.resztak@zpo-terpentyna.pl::35919cb0-fb01-4093-b4c8-ad22b4272108" providerId="AD" clId="Web-{FB0E73F5-18A5-D75E-77A5-5835EEB6199F}" dt="2020-03-21T16:09:51.950" v="275"/>
          <ac:spMkLst>
            <pc:docMk/>
            <pc:sldMk cId="1363459051" sldId="263"/>
            <ac:spMk id="8" creationId="{92E74878-D0F8-44A5-B120-42E893D6C9B8}"/>
          </ac:spMkLst>
        </pc:spChg>
        <pc:spChg chg="add">
          <ac:chgData name="Joanna Resztak" userId="S::joanna.resztak@zpo-terpentyna.pl::35919cb0-fb01-4093-b4c8-ad22b4272108" providerId="AD" clId="Web-{FB0E73F5-18A5-D75E-77A5-5835EEB6199F}" dt="2020-03-21T16:09:42.559" v="271"/>
          <ac:spMkLst>
            <pc:docMk/>
            <pc:sldMk cId="1363459051" sldId="263"/>
            <ac:spMk id="13" creationId="{569C1A01-6FB5-43CE-ADCC-936728ACAC0D}"/>
          </ac:spMkLst>
        </pc:spChg>
        <pc:picChg chg="add mod ord">
          <ac:chgData name="Joanna Resztak" userId="S::joanna.resztak@zpo-terpentyna.pl::35919cb0-fb01-4093-b4c8-ad22b4272108" providerId="AD" clId="Web-{FB0E73F5-18A5-D75E-77A5-5835EEB6199F}" dt="2020-03-21T16:09:42.559" v="271"/>
          <ac:picMkLst>
            <pc:docMk/>
            <pc:sldMk cId="1363459051" sldId="263"/>
            <ac:picMk id="4" creationId="{CFD65624-B73C-4C3C-9684-8B31E7668EB0}"/>
          </ac:picMkLst>
        </pc:picChg>
        <pc:picChg chg="add">
          <ac:chgData name="Joanna Resztak" userId="S::joanna.resztak@zpo-terpentyna.pl::35919cb0-fb01-4093-b4c8-ad22b4272108" providerId="AD" clId="Web-{FB0E73F5-18A5-D75E-77A5-5835EEB6199F}" dt="2020-03-21T16:09:42.559" v="271"/>
          <ac:picMkLst>
            <pc:docMk/>
            <pc:sldMk cId="1363459051" sldId="263"/>
            <ac:picMk id="11" creationId="{EE09A529-E47C-4634-BB98-0A9526C372B4}"/>
          </ac:picMkLst>
        </pc:picChg>
      </pc:sldChg>
      <pc:sldChg chg="addSp delSp modSp new mod modTransition setBg">
        <pc:chgData name="Joanna Resztak" userId="S::joanna.resztak@zpo-terpentyna.pl::35919cb0-fb01-4093-b4c8-ad22b4272108" providerId="AD" clId="Web-{FB0E73F5-18A5-D75E-77A5-5835EEB6199F}" dt="2020-03-21T16:30:15.918" v="489"/>
        <pc:sldMkLst>
          <pc:docMk/>
          <pc:sldMk cId="1623054888" sldId="264"/>
        </pc:sldMkLst>
        <pc:spChg chg="mod ord">
          <ac:chgData name="Joanna Resztak" userId="S::joanna.resztak@zpo-terpentyna.pl::35919cb0-fb01-4093-b4c8-ad22b4272108" providerId="AD" clId="Web-{FB0E73F5-18A5-D75E-77A5-5835EEB6199F}" dt="2020-03-21T16:11:25.737" v="301" actId="1076"/>
          <ac:spMkLst>
            <pc:docMk/>
            <pc:sldMk cId="1623054888" sldId="264"/>
            <ac:spMk id="2" creationId="{3170F1B2-AAD3-4D70-A981-2AF592742E06}"/>
          </ac:spMkLst>
        </pc:spChg>
        <pc:spChg chg="del">
          <ac:chgData name="Joanna Resztak" userId="S::joanna.resztak@zpo-terpentyna.pl::35919cb0-fb01-4093-b4c8-ad22b4272108" providerId="AD" clId="Web-{FB0E73F5-18A5-D75E-77A5-5835EEB6199F}" dt="2020-03-21T16:10:22.061" v="283"/>
          <ac:spMkLst>
            <pc:docMk/>
            <pc:sldMk cId="1623054888" sldId="264"/>
            <ac:spMk id="3" creationId="{0313501D-607D-4298-8069-8660341E0B33}"/>
          </ac:spMkLst>
        </pc:spChg>
        <pc:spChg chg="add del">
          <ac:chgData name="Joanna Resztak" userId="S::joanna.resztak@zpo-terpentyna.pl::35919cb0-fb01-4093-b4c8-ad22b4272108" providerId="AD" clId="Web-{FB0E73F5-18A5-D75E-77A5-5835EEB6199F}" dt="2020-03-21T16:11:16.080" v="295"/>
          <ac:spMkLst>
            <pc:docMk/>
            <pc:sldMk cId="1623054888" sldId="264"/>
            <ac:spMk id="8" creationId="{C7C21224-0EFB-40E9-9014-0AA8B9C43946}"/>
          </ac:spMkLst>
        </pc:spChg>
        <pc:picChg chg="add mod ord">
          <ac:chgData name="Joanna Resztak" userId="S::joanna.resztak@zpo-terpentyna.pl::35919cb0-fb01-4093-b4c8-ad22b4272108" providerId="AD" clId="Web-{FB0E73F5-18A5-D75E-77A5-5835EEB6199F}" dt="2020-03-21T16:11:11.767" v="294" actId="1076"/>
          <ac:picMkLst>
            <pc:docMk/>
            <pc:sldMk cId="1623054888" sldId="264"/>
            <ac:picMk id="4" creationId="{AAEEDC33-0668-446C-B9A4-046B257EAB6A}"/>
          </ac:picMkLst>
        </pc:picChg>
        <pc:picChg chg="add">
          <ac:chgData name="Joanna Resztak" userId="S::joanna.resztak@zpo-terpentyna.pl::35919cb0-fb01-4093-b4c8-ad22b4272108" providerId="AD" clId="Web-{FB0E73F5-18A5-D75E-77A5-5835EEB6199F}" dt="2020-03-21T16:11:06.283" v="293"/>
          <ac:picMkLst>
            <pc:docMk/>
            <pc:sldMk cId="1623054888" sldId="264"/>
            <ac:picMk id="11" creationId="{54DDEBDD-D8BD-41A6-8A0D-B00E3768B0F9}"/>
          </ac:picMkLst>
        </pc:picChg>
      </pc:sldChg>
      <pc:sldChg chg="addSp delSp modSp new mod modTransition setBg">
        <pc:chgData name="Joanna Resztak" userId="S::joanna.resztak@zpo-terpentyna.pl::35919cb0-fb01-4093-b4c8-ad22b4272108" providerId="AD" clId="Web-{FB0E73F5-18A5-D75E-77A5-5835EEB6199F}" dt="2020-03-21T16:30:15.918" v="489"/>
        <pc:sldMkLst>
          <pc:docMk/>
          <pc:sldMk cId="3366112951" sldId="265"/>
        </pc:sldMkLst>
        <pc:spChg chg="mod ord">
          <ac:chgData name="Joanna Resztak" userId="S::joanna.resztak@zpo-terpentyna.pl::35919cb0-fb01-4093-b4c8-ad22b4272108" providerId="AD" clId="Web-{FB0E73F5-18A5-D75E-77A5-5835EEB6199F}" dt="2020-03-21T16:12:08.537" v="312" actId="1076"/>
          <ac:spMkLst>
            <pc:docMk/>
            <pc:sldMk cId="3366112951" sldId="265"/>
            <ac:spMk id="2" creationId="{66FBB5E0-CD36-4614-BC55-EFB0DE461555}"/>
          </ac:spMkLst>
        </pc:spChg>
        <pc:spChg chg="del">
          <ac:chgData name="Joanna Resztak" userId="S::joanna.resztak@zpo-terpentyna.pl::35919cb0-fb01-4093-b4c8-ad22b4272108" providerId="AD" clId="Web-{FB0E73F5-18A5-D75E-77A5-5835EEB6199F}" dt="2020-03-21T16:11:51.254" v="307"/>
          <ac:spMkLst>
            <pc:docMk/>
            <pc:sldMk cId="3366112951" sldId="265"/>
            <ac:spMk id="3" creationId="{34E660C5-8AC2-4831-9339-1E67A7C93FD8}"/>
          </ac:spMkLst>
        </pc:spChg>
        <pc:spChg chg="add">
          <ac:chgData name="Joanna Resztak" userId="S::joanna.resztak@zpo-terpentyna.pl::35919cb0-fb01-4093-b4c8-ad22b4272108" providerId="AD" clId="Web-{FB0E73F5-18A5-D75E-77A5-5835EEB6199F}" dt="2020-03-21T16:11:57.505" v="308"/>
          <ac:spMkLst>
            <pc:docMk/>
            <pc:sldMk cId="3366112951" sldId="265"/>
            <ac:spMk id="13" creationId="{BDD7BED2-CC5E-4866-AC0C-DCF928AF8AEE}"/>
          </ac:spMkLst>
        </pc:spChg>
        <pc:picChg chg="add mod ord">
          <ac:chgData name="Joanna Resztak" userId="S::joanna.resztak@zpo-terpentyna.pl::35919cb0-fb01-4093-b4c8-ad22b4272108" providerId="AD" clId="Web-{FB0E73F5-18A5-D75E-77A5-5835EEB6199F}" dt="2020-03-21T16:11:57.505" v="308"/>
          <ac:picMkLst>
            <pc:docMk/>
            <pc:sldMk cId="3366112951" sldId="265"/>
            <ac:picMk id="4" creationId="{6B354013-6CF4-4151-8C31-A7D48B059AC0}"/>
          </ac:picMkLst>
        </pc:picChg>
        <pc:picChg chg="add">
          <ac:chgData name="Joanna Resztak" userId="S::joanna.resztak@zpo-terpentyna.pl::35919cb0-fb01-4093-b4c8-ad22b4272108" providerId="AD" clId="Web-{FB0E73F5-18A5-D75E-77A5-5835EEB6199F}" dt="2020-03-21T16:11:57.505" v="308"/>
          <ac:picMkLst>
            <pc:docMk/>
            <pc:sldMk cId="3366112951" sldId="265"/>
            <ac:picMk id="9" creationId="{D266A5D8-E184-4E8F-9001-D6F41E3974FE}"/>
          </ac:picMkLst>
        </pc:picChg>
        <pc:picChg chg="add">
          <ac:chgData name="Joanna Resztak" userId="S::joanna.resztak@zpo-terpentyna.pl::35919cb0-fb01-4093-b4c8-ad22b4272108" providerId="AD" clId="Web-{FB0E73F5-18A5-D75E-77A5-5835EEB6199F}" dt="2020-03-21T16:11:57.505" v="308"/>
          <ac:picMkLst>
            <pc:docMk/>
            <pc:sldMk cId="3366112951" sldId="265"/>
            <ac:picMk id="11" creationId="{4EB1D02B-BBFA-4A97-A021-7816ECC34904}"/>
          </ac:picMkLst>
        </pc:picChg>
      </pc:sldChg>
      <pc:sldChg chg="addSp delSp modSp new mod modTransition setBg">
        <pc:chgData name="Joanna Resztak" userId="S::joanna.resztak@zpo-terpentyna.pl::35919cb0-fb01-4093-b4c8-ad22b4272108" providerId="AD" clId="Web-{FB0E73F5-18A5-D75E-77A5-5835EEB6199F}" dt="2020-03-21T16:30:15.918" v="489"/>
        <pc:sldMkLst>
          <pc:docMk/>
          <pc:sldMk cId="322467913" sldId="266"/>
        </pc:sldMkLst>
        <pc:spChg chg="mod ord">
          <ac:chgData name="Joanna Resztak" userId="S::joanna.resztak@zpo-terpentyna.pl::35919cb0-fb01-4093-b4c8-ad22b4272108" providerId="AD" clId="Web-{FB0E73F5-18A5-D75E-77A5-5835EEB6199F}" dt="2020-03-21T16:13:10.650" v="323" actId="1076"/>
          <ac:spMkLst>
            <pc:docMk/>
            <pc:sldMk cId="322467913" sldId="266"/>
            <ac:spMk id="2" creationId="{F801823F-70B7-45D3-8F3F-4FE0C2303381}"/>
          </ac:spMkLst>
        </pc:spChg>
        <pc:spChg chg="del">
          <ac:chgData name="Joanna Resztak" userId="S::joanna.resztak@zpo-terpentyna.pl::35919cb0-fb01-4093-b4c8-ad22b4272108" providerId="AD" clId="Web-{FB0E73F5-18A5-D75E-77A5-5835EEB6199F}" dt="2020-03-21T16:12:39.023" v="319"/>
          <ac:spMkLst>
            <pc:docMk/>
            <pc:sldMk cId="322467913" sldId="266"/>
            <ac:spMk id="3" creationId="{05DD7F7C-92AD-4DA9-9574-8F668A99BF67}"/>
          </ac:spMkLst>
        </pc:spChg>
        <pc:spChg chg="add del">
          <ac:chgData name="Joanna Resztak" userId="S::joanna.resztak@zpo-terpentyna.pl::35919cb0-fb01-4093-b4c8-ad22b4272108" providerId="AD" clId="Web-{FB0E73F5-18A5-D75E-77A5-5835EEB6199F}" dt="2020-03-21T16:13:06.368" v="322"/>
          <ac:spMkLst>
            <pc:docMk/>
            <pc:sldMk cId="322467913" sldId="266"/>
            <ac:spMk id="8" creationId="{26E73184-9234-4795-A304-3D33E687F3F7}"/>
          </ac:spMkLst>
        </pc:spChg>
        <pc:spChg chg="add">
          <ac:chgData name="Joanna Resztak" userId="S::joanna.resztak@zpo-terpentyna.pl::35919cb0-fb01-4093-b4c8-ad22b4272108" providerId="AD" clId="Web-{FB0E73F5-18A5-D75E-77A5-5835EEB6199F}" dt="2020-03-21T16:12:55.446" v="320"/>
          <ac:spMkLst>
            <pc:docMk/>
            <pc:sldMk cId="322467913" sldId="266"/>
            <ac:spMk id="13" creationId="{569C1A01-6FB5-43CE-ADCC-936728ACAC0D}"/>
          </ac:spMkLst>
        </pc:spChg>
        <pc:picChg chg="add mod ord">
          <ac:chgData name="Joanna Resztak" userId="S::joanna.resztak@zpo-terpentyna.pl::35919cb0-fb01-4093-b4c8-ad22b4272108" providerId="AD" clId="Web-{FB0E73F5-18A5-D75E-77A5-5835EEB6199F}" dt="2020-03-21T16:13:00.602" v="321" actId="1076"/>
          <ac:picMkLst>
            <pc:docMk/>
            <pc:sldMk cId="322467913" sldId="266"/>
            <ac:picMk id="4" creationId="{A4ED05C8-91D4-4ABE-B623-1430BF46BFB7}"/>
          </ac:picMkLst>
        </pc:picChg>
        <pc:picChg chg="add">
          <ac:chgData name="Joanna Resztak" userId="S::joanna.resztak@zpo-terpentyna.pl::35919cb0-fb01-4093-b4c8-ad22b4272108" providerId="AD" clId="Web-{FB0E73F5-18A5-D75E-77A5-5835EEB6199F}" dt="2020-03-21T16:12:55.446" v="320"/>
          <ac:picMkLst>
            <pc:docMk/>
            <pc:sldMk cId="322467913" sldId="266"/>
            <ac:picMk id="11" creationId="{EE09A529-E47C-4634-BB98-0A9526C372B4}"/>
          </ac:picMkLst>
        </pc:picChg>
      </pc:sldChg>
      <pc:sldChg chg="addSp delSp modSp new mod modTransition setBg">
        <pc:chgData name="Joanna Resztak" userId="S::joanna.resztak@zpo-terpentyna.pl::35919cb0-fb01-4093-b4c8-ad22b4272108" providerId="AD" clId="Web-{FB0E73F5-18A5-D75E-77A5-5835EEB6199F}" dt="2020-03-21T16:30:15.918" v="489"/>
        <pc:sldMkLst>
          <pc:docMk/>
          <pc:sldMk cId="2665838324" sldId="267"/>
        </pc:sldMkLst>
        <pc:spChg chg="mod ord">
          <ac:chgData name="Joanna Resztak" userId="S::joanna.resztak@zpo-terpentyna.pl::35919cb0-fb01-4093-b4c8-ad22b4272108" providerId="AD" clId="Web-{FB0E73F5-18A5-D75E-77A5-5835EEB6199F}" dt="2020-03-21T16:14:38.952" v="352" actId="20577"/>
          <ac:spMkLst>
            <pc:docMk/>
            <pc:sldMk cId="2665838324" sldId="267"/>
            <ac:spMk id="2" creationId="{09A3312C-89F7-487C-87F4-2E898A9E72A5}"/>
          </ac:spMkLst>
        </pc:spChg>
        <pc:spChg chg="del">
          <ac:chgData name="Joanna Resztak" userId="S::joanna.resztak@zpo-terpentyna.pl::35919cb0-fb01-4093-b4c8-ad22b4272108" providerId="AD" clId="Web-{FB0E73F5-18A5-D75E-77A5-5835EEB6199F}" dt="2020-03-21T16:14:21.967" v="348"/>
          <ac:spMkLst>
            <pc:docMk/>
            <pc:sldMk cId="2665838324" sldId="267"/>
            <ac:spMk id="3" creationId="{7F5B0830-555D-4E76-B3A2-AA6733F76EEE}"/>
          </ac:spMkLst>
        </pc:spChg>
        <pc:spChg chg="add">
          <ac:chgData name="Joanna Resztak" userId="S::joanna.resztak@zpo-terpentyna.pl::35919cb0-fb01-4093-b4c8-ad22b4272108" providerId="AD" clId="Web-{FB0E73F5-18A5-D75E-77A5-5835EEB6199F}" dt="2020-03-21T16:14:30.483" v="349"/>
          <ac:spMkLst>
            <pc:docMk/>
            <pc:sldMk cId="2665838324" sldId="267"/>
            <ac:spMk id="9" creationId="{37C89E4B-3C9F-44B9-8B86-D9E3D112D8EC}"/>
          </ac:spMkLst>
        </pc:spChg>
        <pc:picChg chg="add mod ord">
          <ac:chgData name="Joanna Resztak" userId="S::joanna.resztak@zpo-terpentyna.pl::35919cb0-fb01-4093-b4c8-ad22b4272108" providerId="AD" clId="Web-{FB0E73F5-18A5-D75E-77A5-5835EEB6199F}" dt="2020-03-21T16:14:30.483" v="349"/>
          <ac:picMkLst>
            <pc:docMk/>
            <pc:sldMk cId="2665838324" sldId="267"/>
            <ac:picMk id="4" creationId="{C9C78C14-F9F5-4740-9867-EE01A48A272F}"/>
          </ac:picMkLst>
        </pc:picChg>
        <pc:cxnChg chg="add">
          <ac:chgData name="Joanna Resztak" userId="S::joanna.resztak@zpo-terpentyna.pl::35919cb0-fb01-4093-b4c8-ad22b4272108" providerId="AD" clId="Web-{FB0E73F5-18A5-D75E-77A5-5835EEB6199F}" dt="2020-03-21T16:14:30.483" v="349"/>
          <ac:cxnSpMkLst>
            <pc:docMk/>
            <pc:sldMk cId="2665838324" sldId="267"/>
            <ac:cxnSpMk id="11" creationId="{AA2EAA10-076F-46BD-8F0F-B9A2FB77A85C}"/>
          </ac:cxnSpMkLst>
        </pc:cxnChg>
        <pc:cxnChg chg="add">
          <ac:chgData name="Joanna Resztak" userId="S::joanna.resztak@zpo-terpentyna.pl::35919cb0-fb01-4093-b4c8-ad22b4272108" providerId="AD" clId="Web-{FB0E73F5-18A5-D75E-77A5-5835EEB6199F}" dt="2020-03-21T16:14:30.483" v="349"/>
          <ac:cxnSpMkLst>
            <pc:docMk/>
            <pc:sldMk cId="2665838324" sldId="267"/>
            <ac:cxnSpMk id="13" creationId="{D891E407-403B-4764-86C9-33A56D3BCAA3}"/>
          </ac:cxnSpMkLst>
        </pc:cxnChg>
      </pc:sldChg>
      <pc:sldChg chg="addSp delSp modSp new mod modTransition setBg">
        <pc:chgData name="Joanna Resztak" userId="S::joanna.resztak@zpo-terpentyna.pl::35919cb0-fb01-4093-b4c8-ad22b4272108" providerId="AD" clId="Web-{FB0E73F5-18A5-D75E-77A5-5835EEB6199F}" dt="2020-03-21T16:30:15.918" v="489"/>
        <pc:sldMkLst>
          <pc:docMk/>
          <pc:sldMk cId="3540563723" sldId="268"/>
        </pc:sldMkLst>
        <pc:spChg chg="mod ord">
          <ac:chgData name="Joanna Resztak" userId="S::joanna.resztak@zpo-terpentyna.pl::35919cb0-fb01-4093-b4c8-ad22b4272108" providerId="AD" clId="Web-{FB0E73F5-18A5-D75E-77A5-5835EEB6199F}" dt="2020-03-21T16:16:30.944" v="373" actId="1076"/>
          <ac:spMkLst>
            <pc:docMk/>
            <pc:sldMk cId="3540563723" sldId="268"/>
            <ac:spMk id="2" creationId="{6BE1CB81-7BA5-47C2-BD11-3653419194D7}"/>
          </ac:spMkLst>
        </pc:spChg>
        <pc:spChg chg="del">
          <ac:chgData name="Joanna Resztak" userId="S::joanna.resztak@zpo-terpentyna.pl::35919cb0-fb01-4093-b4c8-ad22b4272108" providerId="AD" clId="Web-{FB0E73F5-18A5-D75E-77A5-5835EEB6199F}" dt="2020-03-21T16:15:12.455" v="363"/>
          <ac:spMkLst>
            <pc:docMk/>
            <pc:sldMk cId="3540563723" sldId="268"/>
            <ac:spMk id="3" creationId="{BDBFCF87-D9EC-47F3-92CF-2254C04DAF3E}"/>
          </ac:spMkLst>
        </pc:spChg>
        <pc:spChg chg="add del mod">
          <ac:chgData name="Joanna Resztak" userId="S::joanna.resztak@zpo-terpentyna.pl::35919cb0-fb01-4093-b4c8-ad22b4272108" providerId="AD" clId="Web-{FB0E73F5-18A5-D75E-77A5-5835EEB6199F}" dt="2020-03-21T16:16:09.755" v="366"/>
          <ac:spMkLst>
            <pc:docMk/>
            <pc:sldMk cId="3540563723" sldId="268"/>
            <ac:spMk id="7" creationId="{27C9DAD6-481B-4ADD-9F98-0DB2D83A4712}"/>
          </ac:spMkLst>
        </pc:spChg>
        <pc:spChg chg="add del">
          <ac:chgData name="Joanna Resztak" userId="S::joanna.resztak@zpo-terpentyna.pl::35919cb0-fb01-4093-b4c8-ad22b4272108" providerId="AD" clId="Web-{FB0E73F5-18A5-D75E-77A5-5835EEB6199F}" dt="2020-03-21T16:16:26.006" v="369"/>
          <ac:spMkLst>
            <pc:docMk/>
            <pc:sldMk cId="3540563723" sldId="268"/>
            <ac:spMk id="12" creationId="{FEA616A7-97C2-40DD-B3DF-E3AD04F30C9F}"/>
          </ac:spMkLst>
        </pc:spChg>
        <pc:picChg chg="add del mod ord">
          <ac:chgData name="Joanna Resztak" userId="S::joanna.resztak@zpo-terpentyna.pl::35919cb0-fb01-4093-b4c8-ad22b4272108" providerId="AD" clId="Web-{FB0E73F5-18A5-D75E-77A5-5835EEB6199F}" dt="2020-03-21T16:16:06.099" v="365"/>
          <ac:picMkLst>
            <pc:docMk/>
            <pc:sldMk cId="3540563723" sldId="268"/>
            <ac:picMk id="4" creationId="{1521B33C-3C4D-408F-863E-B86413D89200}"/>
          </ac:picMkLst>
        </pc:picChg>
        <pc:picChg chg="add mod ord">
          <ac:chgData name="Joanna Resztak" userId="S::joanna.resztak@zpo-terpentyna.pl::35919cb0-fb01-4093-b4c8-ad22b4272108" providerId="AD" clId="Web-{FB0E73F5-18A5-D75E-77A5-5835EEB6199F}" dt="2020-03-21T16:16:33.850" v="374" actId="1076"/>
          <ac:picMkLst>
            <pc:docMk/>
            <pc:sldMk cId="3540563723" sldId="268"/>
            <ac:picMk id="8" creationId="{B34E675E-CE3B-4D7D-B661-0B037CDE86FD}"/>
          </ac:picMkLst>
        </pc:picChg>
        <pc:picChg chg="add">
          <ac:chgData name="Joanna Resztak" userId="S::joanna.resztak@zpo-terpentyna.pl::35919cb0-fb01-4093-b4c8-ad22b4272108" providerId="AD" clId="Web-{FB0E73F5-18A5-D75E-77A5-5835EEB6199F}" dt="2020-03-21T16:16:16.599" v="367"/>
          <ac:picMkLst>
            <pc:docMk/>
            <pc:sldMk cId="3540563723" sldId="268"/>
            <ac:picMk id="15" creationId="{54DDEBDD-D8BD-41A6-8A0D-B00E3768B0F9}"/>
          </ac:picMkLst>
        </pc:picChg>
      </pc:sldChg>
      <pc:sldChg chg="addSp delSp modSp new mod modTransition setBg">
        <pc:chgData name="Joanna Resztak" userId="S::joanna.resztak@zpo-terpentyna.pl::35919cb0-fb01-4093-b4c8-ad22b4272108" providerId="AD" clId="Web-{FB0E73F5-18A5-D75E-77A5-5835EEB6199F}" dt="2020-03-21T16:30:15.918" v="489"/>
        <pc:sldMkLst>
          <pc:docMk/>
          <pc:sldMk cId="1286255919" sldId="269"/>
        </pc:sldMkLst>
        <pc:spChg chg="mod">
          <ac:chgData name="Joanna Resztak" userId="S::joanna.resztak@zpo-terpentyna.pl::35919cb0-fb01-4093-b4c8-ad22b4272108" providerId="AD" clId="Web-{FB0E73F5-18A5-D75E-77A5-5835EEB6199F}" dt="2020-03-21T16:18:07.716" v="399" actId="20577"/>
          <ac:spMkLst>
            <pc:docMk/>
            <pc:sldMk cId="1286255919" sldId="269"/>
            <ac:spMk id="2" creationId="{045EDECE-B9FE-4ECC-A7C6-C3CB90AB7B03}"/>
          </ac:spMkLst>
        </pc:spChg>
        <pc:spChg chg="del">
          <ac:chgData name="Joanna Resztak" userId="S::joanna.resztak@zpo-terpentyna.pl::35919cb0-fb01-4093-b4c8-ad22b4272108" providerId="AD" clId="Web-{FB0E73F5-18A5-D75E-77A5-5835EEB6199F}" dt="2020-03-21T16:16:53.477" v="376"/>
          <ac:spMkLst>
            <pc:docMk/>
            <pc:sldMk cId="1286255919" sldId="269"/>
            <ac:spMk id="3" creationId="{D097213F-E89D-43F8-B2C1-E58509621FC4}"/>
          </ac:spMkLst>
        </pc:spChg>
        <pc:spChg chg="add del mod">
          <ac:chgData name="Joanna Resztak" userId="S::joanna.resztak@zpo-terpentyna.pl::35919cb0-fb01-4093-b4c8-ad22b4272108" providerId="AD" clId="Web-{FB0E73F5-18A5-D75E-77A5-5835EEB6199F}" dt="2020-03-21T16:17:35.479" v="395"/>
          <ac:spMkLst>
            <pc:docMk/>
            <pc:sldMk cId="1286255919" sldId="269"/>
            <ac:spMk id="7" creationId="{47DD5CCB-1D94-449E-82FC-6BDF6B408998}"/>
          </ac:spMkLst>
        </pc:spChg>
        <pc:picChg chg="add del mod ord">
          <ac:chgData name="Joanna Resztak" userId="S::joanna.resztak@zpo-terpentyna.pl::35919cb0-fb01-4093-b4c8-ad22b4272108" providerId="AD" clId="Web-{FB0E73F5-18A5-D75E-77A5-5835EEB6199F}" dt="2020-03-21T16:17:33.995" v="394"/>
          <ac:picMkLst>
            <pc:docMk/>
            <pc:sldMk cId="1286255919" sldId="269"/>
            <ac:picMk id="4" creationId="{89C3E04B-DBC7-4B7C-8D07-E3DA0CE19BBA}"/>
          </ac:picMkLst>
        </pc:picChg>
        <pc:picChg chg="add mod ord">
          <ac:chgData name="Joanna Resztak" userId="S::joanna.resztak@zpo-terpentyna.pl::35919cb0-fb01-4093-b4c8-ad22b4272108" providerId="AD" clId="Web-{FB0E73F5-18A5-D75E-77A5-5835EEB6199F}" dt="2020-03-21T16:17:48.043" v="396"/>
          <ac:picMkLst>
            <pc:docMk/>
            <pc:sldMk cId="1286255919" sldId="269"/>
            <ac:picMk id="8" creationId="{0B7BA9A6-987A-40B0-97E2-DF29A6E8EC75}"/>
          </ac:picMkLst>
        </pc:picChg>
      </pc:sldChg>
      <pc:sldChg chg="addSp modSp new modTransition">
        <pc:chgData name="Joanna Resztak" userId="S::joanna.resztak@zpo-terpentyna.pl::35919cb0-fb01-4093-b4c8-ad22b4272108" providerId="AD" clId="Web-{FB0E73F5-18A5-D75E-77A5-5835EEB6199F}" dt="2020-03-21T16:30:29.966" v="490"/>
        <pc:sldMkLst>
          <pc:docMk/>
          <pc:sldMk cId="732611408" sldId="270"/>
        </pc:sldMkLst>
        <pc:spChg chg="mod">
          <ac:chgData name="Joanna Resztak" userId="S::joanna.resztak@zpo-terpentyna.pl::35919cb0-fb01-4093-b4c8-ad22b4272108" providerId="AD" clId="Web-{FB0E73F5-18A5-D75E-77A5-5835EEB6199F}" dt="2020-03-21T16:20:35.725" v="426" actId="20577"/>
          <ac:spMkLst>
            <pc:docMk/>
            <pc:sldMk cId="732611408" sldId="270"/>
            <ac:spMk id="2" creationId="{4DC3E46A-F995-40A3-9CCD-B820C1DC3CB7}"/>
          </ac:spMkLst>
        </pc:spChg>
        <pc:spChg chg="mod">
          <ac:chgData name="Joanna Resztak" userId="S::joanna.resztak@zpo-terpentyna.pl::35919cb0-fb01-4093-b4c8-ad22b4272108" providerId="AD" clId="Web-{FB0E73F5-18A5-D75E-77A5-5835EEB6199F}" dt="2020-03-21T16:22:28.873" v="455" actId="20577"/>
          <ac:spMkLst>
            <pc:docMk/>
            <pc:sldMk cId="732611408" sldId="270"/>
            <ac:spMk id="3" creationId="{D4D3528E-9B45-45AC-BF97-D6E97CA5A6D9}"/>
          </ac:spMkLst>
        </pc:spChg>
        <pc:picChg chg="add mod">
          <ac:chgData name="Joanna Resztak" userId="S::joanna.resztak@zpo-terpentyna.pl::35919cb0-fb01-4093-b4c8-ad22b4272108" providerId="AD" clId="Web-{FB0E73F5-18A5-D75E-77A5-5835EEB6199F}" dt="2020-03-21T16:22:18.669" v="453" actId="14100"/>
          <ac:picMkLst>
            <pc:docMk/>
            <pc:sldMk cId="732611408" sldId="270"/>
            <ac:picMk id="4" creationId="{AFFE67E4-B3B6-474C-B5EF-4957CE44194B}"/>
          </ac:picMkLst>
        </pc:picChg>
      </pc:sldChg>
      <pc:sldMasterChg chg="modTransition modSldLayout">
        <pc:chgData name="Joanna Resztak" userId="S::joanna.resztak@zpo-terpentyna.pl::35919cb0-fb01-4093-b4c8-ad22b4272108" providerId="AD" clId="Web-{FB0E73F5-18A5-D75E-77A5-5835EEB6199F}" dt="2020-03-21T16:30:15.918" v="489"/>
        <pc:sldMasterMkLst>
          <pc:docMk/>
          <pc:sldMasterMk cId="3926633689" sldId="2147483648"/>
        </pc:sldMasterMkLst>
        <pc:sldLayoutChg chg="modTransition">
          <pc:chgData name="Joanna Resztak" userId="S::joanna.resztak@zpo-terpentyna.pl::35919cb0-fb01-4093-b4c8-ad22b4272108" providerId="AD" clId="Web-{FB0E73F5-18A5-D75E-77A5-5835EEB6199F}" dt="2020-03-21T16:30:15.918" v="489"/>
          <pc:sldLayoutMkLst>
            <pc:docMk/>
            <pc:sldMasterMk cId="3926633689" sldId="2147483648"/>
            <pc:sldLayoutMk cId="3391757436" sldId="2147483649"/>
          </pc:sldLayoutMkLst>
        </pc:sldLayoutChg>
        <pc:sldLayoutChg chg="modTransition">
          <pc:chgData name="Joanna Resztak" userId="S::joanna.resztak@zpo-terpentyna.pl::35919cb0-fb01-4093-b4c8-ad22b4272108" providerId="AD" clId="Web-{FB0E73F5-18A5-D75E-77A5-5835EEB6199F}" dt="2020-03-21T16:30:15.918" v="489"/>
          <pc:sldLayoutMkLst>
            <pc:docMk/>
            <pc:sldMasterMk cId="3926633689" sldId="2147483648"/>
            <pc:sldLayoutMk cId="967380084" sldId="2147483650"/>
          </pc:sldLayoutMkLst>
        </pc:sldLayoutChg>
        <pc:sldLayoutChg chg="modTransition">
          <pc:chgData name="Joanna Resztak" userId="S::joanna.resztak@zpo-terpentyna.pl::35919cb0-fb01-4093-b4c8-ad22b4272108" providerId="AD" clId="Web-{FB0E73F5-18A5-D75E-77A5-5835EEB6199F}" dt="2020-03-21T16:30:15.918" v="489"/>
          <pc:sldLayoutMkLst>
            <pc:docMk/>
            <pc:sldMasterMk cId="3926633689" sldId="2147483648"/>
            <pc:sldLayoutMk cId="13234121" sldId="2147483651"/>
          </pc:sldLayoutMkLst>
        </pc:sldLayoutChg>
        <pc:sldLayoutChg chg="modTransition">
          <pc:chgData name="Joanna Resztak" userId="S::joanna.resztak@zpo-terpentyna.pl::35919cb0-fb01-4093-b4c8-ad22b4272108" providerId="AD" clId="Web-{FB0E73F5-18A5-D75E-77A5-5835EEB6199F}" dt="2020-03-21T16:30:15.918" v="489"/>
          <pc:sldLayoutMkLst>
            <pc:docMk/>
            <pc:sldMasterMk cId="3926633689" sldId="2147483648"/>
            <pc:sldLayoutMk cId="3883036252" sldId="2147483652"/>
          </pc:sldLayoutMkLst>
        </pc:sldLayoutChg>
        <pc:sldLayoutChg chg="modTransition">
          <pc:chgData name="Joanna Resztak" userId="S::joanna.resztak@zpo-terpentyna.pl::35919cb0-fb01-4093-b4c8-ad22b4272108" providerId="AD" clId="Web-{FB0E73F5-18A5-D75E-77A5-5835EEB6199F}" dt="2020-03-21T16:30:15.918" v="489"/>
          <pc:sldLayoutMkLst>
            <pc:docMk/>
            <pc:sldMasterMk cId="3926633689" sldId="2147483648"/>
            <pc:sldLayoutMk cId="961808292" sldId="2147483653"/>
          </pc:sldLayoutMkLst>
        </pc:sldLayoutChg>
        <pc:sldLayoutChg chg="modTransition">
          <pc:chgData name="Joanna Resztak" userId="S::joanna.resztak@zpo-terpentyna.pl::35919cb0-fb01-4093-b4c8-ad22b4272108" providerId="AD" clId="Web-{FB0E73F5-18A5-D75E-77A5-5835EEB6199F}" dt="2020-03-21T16:30:15.918" v="489"/>
          <pc:sldLayoutMkLst>
            <pc:docMk/>
            <pc:sldMasterMk cId="3926633689" sldId="2147483648"/>
            <pc:sldLayoutMk cId="1544797292" sldId="2147483654"/>
          </pc:sldLayoutMkLst>
        </pc:sldLayoutChg>
        <pc:sldLayoutChg chg="modTransition">
          <pc:chgData name="Joanna Resztak" userId="S::joanna.resztak@zpo-terpentyna.pl::35919cb0-fb01-4093-b4c8-ad22b4272108" providerId="AD" clId="Web-{FB0E73F5-18A5-D75E-77A5-5835EEB6199F}" dt="2020-03-21T16:30:15.918" v="489"/>
          <pc:sldLayoutMkLst>
            <pc:docMk/>
            <pc:sldMasterMk cId="3926633689" sldId="2147483648"/>
            <pc:sldLayoutMk cId="1850839136" sldId="2147483655"/>
          </pc:sldLayoutMkLst>
        </pc:sldLayoutChg>
        <pc:sldLayoutChg chg="modTransition">
          <pc:chgData name="Joanna Resztak" userId="S::joanna.resztak@zpo-terpentyna.pl::35919cb0-fb01-4093-b4c8-ad22b4272108" providerId="AD" clId="Web-{FB0E73F5-18A5-D75E-77A5-5835EEB6199F}" dt="2020-03-21T16:30:15.918" v="489"/>
          <pc:sldLayoutMkLst>
            <pc:docMk/>
            <pc:sldMasterMk cId="3926633689" sldId="2147483648"/>
            <pc:sldLayoutMk cId="2715530444" sldId="2147483656"/>
          </pc:sldLayoutMkLst>
        </pc:sldLayoutChg>
        <pc:sldLayoutChg chg="modTransition">
          <pc:chgData name="Joanna Resztak" userId="S::joanna.resztak@zpo-terpentyna.pl::35919cb0-fb01-4093-b4c8-ad22b4272108" providerId="AD" clId="Web-{FB0E73F5-18A5-D75E-77A5-5835EEB6199F}" dt="2020-03-21T16:30:15.918" v="489"/>
          <pc:sldLayoutMkLst>
            <pc:docMk/>
            <pc:sldMasterMk cId="3926633689" sldId="2147483648"/>
            <pc:sldLayoutMk cId="3024906009" sldId="2147483657"/>
          </pc:sldLayoutMkLst>
        </pc:sldLayoutChg>
        <pc:sldLayoutChg chg="modTransition">
          <pc:chgData name="Joanna Resztak" userId="S::joanna.resztak@zpo-terpentyna.pl::35919cb0-fb01-4093-b4c8-ad22b4272108" providerId="AD" clId="Web-{FB0E73F5-18A5-D75E-77A5-5835EEB6199F}" dt="2020-03-21T16:30:15.918" v="489"/>
          <pc:sldLayoutMkLst>
            <pc:docMk/>
            <pc:sldMasterMk cId="3926633689" sldId="2147483648"/>
            <pc:sldLayoutMk cId="2454508176" sldId="2147483658"/>
          </pc:sldLayoutMkLst>
        </pc:sldLayoutChg>
        <pc:sldLayoutChg chg="modTransition">
          <pc:chgData name="Joanna Resztak" userId="S::joanna.resztak@zpo-terpentyna.pl::35919cb0-fb01-4093-b4c8-ad22b4272108" providerId="AD" clId="Web-{FB0E73F5-18A5-D75E-77A5-5835EEB6199F}" dt="2020-03-21T16:30:15.918" v="489"/>
          <pc:sldLayoutMkLst>
            <pc:docMk/>
            <pc:sldMasterMk cId="3926633689" sldId="2147483648"/>
            <pc:sldLayoutMk cId="1340386666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zewnętrzne, woda, pociąg, miasto&#10;&#10;Opis wygenerowany przy bardzo wysokim poziomie pewności">
            <a:extLst>
              <a:ext uri="{FF2B5EF4-FFF2-40B4-BE49-F238E27FC236}">
                <a16:creationId xmlns:a16="http://schemas.microsoft.com/office/drawing/2014/main" id="{D897C3A3-F962-4D28-9AB6-3FE451C339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13" r="6486" b="1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04484" y="1655427"/>
            <a:ext cx="4034533" cy="3275240"/>
          </a:xfrm>
        </p:spPr>
        <p:txBody>
          <a:bodyPr anchor="t">
            <a:normAutofit/>
          </a:bodyPr>
          <a:lstStyle/>
          <a:p>
            <a:pPr algn="l"/>
            <a:r>
              <a:rPr lang="pl-PL" sz="4400" b="1" dirty="0">
                <a:solidFill>
                  <a:srgbClr val="000000"/>
                </a:solidFill>
                <a:latin typeface="Comic Sans MS"/>
                <a:cs typeface="Calibri Light"/>
              </a:rPr>
              <a:t>Frankfurt nad Menem - piękne miasto warte zobaczenia.</a:t>
            </a:r>
            <a:endParaRPr lang="pl-PL" sz="4400" b="1">
              <a:solidFill>
                <a:srgbClr val="00000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trawa, zewnętrzne, budynek, droga&#10;&#10;Opis wygenerowany przy bardzo wysokim poziomie pewności">
            <a:extLst>
              <a:ext uri="{FF2B5EF4-FFF2-40B4-BE49-F238E27FC236}">
                <a16:creationId xmlns:a16="http://schemas.microsoft.com/office/drawing/2014/main" id="{6B354013-6CF4-4151-8C31-A7D48B059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043" b="21932"/>
          <a:stretch/>
        </p:blipFill>
        <p:spPr>
          <a:xfrm>
            <a:off x="20" y="206071"/>
            <a:ext cx="12191980" cy="48018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66A5D8-E184-4E8F-9001-D6F41E397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9122"/>
          <a:stretch/>
        </p:blipFill>
        <p:spPr>
          <a:xfrm flipV="1">
            <a:off x="0" y="0"/>
            <a:ext cx="12191999" cy="1713062"/>
          </a:xfrm>
          <a:custGeom>
            <a:avLst/>
            <a:gdLst>
              <a:gd name="connsiteX0" fmla="*/ 0 w 12191999"/>
              <a:gd name="connsiteY0" fmla="*/ 1713062 h 1713062"/>
              <a:gd name="connsiteX1" fmla="*/ 12191999 w 12191999"/>
              <a:gd name="connsiteY1" fmla="*/ 1713062 h 1713062"/>
              <a:gd name="connsiteX2" fmla="*/ 12191999 w 12191999"/>
              <a:gd name="connsiteY2" fmla="*/ 0 h 1713062"/>
              <a:gd name="connsiteX3" fmla="*/ 0 w 12191999"/>
              <a:gd name="connsiteY3" fmla="*/ 0 h 171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713062">
                <a:moveTo>
                  <a:pt x="0" y="1713062"/>
                </a:moveTo>
                <a:lnTo>
                  <a:pt x="12191999" y="1713062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B1D02B-BBFA-4A97-A021-7816ECC34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3840845"/>
            <a:ext cx="12195047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DD7BED2-CC5E-4866-AC0C-DCF928AF8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5390368"/>
            <a:ext cx="12188952" cy="14676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6FBB5E0-CD36-4614-BC55-EFB0DE461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3541" y="5595511"/>
            <a:ext cx="10592174" cy="6569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Comic Sans MS"/>
              </a:rPr>
              <a:t>6. Commerzbank-Arena</a:t>
            </a:r>
            <a:r>
              <a:rPr lang="en-US" sz="4000" b="1" dirty="0">
                <a:solidFill>
                  <a:srgbClr val="000000"/>
                </a:solidFill>
              </a:rPr>
              <a:t> 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1129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zewnętrzne, woda, łódź, budynek&#10;&#10;Opis wygenerowany przy bardzo wysokim poziomie pewności">
            <a:extLst>
              <a:ext uri="{FF2B5EF4-FFF2-40B4-BE49-F238E27FC236}">
                <a16:creationId xmlns:a16="http://schemas.microsoft.com/office/drawing/2014/main" id="{A4ED05C8-91D4-4ABE-B623-1430BF46B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431" b="7007"/>
          <a:stretch/>
        </p:blipFill>
        <p:spPr>
          <a:xfrm>
            <a:off x="-57510" y="-115009"/>
            <a:ext cx="12192001" cy="46669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57"/>
          <a:stretch/>
        </p:blipFill>
        <p:spPr>
          <a:xfrm>
            <a:off x="0" y="3542616"/>
            <a:ext cx="12192000" cy="331538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801823F-70B7-45D3-8F3F-4FE0C230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017" y="4608546"/>
            <a:ext cx="5021782" cy="1509931"/>
          </a:xfrm>
        </p:spPr>
        <p:txBody>
          <a:bodyPr>
            <a:normAutofit/>
          </a:bodyPr>
          <a:lstStyle/>
          <a:p>
            <a:r>
              <a:rPr lang="pl-PL" sz="4000" b="1">
                <a:solidFill>
                  <a:srgbClr val="000000"/>
                </a:solidFill>
                <a:latin typeface="Comic Sans MS"/>
                <a:ea typeface="+mj-lt"/>
                <a:cs typeface="+mj-lt"/>
              </a:rPr>
              <a:t>7. Iron Bridge</a:t>
            </a:r>
            <a:r>
              <a:rPr lang="pl-PL" sz="4000" b="1">
                <a:solidFill>
                  <a:srgbClr val="000000"/>
                </a:solidFill>
                <a:ea typeface="+mj-lt"/>
                <a:cs typeface="+mj-lt"/>
              </a:rPr>
              <a:t> </a:t>
            </a:r>
            <a:endParaRPr lang="pl-PL" sz="4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679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budynek, zewnętrzne, miasto, woda&#10;&#10;Opis wygenerowany przy bardzo wysokim poziomie pewności">
            <a:extLst>
              <a:ext uri="{FF2B5EF4-FFF2-40B4-BE49-F238E27FC236}">
                <a16:creationId xmlns:a16="http://schemas.microsoft.com/office/drawing/2014/main" id="{C9C78C14-F9F5-4740-9867-EE01A48A27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211" b="478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9A3312C-89F7-487C-87F4-2E898A9E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8. Galeria Kaufhof Frankfurt An der Hauptwache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8383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8" descr="Obraz zawierający zewnętrzne, woda, budynek, miasto&#10;&#10;Opis wygenerowany przy bardzo wysokim poziomie pewności">
            <a:extLst>
              <a:ext uri="{FF2B5EF4-FFF2-40B4-BE49-F238E27FC236}">
                <a16:creationId xmlns:a16="http://schemas.microsoft.com/office/drawing/2014/main" id="{B34E675E-CE3B-4D7D-B661-0B037CDE86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9964" r="27800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BE1CB81-7BA5-47C2-BD11-365341919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979" y="2667502"/>
            <a:ext cx="4803636" cy="1311664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000000"/>
                </a:solidFill>
                <a:latin typeface="Comic Sans MS"/>
                <a:ea typeface="+mj-lt"/>
                <a:cs typeface="+mj-lt"/>
              </a:rPr>
              <a:t>9. River Main </a:t>
            </a:r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5637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5EDECE-B9FE-4ECC-A7C6-C3CB90AB7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latin typeface="Comic Sans MS"/>
              </a:rPr>
              <a:t>10. Frankfurt am Main Hauptbahnhof</a:t>
            </a:r>
            <a:endParaRPr lang="en-US" dirty="0">
              <a:latin typeface="Comic Sans MS"/>
            </a:endParaRPr>
          </a:p>
        </p:txBody>
      </p:sp>
      <p:pic>
        <p:nvPicPr>
          <p:cNvPr id="8" name="Obraz 8" descr="Obraz zawierający budynek, zewnętrzne, przód, stare&#10;&#10;Opis wygenerowany przy bardzo wysokim poziomie pewności">
            <a:extLst>
              <a:ext uri="{FF2B5EF4-FFF2-40B4-BE49-F238E27FC236}">
                <a16:creationId xmlns:a16="http://schemas.microsoft.com/office/drawing/2014/main" id="{0B7BA9A6-987A-40B0-97E2-DF29A6E8EC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344" b="9844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559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C3E46A-F995-40A3-9CCD-B820C1DC3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Comic Sans MS"/>
                <a:cs typeface="Calibri Light"/>
              </a:rPr>
              <a:t>Ende..</a:t>
            </a:r>
            <a:endParaRPr lang="pl-PL" b="1" dirty="0">
              <a:latin typeface="Comic Sans M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D3528E-9B45-45AC-BF97-D6E97CA5A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2493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de-DE" sz="3200" dirty="0">
                <a:latin typeface="Comic Sans MS"/>
                <a:ea typeface="+mn-lt"/>
                <a:cs typeface="+mn-lt"/>
              </a:rPr>
              <a:t>Vielen Dank, dass Sie sich die Präsentation angesehen haben, und ich empfehle Ihnen wirklich, nach Frankfurt am Main zu fahren. Ich bin jedes Jahr allein und bereue es nicht.</a:t>
            </a:r>
          </a:p>
          <a:p>
            <a:pPr marL="0" indent="0">
              <a:buNone/>
            </a:pPr>
            <a:r>
              <a:rPr lang="de-DE" sz="4000" dirty="0">
                <a:latin typeface="Comic Sans MS"/>
                <a:cs typeface="Calibri" panose="020F0502020204030204"/>
              </a:rPr>
              <a:t>                                     </a:t>
            </a:r>
          </a:p>
        </p:txBody>
      </p:sp>
      <p:pic>
        <p:nvPicPr>
          <p:cNvPr id="4" name="Obraz 4" descr="Obraz zawierający śnieg, jazda na nartach, pomarańczowy, pokryte&#10;&#10;Opis wygenerowany przy bardzo wysokim poziomie pewności">
            <a:extLst>
              <a:ext uri="{FF2B5EF4-FFF2-40B4-BE49-F238E27FC236}">
                <a16:creationId xmlns:a16="http://schemas.microsoft.com/office/drawing/2014/main" id="{AFFE67E4-B3B6-474C-B5EF-4957CE441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932" y="3425316"/>
            <a:ext cx="3128513" cy="240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11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2E6800-979A-42C8-B9F7-C0428DD38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226700"/>
            <a:ext cx="3505495" cy="1622321"/>
          </a:xfrm>
        </p:spPr>
        <p:txBody>
          <a:bodyPr>
            <a:normAutofit/>
          </a:bodyPr>
          <a:lstStyle/>
          <a:p>
            <a:r>
              <a:rPr lang="pl-PL" sz="3700" b="1">
                <a:latin typeface="Comic Sans MS"/>
                <a:cs typeface="Calibri Light"/>
              </a:rPr>
              <a:t>Wyjaśnienie...</a:t>
            </a:r>
            <a:endParaRPr lang="pl-PL" sz="3700" b="1">
              <a:latin typeface="Comic Sans M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0EBDBA-E364-4523-A4EE-B0BC2F084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289" y="1532626"/>
            <a:ext cx="3505494" cy="378541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1800" b="1" dirty="0">
                <a:latin typeface="Comic Sans MS"/>
                <a:cs typeface="Calibri"/>
              </a:rPr>
              <a:t>Frankfurt nad Menem -</a:t>
            </a:r>
            <a:r>
              <a:rPr lang="pl-PL" sz="1800" dirty="0">
                <a:latin typeface="Comic Sans MS"/>
                <a:cs typeface="Calibri"/>
              </a:rPr>
              <a:t> duże i tętniące życiem miasto w środkowych Niemczech, położone w Hesji nad rzeką Men. </a:t>
            </a:r>
          </a:p>
          <a:p>
            <a:r>
              <a:rPr lang="pl-PL" sz="1800" dirty="0">
                <a:latin typeface="Comic Sans MS"/>
                <a:cs typeface="Calibri"/>
              </a:rPr>
              <a:t>Chociaż jest miastem o wielowiekowej historii, to żyje współczesnością. Miasto stanowi ośrodek bankowo-finansowo-handlowy o wielkim znaczeniu nie tylko w Niemczech, ale także w Europie i na świecie. Centrum przypomina nowojorski Manhattan, z wieloma drapaczami chmur, ale jest też „turystyczny” Frankfurt z wieloma ciekawymi miejscami, muzeami i pomnikami architektury. </a:t>
            </a:r>
          </a:p>
          <a:p>
            <a:endParaRPr lang="pl-PL" sz="1800" dirty="0">
              <a:latin typeface="Comic Sans MS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zewnętrzne, budynek, miasto, duży&#10;&#10;Opis wygenerowany przy bardzo wysokim poziomie pewności">
            <a:extLst>
              <a:ext uri="{FF2B5EF4-FFF2-40B4-BE49-F238E27FC236}">
                <a16:creationId xmlns:a16="http://schemas.microsoft.com/office/drawing/2014/main" id="{55D7F378-1221-4A8A-9205-694CD3F62F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83" b="26184"/>
          <a:stretch/>
        </p:blipFill>
        <p:spPr>
          <a:xfrm>
            <a:off x="5405862" y="1734438"/>
            <a:ext cx="6019331" cy="338587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921518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budynek, zewnętrzne, duży, przód&#10;&#10;Opis wygenerowany przy bardzo wysokim poziomie pewności">
            <a:extLst>
              <a:ext uri="{FF2B5EF4-FFF2-40B4-BE49-F238E27FC236}">
                <a16:creationId xmlns:a16="http://schemas.microsoft.com/office/drawing/2014/main" id="{87DFA7A9-63AD-4ECD-85DB-F9F700ACD6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0244" r="27520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288107D-E5E0-4185-8472-02C8B611B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000000"/>
                </a:solidFill>
                <a:latin typeface="Comic Sans MS"/>
                <a:ea typeface="+mj-lt"/>
                <a:cs typeface="+mj-lt"/>
              </a:rPr>
              <a:t>Charakterystyka</a:t>
            </a:r>
            <a:endParaRPr lang="pl-PL" b="1" dirty="0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C63959-9084-4CA1-9814-747D80F4B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2000" dirty="0">
                <a:solidFill>
                  <a:srgbClr val="000000"/>
                </a:solidFill>
                <a:latin typeface="Comic Sans MS"/>
                <a:ea typeface="+mn-lt"/>
                <a:cs typeface="+mn-lt"/>
              </a:rPr>
              <a:t>Frankfurt leży po obu stronach rzeki Men u stóp gór Taunus. </a:t>
            </a:r>
            <a:br>
              <a:rPr lang="pl-PL" sz="2000" dirty="0">
                <a:latin typeface="Comic Sans MS"/>
                <a:ea typeface="+mn-lt"/>
                <a:cs typeface="+mn-lt"/>
              </a:rPr>
            </a:br>
            <a:endParaRPr lang="pl-PL" sz="2000">
              <a:solidFill>
                <a:srgbClr val="000000"/>
              </a:solidFill>
              <a:latin typeface="Comic Sans MS"/>
              <a:ea typeface="+mn-lt"/>
              <a:cs typeface="+mn-lt"/>
            </a:endParaRPr>
          </a:p>
          <a:p>
            <a:r>
              <a:rPr lang="pl-PL" sz="2000" dirty="0">
                <a:solidFill>
                  <a:srgbClr val="000000"/>
                </a:solidFill>
                <a:latin typeface="Comic Sans MS"/>
                <a:ea typeface="+mn-lt"/>
                <a:cs typeface="+mn-lt"/>
              </a:rPr>
              <a:t>Miasto jest ważnym węzłem komunikacyjnym, z lotniskiem które jest drugim pod względem liczby pasażerów lotniskiem w Europie i ósmym na świecie. Choć stolicą kraju związkowego Hesji jest Wiesbaden, to Frankfurt jest jego największym miastem. Leży w obszarze 5,8 milionowego regionu metropolitalnego Ren-Men.</a:t>
            </a:r>
            <a:endParaRPr lang="pl-PL" sz="2000" dirty="0">
              <a:solidFill>
                <a:srgbClr val="000000"/>
              </a:solidFill>
              <a:latin typeface="Comic Sans MS"/>
            </a:endParaRPr>
          </a:p>
          <a:p>
            <a:endParaRPr lang="pl-PL" sz="200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69873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06713CE-0E9E-42FD-A493-66C0A8C1D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38" y="640081"/>
            <a:ext cx="2608655" cy="52577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b="1" dirty="0">
                <a:solidFill>
                  <a:srgbClr val="2C2C2C"/>
                </a:solidFill>
                <a:latin typeface="Comic Sans MS"/>
              </a:rPr>
              <a:t>10 WARTYCH ZOBACZENIA MIEJSC W FRANKFURCIE NAD MENEM.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zewnętrzne, tor, pociąg, budynek&#10;&#10;Opis wygenerowany przy bardzo wysokim poziomie pewności">
            <a:extLst>
              <a:ext uri="{FF2B5EF4-FFF2-40B4-BE49-F238E27FC236}">
                <a16:creationId xmlns:a16="http://schemas.microsoft.com/office/drawing/2014/main" id="{F887AA13-7D77-4DC1-A775-D1E29D394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964" r="5330"/>
          <a:stretch/>
        </p:blipFill>
        <p:spPr>
          <a:xfrm>
            <a:off x="4062964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881426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trawa, budynek, zewnętrzne, kościół&#10;&#10;Opis wygenerowany przy bardzo wysokim poziomie pewności">
            <a:extLst>
              <a:ext uri="{FF2B5EF4-FFF2-40B4-BE49-F238E27FC236}">
                <a16:creationId xmlns:a16="http://schemas.microsoft.com/office/drawing/2014/main" id="{CE8857E8-758C-4604-9025-2C2C86DC6D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2" b="7364"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57"/>
          <a:stretch/>
        </p:blipFill>
        <p:spPr>
          <a:xfrm>
            <a:off x="0" y="3542616"/>
            <a:ext cx="12192000" cy="3315384"/>
          </a:xfrm>
          <a:prstGeom prst="rect">
            <a:avLst/>
          </a:prstGeom>
        </p:spPr>
      </p:pic>
      <p:sp>
        <p:nvSpPr>
          <p:cNvPr id="7" name="Oval 12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E3A9826-BD64-4519-A101-CEE14874C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4551037"/>
            <a:ext cx="5021782" cy="1509931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000000"/>
                </a:solidFill>
                <a:latin typeface="Comic Sans MS"/>
                <a:ea typeface="+mj-lt"/>
                <a:cs typeface="+mj-lt"/>
              </a:rPr>
              <a:t>1. Stadel </a:t>
            </a:r>
            <a:r>
              <a:rPr lang="de-DE" sz="4000" b="1" dirty="0">
                <a:solidFill>
                  <a:srgbClr val="000000"/>
                </a:solidFill>
                <a:latin typeface="Comic Sans MS"/>
                <a:ea typeface="+mj-lt"/>
                <a:cs typeface="+mj-lt"/>
              </a:rPr>
              <a:t>Museum</a:t>
            </a:r>
            <a:r>
              <a:rPr lang="pl-PL" sz="4000" b="1" dirty="0">
                <a:solidFill>
                  <a:srgbClr val="000000"/>
                </a:solidFill>
                <a:latin typeface="Comic Sans MS"/>
                <a:ea typeface="+mj-lt"/>
                <a:cs typeface="+mj-lt"/>
              </a:rPr>
              <a:t> </a:t>
            </a:r>
            <a:endParaRPr lang="pl-PL" sz="4000" b="1" dirty="0">
              <a:solidFill>
                <a:srgbClr val="00000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904793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zewnętrzne, budynek, miasto, wysoki&#10;&#10;Opis wygenerowany przy bardzo wysokim poziomie pewności">
            <a:extLst>
              <a:ext uri="{FF2B5EF4-FFF2-40B4-BE49-F238E27FC236}">
                <a16:creationId xmlns:a16="http://schemas.microsoft.com/office/drawing/2014/main" id="{99455CB0-E700-4F07-8084-52717B0D7C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-2" b="2933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7D14476-BB86-4C55-A089-DD85896F3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073" y="2566860"/>
            <a:ext cx="4803636" cy="1311664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000000"/>
                </a:solidFill>
                <a:latin typeface="Comic Sans MS"/>
                <a:ea typeface="+mj-lt"/>
                <a:cs typeface="+mj-lt"/>
              </a:rPr>
              <a:t>2. Main Tower </a:t>
            </a:r>
            <a:endParaRPr lang="pl-PL" dirty="0">
              <a:solidFill>
                <a:srgbClr val="00000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335337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trawa, zewnętrzne, budynek, dom&#10;&#10;Opis wygenerowany przy bardzo wysokim poziomie pewności">
            <a:extLst>
              <a:ext uri="{FF2B5EF4-FFF2-40B4-BE49-F238E27FC236}">
                <a16:creationId xmlns:a16="http://schemas.microsoft.com/office/drawing/2014/main" id="{BFFE3F9E-922F-4CF6-8DC0-B41F7FFF37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086" b="14352"/>
          <a:stretch/>
        </p:blipFill>
        <p:spPr>
          <a:xfrm>
            <a:off x="-1" y="71897"/>
            <a:ext cx="12192001" cy="46669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57"/>
          <a:stretch/>
        </p:blipFill>
        <p:spPr>
          <a:xfrm>
            <a:off x="0" y="3542616"/>
            <a:ext cx="12192000" cy="331538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D5CBDC7-B5A1-44E9-99D1-9E60AB4CD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356" y="4536660"/>
            <a:ext cx="5021782" cy="1509931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000000"/>
                </a:solidFill>
                <a:latin typeface="Comic Sans MS"/>
                <a:ea typeface="+mj-lt"/>
                <a:cs typeface="+mj-lt"/>
              </a:rPr>
              <a:t>3. Palmengarten</a:t>
            </a:r>
            <a:endParaRPr lang="pl-PL" sz="4000" dirty="0">
              <a:solidFill>
                <a:srgbClr val="00000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537727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budynek, zewnętrzne, przód, duży&#10;&#10;Opis wygenerowany przy bardzo wysokim poziomie pewności">
            <a:extLst>
              <a:ext uri="{FF2B5EF4-FFF2-40B4-BE49-F238E27FC236}">
                <a16:creationId xmlns:a16="http://schemas.microsoft.com/office/drawing/2014/main" id="{CFD65624-B73C-4C3C-9684-8B31E7668E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50" r="4605" b="-1"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57"/>
          <a:stretch/>
        </p:blipFill>
        <p:spPr>
          <a:xfrm>
            <a:off x="0" y="3542616"/>
            <a:ext cx="12192000" cy="331538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2D98B7D-A4AB-4ECE-BFC5-136D6A2A1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790" y="4666056"/>
            <a:ext cx="5021782" cy="1509931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000000"/>
                </a:solidFill>
                <a:latin typeface="Comic Sans MS"/>
                <a:ea typeface="+mj-lt"/>
                <a:cs typeface="+mj-lt"/>
              </a:rPr>
              <a:t>4. Römer</a:t>
            </a:r>
            <a:endParaRPr lang="pl-PL" sz="4000" dirty="0">
              <a:solidFill>
                <a:srgbClr val="00000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634590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zewnętrzne, droga, budynek, przód&#10;&#10;Opis wygenerowany przy bardzo wysokim poziomie pewności">
            <a:extLst>
              <a:ext uri="{FF2B5EF4-FFF2-40B4-BE49-F238E27FC236}">
                <a16:creationId xmlns:a16="http://schemas.microsoft.com/office/drawing/2014/main" id="{AAEEDC33-0668-446C-B9A4-046B257EAB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3140" r="6933"/>
          <a:stretch/>
        </p:blipFill>
        <p:spPr>
          <a:xfrm>
            <a:off x="6631430" y="-57499"/>
            <a:ext cx="6394152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170F1B2-AAD3-4D70-A981-2AF592742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66" y="2768143"/>
            <a:ext cx="4803636" cy="1311664"/>
          </a:xfrm>
        </p:spPr>
        <p:txBody>
          <a:bodyPr>
            <a:normAutofit/>
          </a:bodyPr>
          <a:lstStyle/>
          <a:p>
            <a:r>
              <a:rPr lang="pl-PL" sz="4100" b="1" dirty="0">
                <a:solidFill>
                  <a:srgbClr val="000000"/>
                </a:solidFill>
                <a:latin typeface="Comic Sans MS"/>
                <a:ea typeface="+mj-lt"/>
                <a:cs typeface="+mj-lt"/>
              </a:rPr>
              <a:t>5. Old Opera House (Alte Oper)</a:t>
            </a:r>
            <a:endParaRPr lang="pl-PL" sz="4100" dirty="0">
              <a:solidFill>
                <a:srgbClr val="00000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230548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Frankfurt nad Menem - piękne miasto warte zobaczenia.</vt:lpstr>
      <vt:lpstr>Wyjaśnienie...</vt:lpstr>
      <vt:lpstr>Charakterystyka</vt:lpstr>
      <vt:lpstr>10 WARTYCH ZOBACZENIA MIEJSC W FRANKFURCIE NAD MENEM.</vt:lpstr>
      <vt:lpstr>1. Stadel Museum </vt:lpstr>
      <vt:lpstr>2. Main Tower </vt:lpstr>
      <vt:lpstr>3. Palmengarten</vt:lpstr>
      <vt:lpstr>4. Römer</vt:lpstr>
      <vt:lpstr>5. Old Opera House (Alte Oper)</vt:lpstr>
      <vt:lpstr>6. Commerzbank-Arena </vt:lpstr>
      <vt:lpstr>7. Iron Bridge </vt:lpstr>
      <vt:lpstr>8. Galeria Kaufhof Frankfurt An der Hauptwache</vt:lpstr>
      <vt:lpstr>9. River Main </vt:lpstr>
      <vt:lpstr>10. Frankfurt am Main Hauptbahnhof</vt:lpstr>
      <vt:lpstr>Ende..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259</cp:revision>
  <dcterms:created xsi:type="dcterms:W3CDTF">2020-03-21T15:50:02Z</dcterms:created>
  <dcterms:modified xsi:type="dcterms:W3CDTF">2020-03-21T16:30:30Z</dcterms:modified>
</cp:coreProperties>
</file>