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86B1B3-BADE-4419-AD0C-499E65F0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3F1F-4AAE-4229-8337-A111FFEE78E4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6AA57C-F59C-4AAD-8959-D8F2F693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8611F5-8FC2-4C52-8934-C5185355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94F62-2645-4AA6-A372-71A809DEED4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716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3CBF37-C246-45B3-BB5C-9402E3E1E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67E1-B3D6-4824-B864-52C7B3FA2153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592975-8506-42FA-824E-B17F2FAA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3D0E8A-1B54-42C6-A12C-E499FEEC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1F5AE-B61D-4158-B116-550874382F2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52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C4DA20-009B-472E-A1BC-83BB209A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28FA-9518-4486-9229-31C664C2A33A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413407-105F-42C5-ADE2-68643948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BAA924-E478-4120-A87A-173B50924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44111-0DB9-4BE4-8C56-A41CC60C82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828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3D4ABC-4184-4490-8D8E-B737982D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E98-D029-4DF2-8D0D-210ABCD94600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2BB46F-4A38-4AA0-B141-2A20AEA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660C-61FD-4F86-86D4-E8EFECEA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8DC18-F1E5-4032-A807-C617BDD5F4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240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3BD9CF-9BDB-4639-A584-784A4D51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FA3C-3C91-44FE-AE5C-599D1932067D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819B13-910E-4AE1-AA8A-1DA8A399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7E5AD0-AF70-453C-ABAB-26D6E9F5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0704A-DF86-4FF1-8EBE-C503600579A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667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BB661FE-CA9D-4A58-BC7C-E4D9329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6E8E6-BC04-4C2F-A3FA-CC44D4490CB8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B6924CA-9135-4F72-9623-AA8FD1E2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ECAB3EF-159C-412F-8B94-AEC9885B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33A11-AB5F-4F95-B1DE-CD93163FB93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614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44F284A-500B-4F7F-9529-9FFE0DEA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4C3B-7AFF-45B7-A384-A65434DFD690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46B4C56-A2D1-4ED5-9925-42E80823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D051C5D-6DAA-47A9-8A85-2319496B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41D2B-18D9-45C7-A550-E2F373E1C4E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61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189C1919-B5BC-4800-A460-5C4D2258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B5DA-CA73-445F-A1F9-E2FE5DEB2995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372728CB-9B0D-4E71-8FC5-00279D10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64DBAF49-266B-4F75-A9C8-108F83B8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71268-F545-4CB8-9AC6-D7C1A26EA68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268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B456233-FC95-4734-96FB-4930795C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7E81-4345-4622-8787-08E608AA3366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E27FF184-3056-46E0-A0E5-BB21F657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B126C77-3522-4575-BA2B-6744EBBC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B663A-0060-442C-98D8-211ABF9E37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626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DBB43B9-63F8-4794-9461-C948CD1C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CD18E-FD05-4519-A670-4B1BECCD08BE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41D77F3A-4859-4DFA-8E34-A69DB3B8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4BBBE9E0-1269-4E5B-9B43-7726A6B8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75BE-80FD-460D-AAF9-C54554C38A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58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2E763D0-34B2-4A39-A91D-15C343FF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A29A-58EE-42E6-8D55-866243CC636C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05D17F46-3518-4B00-9FEB-01A0F736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FCFE9457-E0E2-4AF2-9438-679B727C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AAA2F-7C4D-4D15-86B7-21F57B771D3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910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E1FA97B-38A9-44A0-8647-37305CB006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A841EFC1-A861-449E-9697-9EBC9B1840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016516-E49E-4163-9512-4F85E4221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68525-4A5E-49F8-80C6-DE7B8D824C13}" type="datetimeFigureOut">
              <a:rPr lang="pl-PL"/>
              <a:pPr>
                <a:defRPr/>
              </a:pPr>
              <a:t>20.05.2020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D6EA7B-EF8F-467B-BE0B-877AE3E57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984950-6B68-42F5-BF05-68566E0F6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4B65B6-1325-4202-A336-A4C7CD8A872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smuzskawina.edu.pl/wp-content/uploads/2017/02/u%C5%9Bmiechnieta-bu%C5%BAka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4EF2952E-307B-4E3D-905C-948E8A31725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6725" y="447675"/>
            <a:ext cx="3414713" cy="3802063"/>
          </a:xfrm>
          <a:prstGeom prst="rect">
            <a:avLst/>
          </a:prstGeom>
          <a:solidFill>
            <a:srgbClr val="6C585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529761-7730-42E9-B8B7-3626EE86B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75" y="4598988"/>
            <a:ext cx="5981700" cy="1535112"/>
          </a:xfrm>
        </p:spPr>
        <p:txBody>
          <a:bodyPr anchor="ctr"/>
          <a:lstStyle/>
          <a:p>
            <a:r>
              <a:rPr lang="en-US" altLang="pl-PL" sz="4200" b="1"/>
              <a:t>Zasady </a:t>
            </a:r>
            <a:r>
              <a:rPr lang="pl-PL" altLang="pl-PL" sz="4200" b="1"/>
              <a:t>b</a:t>
            </a:r>
            <a:r>
              <a:rPr lang="en-US" altLang="pl-PL" sz="4200" b="1"/>
              <a:t>ezpiecznego </a:t>
            </a:r>
            <a:r>
              <a:rPr lang="pl-PL" altLang="pl-PL" sz="4200" b="1"/>
              <a:t>k</a:t>
            </a:r>
            <a:r>
              <a:rPr lang="en-US" altLang="pl-PL" sz="4200" b="1"/>
              <a:t>orzystania z Internetu</a:t>
            </a:r>
          </a:p>
        </p:txBody>
      </p:sp>
      <p:pic>
        <p:nvPicPr>
          <p:cNvPr id="7" name="Symbol zastępczy obrazu 6" descr="Obraz zawierający rysunek&#10;&#10;Opis wygenerowany automatycznie">
            <a:extLst>
              <a:ext uri="{FF2B5EF4-FFF2-40B4-BE49-F238E27FC236}">
                <a16:creationId xmlns:a16="http://schemas.microsoft.com/office/drawing/2014/main" id="{3750AB63-0B70-40BD-BDA2-BAF40FE646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8" r="13385" b="-2"/>
          <a:stretch>
            <a:fillRect/>
          </a:stretch>
        </p:blipFill>
        <p:spPr>
          <a:xfrm>
            <a:off x="4044950" y="447675"/>
            <a:ext cx="7680325" cy="3803650"/>
          </a:xfr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1E76F312-51AE-4B59-B2C5-864E97A793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6725" y="4419600"/>
            <a:ext cx="3414713" cy="1979613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EB5B8DB-B267-4EF6-A413-2B3E2E4AA5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044950" y="4416425"/>
            <a:ext cx="7688263" cy="19843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FA022B-AAA9-4AC1-880B-0EB07D9E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4602163"/>
          </a:xfrm>
        </p:spPr>
        <p:txBody>
          <a:bodyPr anchor="ctr"/>
          <a:lstStyle/>
          <a:p>
            <a:r>
              <a:rPr lang="pl-PL" altLang="pl-PL" sz="2800" b="1"/>
              <a:t>9</a:t>
            </a:r>
            <a:r>
              <a:rPr lang="en-US" altLang="pl-PL" sz="2800" b="1"/>
              <a:t>. Nigdy nie podawaj osobom poznanym w Internecie swojego adresu domowego, numeru telefonu i innych tego typu informacji. Nie możesz mieć pewności, z kim naprawdę rozmawiasz!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7E2B7-EE70-4767-8CFD-2B40323256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8D036D58-BC36-4A94-B5C2-FBBDFBDA6C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 descr="Obraz zawierający rysunek, gra&#10;&#10;Opis wygenerowany automatycznie">
            <a:extLst>
              <a:ext uri="{FF2B5EF4-FFF2-40B4-BE49-F238E27FC236}">
                <a16:creationId xmlns:a16="http://schemas.microsoft.com/office/drawing/2014/main" id="{C7E9E967-43CB-4E90-8CE8-B9B07282587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791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264143E2-2E2D-4EEA-8C33-034E05A52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8313" y="3990975"/>
            <a:ext cx="8018462" cy="116363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pl-PL" sz="4800" b="1"/>
              <a:t>DZIĘKUJĘ ZA UWAGĘ!</a:t>
            </a:r>
          </a:p>
        </p:txBody>
      </p:sp>
      <p:sp>
        <p:nvSpPr>
          <p:cNvPr id="23557" name="AutoShape 5" descr="Znalezione obrazy dla zapytania: uśmiechnięta buźka">
            <a:extLst>
              <a:ext uri="{FF2B5EF4-FFF2-40B4-BE49-F238E27FC236}">
                <a16:creationId xmlns:a16="http://schemas.microsoft.com/office/drawing/2014/main" id="{C28EA055-D0B8-453B-982D-47CA825F5A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9" name="AutoShape 7" descr="Znalezione obrazy dla zapytania: uśmiechnięta buźka">
            <a:extLst>
              <a:ext uri="{FF2B5EF4-FFF2-40B4-BE49-F238E27FC236}">
                <a16:creationId xmlns:a16="http://schemas.microsoft.com/office/drawing/2014/main" id="{A037DCC0-4222-417A-98C4-53AF2FFE35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1" name="AutoShape 9" descr="Znalezione obrazy dla zapytania: uśmiechnięta buźka">
            <a:extLst>
              <a:ext uri="{FF2B5EF4-FFF2-40B4-BE49-F238E27FC236}">
                <a16:creationId xmlns:a16="http://schemas.microsoft.com/office/drawing/2014/main" id="{137E4D48-948F-4415-8CC7-B9DC2E594B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3" name="AutoShape 11" descr="Czekoladowa Uśmiechnięta BUŹKA HAPPY żółta 1szt">
            <a:extLst>
              <a:ext uri="{FF2B5EF4-FFF2-40B4-BE49-F238E27FC236}">
                <a16:creationId xmlns:a16="http://schemas.microsoft.com/office/drawing/2014/main" id="{DB1D5FE5-1CA9-4207-8114-B2A93F5A5D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23564" name="Picture 12" descr="uśmiechnieta buźka">
            <a:extLst>
              <a:ext uri="{FF2B5EF4-FFF2-40B4-BE49-F238E27FC236}">
                <a16:creationId xmlns:a16="http://schemas.microsoft.com/office/drawing/2014/main" id="{AFA02656-FBDE-4558-A0E0-6DC876376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3" y="841375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CCE92-EFAB-4E8B-B07F-D891AE39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8650"/>
            <a:ext cx="3744912" cy="5387975"/>
          </a:xfrm>
        </p:spPr>
        <p:txBody>
          <a:bodyPr anchor="ctr"/>
          <a:lstStyle/>
          <a:p>
            <a:r>
              <a:rPr lang="en-US" altLang="pl-PL" b="1"/>
              <a:t>1. Nigdy nie podawaj </a:t>
            </a:r>
            <a:br>
              <a:rPr lang="pl-PL" altLang="pl-PL" b="1"/>
            </a:br>
            <a:r>
              <a:rPr lang="en-US" altLang="pl-PL" b="1"/>
              <a:t>w Internecie swojego prawdziwego imienia i nazwiska. Posługuj się nickiem, czyli pseudonimem, internetową ksywką.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CBAE51-5577-4935-8B14-2966E840B4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ounded Rectangle 20">
            <a:extLst>
              <a:ext uri="{FF2B5EF4-FFF2-40B4-BE49-F238E27FC236}">
                <a16:creationId xmlns:a16="http://schemas.microsoft.com/office/drawing/2014/main" id="{DAC4E871-4BDA-4952-A022-24F9E3F4A6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zawartości 5" descr="Obraz zawierający komputer, zegar, rysunek&#10;&#10;Opis wygenerowany automatycznie">
            <a:extLst>
              <a:ext uri="{FF2B5EF4-FFF2-40B4-BE49-F238E27FC236}">
                <a16:creationId xmlns:a16="http://schemas.microsoft.com/office/drawing/2014/main" id="{6987C9FA-54E3-4609-8B31-DCB0B0347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7" r="2" b="6268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0541C-B3EF-453B-B696-A60FF5E3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4879975"/>
          </a:xfrm>
        </p:spPr>
        <p:txBody>
          <a:bodyPr anchor="ctr"/>
          <a:lstStyle/>
          <a:p>
            <a:r>
              <a:rPr lang="en-US" altLang="pl-PL" sz="2800" b="1"/>
              <a:t>2. Kiedy coś lub ktoś w Internecie cię przestraszy, koniecznie powiedz o tym rodzicom lub innej zaufanej osobie dorosłej</a:t>
            </a:r>
            <a:r>
              <a:rPr lang="pl-PL" altLang="pl-PL" sz="2800" b="1"/>
              <a:t>.</a:t>
            </a:r>
            <a:endParaRPr lang="en-US" altLang="pl-PL" sz="2800" b="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19916F-B2B4-4782-A2FC-1BE6919BF3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ounded Rectangle 20">
            <a:extLst>
              <a:ext uri="{FF2B5EF4-FFF2-40B4-BE49-F238E27FC236}">
                <a16:creationId xmlns:a16="http://schemas.microsoft.com/office/drawing/2014/main" id="{B3494B48-87AC-4AC6-B9FD-41E1869793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D1CD1A02-76F1-4F49-88E5-B5CF47C2514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3200" y="1187450"/>
            <a:ext cx="6264275" cy="44831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3FA6E6-0D20-486D-84F4-01299E5C0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4767263"/>
          </a:xfrm>
        </p:spPr>
        <p:txBody>
          <a:bodyPr anchor="ctr"/>
          <a:lstStyle/>
          <a:p>
            <a:r>
              <a:rPr lang="pl-PL" altLang="pl-PL" sz="2800" b="1"/>
              <a:t>3</a:t>
            </a:r>
            <a:r>
              <a:rPr lang="en-US" altLang="pl-PL" sz="2800" b="1"/>
              <a:t>. Nie spędzaj całego wolnego czasu przy komputerze. Ustal sobie jakiś limit czasu, który poświęcasz komputerowi i staraj się go nie przekraczać.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9AB611-8D7D-4D20-8D34-AA7A0D2B09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BCC1C77E-D0EC-4BB1-BB22-69D09AEB269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 descr="Obraz zawierający rysunek, zegar, komputer&#10;&#10;Opis wygenerowany automatycznie">
            <a:extLst>
              <a:ext uri="{FF2B5EF4-FFF2-40B4-BE49-F238E27FC236}">
                <a16:creationId xmlns:a16="http://schemas.microsoft.com/office/drawing/2014/main" id="{731C1376-84AC-4253-907F-6D26440965F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" r="8742" b="-2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9EA17-6FF8-4A1C-A0E8-ED85028E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5235575"/>
          </a:xfrm>
        </p:spPr>
        <p:txBody>
          <a:bodyPr anchor="ctr"/>
          <a:lstStyle/>
          <a:p>
            <a:r>
              <a:rPr lang="pl-PL" altLang="pl-PL" sz="2800" b="1"/>
              <a:t>4</a:t>
            </a:r>
            <a:r>
              <a:rPr lang="en-US" altLang="pl-PL" sz="2800" b="1"/>
              <a:t>. Szanuj innych użytkowników Internetu. Traktuj ich tak, jak chcesz, żeby oni traktowali Ciebie</a:t>
            </a:r>
            <a:r>
              <a:rPr lang="en-US" altLang="pl-PL" sz="2500" b="1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3592C0-5EB2-492A-9126-3B1B3233B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EDF6A5A1-56AE-48C8-8C7A-96FF7A8CBD8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 descr="Obraz zawierający komputer&#10;&#10;Opis wygenerowany automatycznie">
            <a:extLst>
              <a:ext uri="{FF2B5EF4-FFF2-40B4-BE49-F238E27FC236}">
                <a16:creationId xmlns:a16="http://schemas.microsoft.com/office/drawing/2014/main" id="{EC14473A-4335-4E80-857B-BC0F6285835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" r="-2" b="6534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E5043-4097-4BA3-A0F3-B85C4FB3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4857750"/>
          </a:xfrm>
        </p:spPr>
        <p:txBody>
          <a:bodyPr anchor="ctr"/>
          <a:lstStyle/>
          <a:p>
            <a:r>
              <a:rPr lang="pl-PL" altLang="pl-PL" sz="2800" b="1"/>
              <a:t>5</a:t>
            </a:r>
            <a:r>
              <a:rPr lang="en-US" altLang="pl-PL" sz="2800" b="1"/>
              <a:t>. Internet to skarbnica wiedzy, ale pamiętaj, że nie wszystkie informacje, które w nim znajdziesz muszą być prawdziwe!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5786EF-9462-4E9D-8337-2203F9917B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43C22B28-E9AF-411C-914B-3065604EF3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zawartości 5" descr="Obraz zawierający rysunek&#10;&#10;Opis wygenerowany automatycznie">
            <a:extLst>
              <a:ext uri="{FF2B5EF4-FFF2-40B4-BE49-F238E27FC236}">
                <a16:creationId xmlns:a16="http://schemas.microsoft.com/office/drawing/2014/main" id="{A3F49ACD-8E93-4202-A82E-EEF483307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5" r="1669" b="2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150042-B1A8-4D2F-A11B-9C802B916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4813300"/>
          </a:xfrm>
        </p:spPr>
        <p:txBody>
          <a:bodyPr anchor="ctr"/>
          <a:lstStyle/>
          <a:p>
            <a:r>
              <a:rPr lang="pl-PL" altLang="pl-PL" sz="2800" b="1"/>
              <a:t>6</a:t>
            </a:r>
            <a:r>
              <a:rPr lang="en-US" altLang="pl-PL" sz="2800" b="1"/>
              <a:t>. Szanuj innych użytkowników Internetu. Traktuj ich tak, jak chcesz, żeby oni traktowali Ciebie</a:t>
            </a:r>
            <a:r>
              <a:rPr lang="en-US" altLang="pl-PL" sz="250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6F1BEE-B8DE-42FA-9072-09052DE988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D68D2D7A-129C-4245-A6C2-E08C7F00CF3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 descr="Obraz zawierający rysunek&#10;&#10;Opis wygenerowany automatycznie">
            <a:extLst>
              <a:ext uri="{FF2B5EF4-FFF2-40B4-BE49-F238E27FC236}">
                <a16:creationId xmlns:a16="http://schemas.microsoft.com/office/drawing/2014/main" id="{9EE1BC9F-9D70-4293-B1C8-A21A3C85D26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r="10461" b="-2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14DFB-247E-4BB8-A076-8A08EDF48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88" y="628650"/>
            <a:ext cx="3605212" cy="5111750"/>
          </a:xfrm>
        </p:spPr>
        <p:txBody>
          <a:bodyPr anchor="ctr"/>
          <a:lstStyle/>
          <a:p>
            <a:r>
              <a:rPr lang="pl-PL" altLang="pl-PL" sz="2800" b="1"/>
              <a:t>7</a:t>
            </a:r>
            <a:r>
              <a:rPr lang="en-US" altLang="pl-PL" sz="2800" b="1"/>
              <a:t>. Jeżeli wiadomość, którą otrzymałeś jest wulgarna lub niepokojąca, nie odpowiadaj na nią. Pokaż ją swoim rodzicom lub innej zaufanej osobie dorosłej.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F32B30-3938-44DE-B681-0FC912A81FB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70ADD01D-CB99-4A0B-ABBC-9A6EEA6CF2A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84AE04B0-A020-4224-91DB-D12972F4B9F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" r="2" b="6206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A5A23E-D45D-48E8-97AB-8F94FB1E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722313"/>
            <a:ext cx="3605213" cy="4424362"/>
          </a:xfrm>
        </p:spPr>
        <p:txBody>
          <a:bodyPr anchor="ctr"/>
          <a:lstStyle/>
          <a:p>
            <a:r>
              <a:rPr lang="pl-PL" altLang="pl-PL" sz="2800" b="1"/>
              <a:t>8</a:t>
            </a:r>
            <a:r>
              <a:rPr lang="en-US" altLang="pl-PL" sz="2800" b="1"/>
              <a:t>. Nigdy nie wysyłaj nieznajomym swoich zdjęć. Nie wiesz, do kogo naprawdę trafią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B93D86-C435-471B-BFA0-1886AFCFC0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8675" y="0"/>
            <a:ext cx="7553325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20">
            <a:extLst>
              <a:ext uri="{FF2B5EF4-FFF2-40B4-BE49-F238E27FC236}">
                <a16:creationId xmlns:a16="http://schemas.microsoft.com/office/drawing/2014/main" id="{97AD3925-9703-44CB-B60B-5282C5CB98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118100" y="558800"/>
            <a:ext cx="6594475" cy="57404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Symbol zastępczy obrazu 5" descr="Obraz zawierający rysunek&#10;&#10;Opis wygenerowany automatycznie">
            <a:extLst>
              <a:ext uri="{FF2B5EF4-FFF2-40B4-BE49-F238E27FC236}">
                <a16:creationId xmlns:a16="http://schemas.microsoft.com/office/drawing/2014/main" id="{0513DD71-0579-4F6A-BB2C-D59C8681BFC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" r="2" b="2"/>
          <a:stretch>
            <a:fillRect/>
          </a:stretch>
        </p:blipFill>
        <p:spPr>
          <a:xfrm>
            <a:off x="5283200" y="722313"/>
            <a:ext cx="6264275" cy="5413375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Zasady bezpiecznego korzystania z Internetu</vt:lpstr>
      <vt:lpstr>1. Nigdy nie podawaj  w Internecie swojego prawdziwego imienia i nazwiska. Posługuj się nickiem, czyli pseudonimem, internetową ksywką.</vt:lpstr>
      <vt:lpstr>2. Kiedy coś lub ktoś w Internecie cię przestraszy, koniecznie powiedz o tym rodzicom lub innej zaufanej osobie dorosłej.</vt:lpstr>
      <vt:lpstr>3. Nie spędzaj całego wolnego czasu przy komputerze. Ustal sobie jakiś limit czasu, który poświęcasz komputerowi i staraj się go nie przekraczać.</vt:lpstr>
      <vt:lpstr>4. Szanuj innych użytkowników Internetu. Traktuj ich tak, jak chcesz, żeby oni traktowali Ciebie.</vt:lpstr>
      <vt:lpstr>5. Internet to skarbnica wiedzy, ale pamiętaj, że nie wszystkie informacje, które w nim znajdziesz muszą być prawdziwe! </vt:lpstr>
      <vt:lpstr>6. Szanuj innych użytkowników Internetu. Traktuj ich tak, jak chcesz, żeby oni traktowali Ciebie.</vt:lpstr>
      <vt:lpstr>7. Jeżeli wiadomość, którą otrzymałeś jest wulgarna lub niepokojąca, nie odpowiadaj na nią. Pokaż ją swoim rodzicom lub innej zaufanej osobie dorosłej.</vt:lpstr>
      <vt:lpstr>8. Nigdy nie wysyłaj nieznajomym swoich zdjęć. Nie wiesz, do kogo naprawdę trafią</vt:lpstr>
      <vt:lpstr>9. Nigdy nie podawaj osobom poznanym w Internecie swojego adresu domowego, numeru telefonu i innych tego typu informacji. Nie możesz mieć pewności, z kim naprawdę rozmawiasz!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Bezpiecznego Korzystania z Internetu</dc:title>
  <dc:creator>Oliwia Niedziela</dc:creator>
  <cp:lastModifiedBy>OLA</cp:lastModifiedBy>
  <cp:revision>6</cp:revision>
  <dcterms:created xsi:type="dcterms:W3CDTF">2020-02-20T13:12:32Z</dcterms:created>
  <dcterms:modified xsi:type="dcterms:W3CDTF">2020-05-20T10:21:49Z</dcterms:modified>
</cp:coreProperties>
</file>