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sldIdLst>
    <p:sldId id="256" r:id="rId2"/>
    <p:sldId id="259" r:id="rId3"/>
    <p:sldId id="260" r:id="rId4"/>
    <p:sldId id="261" r:id="rId5"/>
    <p:sldId id="262" r:id="rId6"/>
    <p:sldId id="263" r:id="rId7"/>
    <p:sldId id="266" r:id="rId8"/>
    <p:sldId id="267" r:id="rId9"/>
    <p:sldId id="268" r:id="rId10"/>
    <p:sldId id="269" r:id="rId11"/>
    <p:sldId id="270" r:id="rId1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6F2"/>
    <a:srgbClr val="1F9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75" d="100"/>
          <a:sy n="75" d="100"/>
        </p:scale>
        <p:origin x="-3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1557F-CF70-42C8-9BB3-5AC9BBF29B40}" type="doc">
      <dgm:prSet loTypeId="urn:microsoft.com/office/officeart/2005/8/layout/vList2" loCatId="list" qsTypeId="urn:microsoft.com/office/officeart/2005/8/quickstyle/simple1#2" qsCatId="simple" csTypeId="urn:microsoft.com/office/officeart/2005/8/colors/accent6_4" csCatId="accent6"/>
      <dgm:spPr/>
      <dgm:t>
        <a:bodyPr/>
        <a:lstStyle/>
        <a:p>
          <a:endParaRPr lang="en-US"/>
        </a:p>
      </dgm:t>
    </dgm:pt>
    <dgm:pt modelId="{84F198F6-B26A-4EBA-9959-5C7F7EF27F0E}">
      <dgm:prSet/>
      <dgm:spPr/>
      <dgm:t>
        <a:bodyPr/>
        <a:lstStyle/>
        <a:p>
          <a:r>
            <a:rPr lang="pl-PL"/>
            <a:t>123456</a:t>
          </a:r>
          <a:endParaRPr lang="en-US"/>
        </a:p>
      </dgm:t>
    </dgm:pt>
    <dgm:pt modelId="{55951799-4B8D-4A38-8B5E-745762D5A4D8}" type="parTrans" cxnId="{97D3948C-80F8-4FA7-89DD-439C17EBC7C2}">
      <dgm:prSet/>
      <dgm:spPr/>
      <dgm:t>
        <a:bodyPr/>
        <a:lstStyle/>
        <a:p>
          <a:endParaRPr lang="en-US"/>
        </a:p>
      </dgm:t>
    </dgm:pt>
    <dgm:pt modelId="{4B6A22D9-A584-4B85-A16D-DCB2294D34F7}" type="sibTrans" cxnId="{97D3948C-80F8-4FA7-89DD-439C17EBC7C2}">
      <dgm:prSet/>
      <dgm:spPr/>
      <dgm:t>
        <a:bodyPr/>
        <a:lstStyle/>
        <a:p>
          <a:endParaRPr lang="en-US"/>
        </a:p>
      </dgm:t>
    </dgm:pt>
    <dgm:pt modelId="{76027140-F4CA-4920-82F1-950497794E4D}">
      <dgm:prSet/>
      <dgm:spPr/>
      <dgm:t>
        <a:bodyPr/>
        <a:lstStyle/>
        <a:p>
          <a:r>
            <a:rPr lang="pl-PL"/>
            <a:t>123456789</a:t>
          </a:r>
          <a:endParaRPr lang="en-US"/>
        </a:p>
      </dgm:t>
    </dgm:pt>
    <dgm:pt modelId="{40CEEF85-457E-4A1F-B323-19EAA365637D}" type="parTrans" cxnId="{49C38657-290C-4BAE-87D4-AE7A8037144A}">
      <dgm:prSet/>
      <dgm:spPr/>
      <dgm:t>
        <a:bodyPr/>
        <a:lstStyle/>
        <a:p>
          <a:endParaRPr lang="en-US"/>
        </a:p>
      </dgm:t>
    </dgm:pt>
    <dgm:pt modelId="{F794E064-28CC-4808-AB8F-97E38B325495}" type="sibTrans" cxnId="{49C38657-290C-4BAE-87D4-AE7A8037144A}">
      <dgm:prSet/>
      <dgm:spPr/>
      <dgm:t>
        <a:bodyPr/>
        <a:lstStyle/>
        <a:p>
          <a:endParaRPr lang="en-US"/>
        </a:p>
      </dgm:t>
    </dgm:pt>
    <dgm:pt modelId="{BA0F74B0-8429-4C79-ABE1-01E96B549C39}">
      <dgm:prSet/>
      <dgm:spPr/>
      <dgm:t>
        <a:bodyPr/>
        <a:lstStyle/>
        <a:p>
          <a:r>
            <a:rPr lang="pl-PL"/>
            <a:t>qwerty</a:t>
          </a:r>
          <a:endParaRPr lang="en-US"/>
        </a:p>
      </dgm:t>
    </dgm:pt>
    <dgm:pt modelId="{351189E2-BC5A-4EB2-8E47-962F55B0C7CA}" type="parTrans" cxnId="{4EAEDAD5-2F35-497C-8D73-A29FB3F696BF}">
      <dgm:prSet/>
      <dgm:spPr/>
      <dgm:t>
        <a:bodyPr/>
        <a:lstStyle/>
        <a:p>
          <a:endParaRPr lang="en-US"/>
        </a:p>
      </dgm:t>
    </dgm:pt>
    <dgm:pt modelId="{15856709-25F7-4227-9C34-C8BC236C8C01}" type="sibTrans" cxnId="{4EAEDAD5-2F35-497C-8D73-A29FB3F696BF}">
      <dgm:prSet/>
      <dgm:spPr/>
      <dgm:t>
        <a:bodyPr/>
        <a:lstStyle/>
        <a:p>
          <a:endParaRPr lang="en-US"/>
        </a:p>
      </dgm:t>
    </dgm:pt>
    <dgm:pt modelId="{3D5657F8-9A05-4CC2-9EBF-C4D4F5B9CC29}">
      <dgm:prSet/>
      <dgm:spPr/>
      <dgm:t>
        <a:bodyPr/>
        <a:lstStyle/>
        <a:p>
          <a:r>
            <a:rPr lang="pl-PL"/>
            <a:t>password</a:t>
          </a:r>
          <a:endParaRPr lang="en-US"/>
        </a:p>
      </dgm:t>
    </dgm:pt>
    <dgm:pt modelId="{CF8F559E-F8C0-4960-A129-2FD918C1310B}" type="parTrans" cxnId="{60594943-FA0E-4D70-8A20-F7E6AFF00A41}">
      <dgm:prSet/>
      <dgm:spPr/>
      <dgm:t>
        <a:bodyPr/>
        <a:lstStyle/>
        <a:p>
          <a:endParaRPr lang="en-US"/>
        </a:p>
      </dgm:t>
    </dgm:pt>
    <dgm:pt modelId="{4F1A08AC-3B90-4488-8FCA-6CF5DD7B7BE0}" type="sibTrans" cxnId="{60594943-FA0E-4D70-8A20-F7E6AFF00A41}">
      <dgm:prSet/>
      <dgm:spPr/>
      <dgm:t>
        <a:bodyPr/>
        <a:lstStyle/>
        <a:p>
          <a:endParaRPr lang="en-US"/>
        </a:p>
      </dgm:t>
    </dgm:pt>
    <dgm:pt modelId="{6D3AAF46-3300-49D0-85F0-9D89DE79C4E4}">
      <dgm:prSet/>
      <dgm:spPr/>
      <dgm:t>
        <a:bodyPr/>
        <a:lstStyle/>
        <a:p>
          <a:r>
            <a:rPr lang="pl-PL"/>
            <a:t>111111</a:t>
          </a:r>
          <a:endParaRPr lang="en-US"/>
        </a:p>
      </dgm:t>
    </dgm:pt>
    <dgm:pt modelId="{DD043DF9-68BA-45B2-8159-A6DA0188E230}" type="parTrans" cxnId="{7DD3B43C-02BD-48C0-8441-813F3EA0F6FB}">
      <dgm:prSet/>
      <dgm:spPr/>
      <dgm:t>
        <a:bodyPr/>
        <a:lstStyle/>
        <a:p>
          <a:endParaRPr lang="en-US"/>
        </a:p>
      </dgm:t>
    </dgm:pt>
    <dgm:pt modelId="{5881964F-8B84-49CC-8109-AE592E1CE39F}" type="sibTrans" cxnId="{7DD3B43C-02BD-48C0-8441-813F3EA0F6FB}">
      <dgm:prSet/>
      <dgm:spPr/>
      <dgm:t>
        <a:bodyPr/>
        <a:lstStyle/>
        <a:p>
          <a:endParaRPr lang="en-US"/>
        </a:p>
      </dgm:t>
    </dgm:pt>
    <dgm:pt modelId="{2D5B64D9-9660-4804-8F52-58494781181D}">
      <dgm:prSet/>
      <dgm:spPr/>
      <dgm:t>
        <a:bodyPr/>
        <a:lstStyle/>
        <a:p>
          <a:r>
            <a:rPr lang="pl-PL"/>
            <a:t>12345678</a:t>
          </a:r>
          <a:endParaRPr lang="en-US"/>
        </a:p>
      </dgm:t>
    </dgm:pt>
    <dgm:pt modelId="{4FAD6F0D-F2A5-4199-B7AA-2DA583923904}" type="parTrans" cxnId="{1E312625-26C5-4583-8A45-9C2EC1CE295D}">
      <dgm:prSet/>
      <dgm:spPr/>
      <dgm:t>
        <a:bodyPr/>
        <a:lstStyle/>
        <a:p>
          <a:endParaRPr lang="en-US"/>
        </a:p>
      </dgm:t>
    </dgm:pt>
    <dgm:pt modelId="{2D44A4FC-2B70-4BE2-ABE5-5FA5C878B78C}" type="sibTrans" cxnId="{1E312625-26C5-4583-8A45-9C2EC1CE295D}">
      <dgm:prSet/>
      <dgm:spPr/>
      <dgm:t>
        <a:bodyPr/>
        <a:lstStyle/>
        <a:p>
          <a:endParaRPr lang="en-US"/>
        </a:p>
      </dgm:t>
    </dgm:pt>
    <dgm:pt modelId="{73E17187-B503-47B9-9611-615522FD50B6}" type="pres">
      <dgm:prSet presAssocID="{4431557F-CF70-42C8-9BB3-5AC9BBF29B40}" presName="linear" presStyleCnt="0">
        <dgm:presLayoutVars>
          <dgm:animLvl val="lvl"/>
          <dgm:resizeHandles val="exact"/>
        </dgm:presLayoutVars>
      </dgm:prSet>
      <dgm:spPr/>
    </dgm:pt>
    <dgm:pt modelId="{17036E49-7A04-41AC-8A8E-3306F6CC4531}" type="pres">
      <dgm:prSet presAssocID="{84F198F6-B26A-4EBA-9959-5C7F7EF27F0E}" presName="parentText" presStyleLbl="node1" presStyleIdx="0" presStyleCnt="6">
        <dgm:presLayoutVars>
          <dgm:chMax val="0"/>
          <dgm:bulletEnabled val="1"/>
        </dgm:presLayoutVars>
      </dgm:prSet>
      <dgm:spPr/>
    </dgm:pt>
    <dgm:pt modelId="{3B01809A-D172-4A0C-9D5B-5EEE7F84191F}" type="pres">
      <dgm:prSet presAssocID="{4B6A22D9-A584-4B85-A16D-DCB2294D34F7}" presName="spacer" presStyleCnt="0"/>
      <dgm:spPr/>
    </dgm:pt>
    <dgm:pt modelId="{4E21BD15-4DA8-43B3-948E-10ACE1DE7C6A}" type="pres">
      <dgm:prSet presAssocID="{76027140-F4CA-4920-82F1-950497794E4D}" presName="parentText" presStyleLbl="node1" presStyleIdx="1" presStyleCnt="6">
        <dgm:presLayoutVars>
          <dgm:chMax val="0"/>
          <dgm:bulletEnabled val="1"/>
        </dgm:presLayoutVars>
      </dgm:prSet>
      <dgm:spPr/>
    </dgm:pt>
    <dgm:pt modelId="{EBEBCEDC-C037-4EAE-8A88-84430C3947A4}" type="pres">
      <dgm:prSet presAssocID="{F794E064-28CC-4808-AB8F-97E38B325495}" presName="spacer" presStyleCnt="0"/>
      <dgm:spPr/>
    </dgm:pt>
    <dgm:pt modelId="{C933B61A-09D1-4704-B440-9901F3CE45EE}" type="pres">
      <dgm:prSet presAssocID="{BA0F74B0-8429-4C79-ABE1-01E96B549C39}" presName="parentText" presStyleLbl="node1" presStyleIdx="2" presStyleCnt="6">
        <dgm:presLayoutVars>
          <dgm:chMax val="0"/>
          <dgm:bulletEnabled val="1"/>
        </dgm:presLayoutVars>
      </dgm:prSet>
      <dgm:spPr/>
    </dgm:pt>
    <dgm:pt modelId="{299C8DEE-ED50-4C58-BF18-633CC65DD63B}" type="pres">
      <dgm:prSet presAssocID="{15856709-25F7-4227-9C34-C8BC236C8C01}" presName="spacer" presStyleCnt="0"/>
      <dgm:spPr/>
    </dgm:pt>
    <dgm:pt modelId="{8924C492-9834-4150-8D95-3F8DF8D65418}" type="pres">
      <dgm:prSet presAssocID="{3D5657F8-9A05-4CC2-9EBF-C4D4F5B9CC29}" presName="parentText" presStyleLbl="node1" presStyleIdx="3" presStyleCnt="6">
        <dgm:presLayoutVars>
          <dgm:chMax val="0"/>
          <dgm:bulletEnabled val="1"/>
        </dgm:presLayoutVars>
      </dgm:prSet>
      <dgm:spPr/>
    </dgm:pt>
    <dgm:pt modelId="{5C3D8729-78B1-41C6-8FF9-7151FDDAD75D}" type="pres">
      <dgm:prSet presAssocID="{4F1A08AC-3B90-4488-8FCA-6CF5DD7B7BE0}" presName="spacer" presStyleCnt="0"/>
      <dgm:spPr/>
    </dgm:pt>
    <dgm:pt modelId="{6B427848-8639-4D81-A727-227619AF25D4}" type="pres">
      <dgm:prSet presAssocID="{6D3AAF46-3300-49D0-85F0-9D89DE79C4E4}" presName="parentText" presStyleLbl="node1" presStyleIdx="4" presStyleCnt="6">
        <dgm:presLayoutVars>
          <dgm:chMax val="0"/>
          <dgm:bulletEnabled val="1"/>
        </dgm:presLayoutVars>
      </dgm:prSet>
      <dgm:spPr/>
    </dgm:pt>
    <dgm:pt modelId="{AA8461BF-122D-47C3-93D6-1A6F60A6EEF9}" type="pres">
      <dgm:prSet presAssocID="{5881964F-8B84-49CC-8109-AE592E1CE39F}" presName="spacer" presStyleCnt="0"/>
      <dgm:spPr/>
    </dgm:pt>
    <dgm:pt modelId="{BFCA644C-8B2C-41F9-9FEE-9177F86856AC}" type="pres">
      <dgm:prSet presAssocID="{2D5B64D9-9660-4804-8F52-58494781181D}" presName="parentText" presStyleLbl="node1" presStyleIdx="5" presStyleCnt="6">
        <dgm:presLayoutVars>
          <dgm:chMax val="0"/>
          <dgm:bulletEnabled val="1"/>
        </dgm:presLayoutVars>
      </dgm:prSet>
      <dgm:spPr/>
    </dgm:pt>
  </dgm:ptLst>
  <dgm:cxnLst>
    <dgm:cxn modelId="{74298523-531E-4056-8AD5-423DA95AF703}" type="presOf" srcId="{84F198F6-B26A-4EBA-9959-5C7F7EF27F0E}" destId="{17036E49-7A04-41AC-8A8E-3306F6CC4531}" srcOrd="0" destOrd="0" presId="urn:microsoft.com/office/officeart/2005/8/layout/vList2"/>
    <dgm:cxn modelId="{1E312625-26C5-4583-8A45-9C2EC1CE295D}" srcId="{4431557F-CF70-42C8-9BB3-5AC9BBF29B40}" destId="{2D5B64D9-9660-4804-8F52-58494781181D}" srcOrd="5" destOrd="0" parTransId="{4FAD6F0D-F2A5-4199-B7AA-2DA583923904}" sibTransId="{2D44A4FC-2B70-4BE2-ABE5-5FA5C878B78C}"/>
    <dgm:cxn modelId="{6D952730-929D-48A4-B1EE-2CA983CF4C8B}" type="presOf" srcId="{2D5B64D9-9660-4804-8F52-58494781181D}" destId="{BFCA644C-8B2C-41F9-9FEE-9177F86856AC}" srcOrd="0" destOrd="0" presId="urn:microsoft.com/office/officeart/2005/8/layout/vList2"/>
    <dgm:cxn modelId="{F3FCBF33-4439-4918-8F8C-C113EF85E474}" type="presOf" srcId="{6D3AAF46-3300-49D0-85F0-9D89DE79C4E4}" destId="{6B427848-8639-4D81-A727-227619AF25D4}" srcOrd="0" destOrd="0" presId="urn:microsoft.com/office/officeart/2005/8/layout/vList2"/>
    <dgm:cxn modelId="{7DD3B43C-02BD-48C0-8441-813F3EA0F6FB}" srcId="{4431557F-CF70-42C8-9BB3-5AC9BBF29B40}" destId="{6D3AAF46-3300-49D0-85F0-9D89DE79C4E4}" srcOrd="4" destOrd="0" parTransId="{DD043DF9-68BA-45B2-8159-A6DA0188E230}" sibTransId="{5881964F-8B84-49CC-8109-AE592E1CE39F}"/>
    <dgm:cxn modelId="{60594943-FA0E-4D70-8A20-F7E6AFF00A41}" srcId="{4431557F-CF70-42C8-9BB3-5AC9BBF29B40}" destId="{3D5657F8-9A05-4CC2-9EBF-C4D4F5B9CC29}" srcOrd="3" destOrd="0" parTransId="{CF8F559E-F8C0-4960-A129-2FD918C1310B}" sibTransId="{4F1A08AC-3B90-4488-8FCA-6CF5DD7B7BE0}"/>
    <dgm:cxn modelId="{59542746-BF6F-4396-831E-42BAE42A93B5}" type="presOf" srcId="{3D5657F8-9A05-4CC2-9EBF-C4D4F5B9CC29}" destId="{8924C492-9834-4150-8D95-3F8DF8D65418}" srcOrd="0" destOrd="0" presId="urn:microsoft.com/office/officeart/2005/8/layout/vList2"/>
    <dgm:cxn modelId="{3E290A72-04C7-455D-8348-76BEFD882742}" type="presOf" srcId="{4431557F-CF70-42C8-9BB3-5AC9BBF29B40}" destId="{73E17187-B503-47B9-9611-615522FD50B6}" srcOrd="0" destOrd="0" presId="urn:microsoft.com/office/officeart/2005/8/layout/vList2"/>
    <dgm:cxn modelId="{49C38657-290C-4BAE-87D4-AE7A8037144A}" srcId="{4431557F-CF70-42C8-9BB3-5AC9BBF29B40}" destId="{76027140-F4CA-4920-82F1-950497794E4D}" srcOrd="1" destOrd="0" parTransId="{40CEEF85-457E-4A1F-B323-19EAA365637D}" sibTransId="{F794E064-28CC-4808-AB8F-97E38B325495}"/>
    <dgm:cxn modelId="{97D3948C-80F8-4FA7-89DD-439C17EBC7C2}" srcId="{4431557F-CF70-42C8-9BB3-5AC9BBF29B40}" destId="{84F198F6-B26A-4EBA-9959-5C7F7EF27F0E}" srcOrd="0" destOrd="0" parTransId="{55951799-4B8D-4A38-8B5E-745762D5A4D8}" sibTransId="{4B6A22D9-A584-4B85-A16D-DCB2294D34F7}"/>
    <dgm:cxn modelId="{17A64BAE-1072-410F-B854-49A9F3F57D34}" type="presOf" srcId="{76027140-F4CA-4920-82F1-950497794E4D}" destId="{4E21BD15-4DA8-43B3-948E-10ACE1DE7C6A}" srcOrd="0" destOrd="0" presId="urn:microsoft.com/office/officeart/2005/8/layout/vList2"/>
    <dgm:cxn modelId="{7D8443C3-8A50-4FFC-8864-B08B0A4F8EB5}" type="presOf" srcId="{BA0F74B0-8429-4C79-ABE1-01E96B549C39}" destId="{C933B61A-09D1-4704-B440-9901F3CE45EE}" srcOrd="0" destOrd="0" presId="urn:microsoft.com/office/officeart/2005/8/layout/vList2"/>
    <dgm:cxn modelId="{4EAEDAD5-2F35-497C-8D73-A29FB3F696BF}" srcId="{4431557F-CF70-42C8-9BB3-5AC9BBF29B40}" destId="{BA0F74B0-8429-4C79-ABE1-01E96B549C39}" srcOrd="2" destOrd="0" parTransId="{351189E2-BC5A-4EB2-8E47-962F55B0C7CA}" sibTransId="{15856709-25F7-4227-9C34-C8BC236C8C01}"/>
    <dgm:cxn modelId="{77A25143-F2E5-4D08-8E3E-CE763029AD30}" type="presParOf" srcId="{73E17187-B503-47B9-9611-615522FD50B6}" destId="{17036E49-7A04-41AC-8A8E-3306F6CC4531}" srcOrd="0" destOrd="0" presId="urn:microsoft.com/office/officeart/2005/8/layout/vList2"/>
    <dgm:cxn modelId="{01EBC14D-3BC7-4109-976C-FB3B6FCA781F}" type="presParOf" srcId="{73E17187-B503-47B9-9611-615522FD50B6}" destId="{3B01809A-D172-4A0C-9D5B-5EEE7F84191F}" srcOrd="1" destOrd="0" presId="urn:microsoft.com/office/officeart/2005/8/layout/vList2"/>
    <dgm:cxn modelId="{6C8501AD-E659-4CE0-85CB-252A943472E8}" type="presParOf" srcId="{73E17187-B503-47B9-9611-615522FD50B6}" destId="{4E21BD15-4DA8-43B3-948E-10ACE1DE7C6A}" srcOrd="2" destOrd="0" presId="urn:microsoft.com/office/officeart/2005/8/layout/vList2"/>
    <dgm:cxn modelId="{9912235E-80AB-4159-9C91-7D220B7BBD31}" type="presParOf" srcId="{73E17187-B503-47B9-9611-615522FD50B6}" destId="{EBEBCEDC-C037-4EAE-8A88-84430C3947A4}" srcOrd="3" destOrd="0" presId="urn:microsoft.com/office/officeart/2005/8/layout/vList2"/>
    <dgm:cxn modelId="{6BA63FD9-E09A-4A92-93B8-8C4111856FDF}" type="presParOf" srcId="{73E17187-B503-47B9-9611-615522FD50B6}" destId="{C933B61A-09D1-4704-B440-9901F3CE45EE}" srcOrd="4" destOrd="0" presId="urn:microsoft.com/office/officeart/2005/8/layout/vList2"/>
    <dgm:cxn modelId="{0BCEA7B1-9289-4AEA-AB69-01DFB8D45DDD}" type="presParOf" srcId="{73E17187-B503-47B9-9611-615522FD50B6}" destId="{299C8DEE-ED50-4C58-BF18-633CC65DD63B}" srcOrd="5" destOrd="0" presId="urn:microsoft.com/office/officeart/2005/8/layout/vList2"/>
    <dgm:cxn modelId="{65464713-5425-40D0-AEED-835F038F381A}" type="presParOf" srcId="{73E17187-B503-47B9-9611-615522FD50B6}" destId="{8924C492-9834-4150-8D95-3F8DF8D65418}" srcOrd="6" destOrd="0" presId="urn:microsoft.com/office/officeart/2005/8/layout/vList2"/>
    <dgm:cxn modelId="{96F28B7F-3A91-4BEC-A9A7-7AC57912842D}" type="presParOf" srcId="{73E17187-B503-47B9-9611-615522FD50B6}" destId="{5C3D8729-78B1-41C6-8FF9-7151FDDAD75D}" srcOrd="7" destOrd="0" presId="urn:microsoft.com/office/officeart/2005/8/layout/vList2"/>
    <dgm:cxn modelId="{96ACAE36-6B49-499E-B65C-04298DCA67A6}" type="presParOf" srcId="{73E17187-B503-47B9-9611-615522FD50B6}" destId="{6B427848-8639-4D81-A727-227619AF25D4}" srcOrd="8" destOrd="0" presId="urn:microsoft.com/office/officeart/2005/8/layout/vList2"/>
    <dgm:cxn modelId="{85A41B76-64EB-4703-B7D3-2A7B77B0D906}" type="presParOf" srcId="{73E17187-B503-47B9-9611-615522FD50B6}" destId="{AA8461BF-122D-47C3-93D6-1A6F60A6EEF9}" srcOrd="9" destOrd="0" presId="urn:microsoft.com/office/officeart/2005/8/layout/vList2"/>
    <dgm:cxn modelId="{19396FF4-0065-44B4-B4E1-96367BDA5FCC}" type="presParOf" srcId="{73E17187-B503-47B9-9611-615522FD50B6}" destId="{BFCA644C-8B2C-41F9-9FEE-9177F86856A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36E49-7A04-41AC-8A8E-3306F6CC4531}">
      <dsp:nvSpPr>
        <dsp:cNvPr id="0" name=""/>
        <dsp:cNvSpPr/>
      </dsp:nvSpPr>
      <dsp:spPr>
        <a:xfrm>
          <a:off x="0" y="65645"/>
          <a:ext cx="6364224" cy="81549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a:t>123456</a:t>
          </a:r>
          <a:endParaRPr lang="en-US" sz="3400" kern="1200"/>
        </a:p>
      </dsp:txBody>
      <dsp:txXfrm>
        <a:off x="39809" y="105454"/>
        <a:ext cx="6284606" cy="735872"/>
      </dsp:txXfrm>
    </dsp:sp>
    <dsp:sp modelId="{4E21BD15-4DA8-43B3-948E-10ACE1DE7C6A}">
      <dsp:nvSpPr>
        <dsp:cNvPr id="0" name=""/>
        <dsp:cNvSpPr/>
      </dsp:nvSpPr>
      <dsp:spPr>
        <a:xfrm>
          <a:off x="0" y="979056"/>
          <a:ext cx="6364224" cy="815490"/>
        </a:xfrm>
        <a:prstGeom prst="roundRect">
          <a:avLst/>
        </a:prstGeom>
        <a:solidFill>
          <a:schemeClr val="accent6">
            <a:shade val="50000"/>
            <a:hueOff val="-50170"/>
            <a:satOff val="1674"/>
            <a:lumOff val="12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a:t>123456789</a:t>
          </a:r>
          <a:endParaRPr lang="en-US" sz="3400" kern="1200"/>
        </a:p>
      </dsp:txBody>
      <dsp:txXfrm>
        <a:off x="39809" y="1018865"/>
        <a:ext cx="6284606" cy="735872"/>
      </dsp:txXfrm>
    </dsp:sp>
    <dsp:sp modelId="{C933B61A-09D1-4704-B440-9901F3CE45EE}">
      <dsp:nvSpPr>
        <dsp:cNvPr id="0" name=""/>
        <dsp:cNvSpPr/>
      </dsp:nvSpPr>
      <dsp:spPr>
        <a:xfrm>
          <a:off x="0" y="1892466"/>
          <a:ext cx="6364224" cy="815490"/>
        </a:xfrm>
        <a:prstGeom prst="roundRect">
          <a:avLst/>
        </a:prstGeom>
        <a:solidFill>
          <a:schemeClr val="accent6">
            <a:shade val="50000"/>
            <a:hueOff val="-100339"/>
            <a:satOff val="3349"/>
            <a:lumOff val="250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a:t>qwerty</a:t>
          </a:r>
          <a:endParaRPr lang="en-US" sz="3400" kern="1200"/>
        </a:p>
      </dsp:txBody>
      <dsp:txXfrm>
        <a:off x="39809" y="1932275"/>
        <a:ext cx="6284606" cy="735872"/>
      </dsp:txXfrm>
    </dsp:sp>
    <dsp:sp modelId="{8924C492-9834-4150-8D95-3F8DF8D65418}">
      <dsp:nvSpPr>
        <dsp:cNvPr id="0" name=""/>
        <dsp:cNvSpPr/>
      </dsp:nvSpPr>
      <dsp:spPr>
        <a:xfrm>
          <a:off x="0" y="2805876"/>
          <a:ext cx="6364224" cy="815490"/>
        </a:xfrm>
        <a:prstGeom prst="roundRect">
          <a:avLst/>
        </a:prstGeom>
        <a:solidFill>
          <a:schemeClr val="accent6">
            <a:shade val="50000"/>
            <a:hueOff val="-150509"/>
            <a:satOff val="5023"/>
            <a:lumOff val="37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a:t>password</a:t>
          </a:r>
          <a:endParaRPr lang="en-US" sz="3400" kern="1200"/>
        </a:p>
      </dsp:txBody>
      <dsp:txXfrm>
        <a:off x="39809" y="2845685"/>
        <a:ext cx="6284606" cy="735872"/>
      </dsp:txXfrm>
    </dsp:sp>
    <dsp:sp modelId="{6B427848-8639-4D81-A727-227619AF25D4}">
      <dsp:nvSpPr>
        <dsp:cNvPr id="0" name=""/>
        <dsp:cNvSpPr/>
      </dsp:nvSpPr>
      <dsp:spPr>
        <a:xfrm>
          <a:off x="0" y="3719286"/>
          <a:ext cx="6364224" cy="815490"/>
        </a:xfrm>
        <a:prstGeom prst="roundRect">
          <a:avLst/>
        </a:prstGeom>
        <a:solidFill>
          <a:schemeClr val="accent6">
            <a:shade val="50000"/>
            <a:hueOff val="-100339"/>
            <a:satOff val="3349"/>
            <a:lumOff val="250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a:t>111111</a:t>
          </a:r>
          <a:endParaRPr lang="en-US" sz="3400" kern="1200"/>
        </a:p>
      </dsp:txBody>
      <dsp:txXfrm>
        <a:off x="39809" y="3759095"/>
        <a:ext cx="6284606" cy="735872"/>
      </dsp:txXfrm>
    </dsp:sp>
    <dsp:sp modelId="{BFCA644C-8B2C-41F9-9FEE-9177F86856AC}">
      <dsp:nvSpPr>
        <dsp:cNvPr id="0" name=""/>
        <dsp:cNvSpPr/>
      </dsp:nvSpPr>
      <dsp:spPr>
        <a:xfrm>
          <a:off x="0" y="4632696"/>
          <a:ext cx="6364224" cy="815490"/>
        </a:xfrm>
        <a:prstGeom prst="roundRect">
          <a:avLst/>
        </a:prstGeom>
        <a:solidFill>
          <a:schemeClr val="accent6">
            <a:shade val="50000"/>
            <a:hueOff val="-50170"/>
            <a:satOff val="1674"/>
            <a:lumOff val="12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a:t>12345678</a:t>
          </a:r>
          <a:endParaRPr lang="en-US" sz="3400" kern="1200"/>
        </a:p>
      </dsp:txBody>
      <dsp:txXfrm>
        <a:off x="39809" y="4672505"/>
        <a:ext cx="6284606"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1C8E0AE-4C6D-4E69-8AE5-987F3A72EA2D}"/>
              </a:ext>
            </a:extLst>
          </p:cNvPr>
          <p:cNvSpPr/>
          <p:nvPr/>
        </p:nvSpPr>
        <p:spPr>
          <a:xfrm rot="5400000">
            <a:off x="858044" y="346869"/>
            <a:ext cx="146050" cy="703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5" name="Rectangle 9">
            <a:extLst>
              <a:ext uri="{FF2B5EF4-FFF2-40B4-BE49-F238E27FC236}">
                <a16:creationId xmlns:a16="http://schemas.microsoft.com/office/drawing/2014/main" id="{A47BB121-A0B6-43FF-9502-DF76348007F8}"/>
              </a:ext>
            </a:extLst>
          </p:cNvPr>
          <p:cNvSpPr/>
          <p:nvPr/>
        </p:nvSpPr>
        <p:spPr>
          <a:xfrm flipV="1">
            <a:off x="579438" y="4500563"/>
            <a:ext cx="11033125" cy="19050"/>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3">
            <a:extLst>
              <a:ext uri="{FF2B5EF4-FFF2-40B4-BE49-F238E27FC236}">
                <a16:creationId xmlns:a16="http://schemas.microsoft.com/office/drawing/2014/main" id="{72F00647-72EC-42FA-A56D-BA68BFC46005}"/>
              </a:ext>
            </a:extLst>
          </p:cNvPr>
          <p:cNvSpPr>
            <a:spLocks noGrp="1"/>
          </p:cNvSpPr>
          <p:nvPr>
            <p:ph type="dt" sz="half" idx="10"/>
          </p:nvPr>
        </p:nvSpPr>
        <p:spPr>
          <a:xfrm>
            <a:off x="576263" y="6356350"/>
            <a:ext cx="2743200" cy="365125"/>
          </a:xfrm>
        </p:spPr>
        <p:txBody>
          <a:bodyPr/>
          <a:lstStyle>
            <a:lvl1pPr>
              <a:defRPr/>
            </a:lvl1pPr>
          </a:lstStyle>
          <a:p>
            <a:pPr>
              <a:defRPr/>
            </a:pPr>
            <a:fld id="{535442B0-9523-4C52-ACB9-60BDDDC100FF}" type="datetimeFigureOut">
              <a:rPr lang="en-US"/>
              <a:pPr>
                <a:defRPr/>
              </a:pPr>
              <a:t>5/20/2020</a:t>
            </a:fld>
            <a:endParaRPr lang="en-US" dirty="0"/>
          </a:p>
        </p:txBody>
      </p:sp>
      <p:sp>
        <p:nvSpPr>
          <p:cNvPr id="7" name="Footer Placeholder 4">
            <a:extLst>
              <a:ext uri="{FF2B5EF4-FFF2-40B4-BE49-F238E27FC236}">
                <a16:creationId xmlns:a16="http://schemas.microsoft.com/office/drawing/2014/main" id="{26B68EB7-2E8C-42D8-9100-9B5476843F3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C27429B-CAD5-4DB9-A1C3-272AB43FA0D1}"/>
              </a:ext>
            </a:extLst>
          </p:cNvPr>
          <p:cNvSpPr>
            <a:spLocks noGrp="1"/>
          </p:cNvSpPr>
          <p:nvPr>
            <p:ph type="sldNum" sz="quarter" idx="12"/>
          </p:nvPr>
        </p:nvSpPr>
        <p:spPr>
          <a:xfrm>
            <a:off x="8869363" y="6356350"/>
            <a:ext cx="2743200" cy="365125"/>
          </a:xfrm>
        </p:spPr>
        <p:txBody>
          <a:bodyPr/>
          <a:lstStyle>
            <a:lvl1pPr>
              <a:defRPr/>
            </a:lvl1pPr>
          </a:lstStyle>
          <a:p>
            <a:fld id="{52467DFA-C0B3-4918-822F-E71CD3976573}" type="slidenum">
              <a:rPr lang="en-US" altLang="pl-PL"/>
              <a:pPr/>
              <a:t>‹#›</a:t>
            </a:fld>
            <a:endParaRPr lang="en-US" altLang="pl-PL"/>
          </a:p>
        </p:txBody>
      </p:sp>
    </p:spTree>
    <p:extLst>
      <p:ext uri="{BB962C8B-B14F-4D97-AF65-F5344CB8AC3E}">
        <p14:creationId xmlns:p14="http://schemas.microsoft.com/office/powerpoint/2010/main" val="1589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ABD69-4A55-4561-8AE8-0B30379E022E}"/>
              </a:ext>
            </a:extLst>
          </p:cNvPr>
          <p:cNvSpPr>
            <a:spLocks noGrp="1"/>
          </p:cNvSpPr>
          <p:nvPr>
            <p:ph type="dt" sz="half" idx="10"/>
          </p:nvPr>
        </p:nvSpPr>
        <p:spPr/>
        <p:txBody>
          <a:bodyPr/>
          <a:lstStyle>
            <a:lvl1pPr>
              <a:defRPr/>
            </a:lvl1pPr>
          </a:lstStyle>
          <a:p>
            <a:pPr>
              <a:defRPr/>
            </a:pPr>
            <a:fld id="{BF47D90C-4794-4F3C-BAF2-5F8E8B91E947}" type="datetimeFigureOut">
              <a:rPr lang="en-US"/>
              <a:pPr>
                <a:defRPr/>
              </a:pPr>
              <a:t>5/20/2020</a:t>
            </a:fld>
            <a:endParaRPr lang="en-US"/>
          </a:p>
        </p:txBody>
      </p:sp>
      <p:sp>
        <p:nvSpPr>
          <p:cNvPr id="5" name="Footer Placeholder 4">
            <a:extLst>
              <a:ext uri="{FF2B5EF4-FFF2-40B4-BE49-F238E27FC236}">
                <a16:creationId xmlns:a16="http://schemas.microsoft.com/office/drawing/2014/main" id="{4CEF516D-4798-4F74-B6CE-1FC587B99C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6C347F-F1F3-4F9A-A76F-51B9C3BCBE78}"/>
              </a:ext>
            </a:extLst>
          </p:cNvPr>
          <p:cNvSpPr>
            <a:spLocks noGrp="1"/>
          </p:cNvSpPr>
          <p:nvPr>
            <p:ph type="sldNum" sz="quarter" idx="12"/>
          </p:nvPr>
        </p:nvSpPr>
        <p:spPr/>
        <p:txBody>
          <a:bodyPr/>
          <a:lstStyle>
            <a:lvl1pPr>
              <a:defRPr/>
            </a:lvl1pPr>
          </a:lstStyle>
          <a:p>
            <a:fld id="{AFE5CCB8-FEEC-4CFD-A04C-EC0ECFEEE0D4}" type="slidenum">
              <a:rPr lang="en-US" altLang="pl-PL"/>
              <a:pPr/>
              <a:t>‹#›</a:t>
            </a:fld>
            <a:endParaRPr lang="en-US" altLang="pl-PL"/>
          </a:p>
        </p:txBody>
      </p:sp>
    </p:spTree>
    <p:extLst>
      <p:ext uri="{BB962C8B-B14F-4D97-AF65-F5344CB8AC3E}">
        <p14:creationId xmlns:p14="http://schemas.microsoft.com/office/powerpoint/2010/main" val="233011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510E7-8502-4F56-A376-0D59A0D4AD6D}"/>
              </a:ext>
            </a:extLst>
          </p:cNvPr>
          <p:cNvSpPr>
            <a:spLocks noGrp="1"/>
          </p:cNvSpPr>
          <p:nvPr>
            <p:ph type="dt" sz="half" idx="10"/>
          </p:nvPr>
        </p:nvSpPr>
        <p:spPr/>
        <p:txBody>
          <a:bodyPr/>
          <a:lstStyle>
            <a:lvl1pPr>
              <a:defRPr/>
            </a:lvl1pPr>
          </a:lstStyle>
          <a:p>
            <a:pPr>
              <a:defRPr/>
            </a:pPr>
            <a:fld id="{DA1C1735-D7D7-4E77-A490-E5BFEE8BF2A3}" type="datetimeFigureOut">
              <a:rPr lang="en-US"/>
              <a:pPr>
                <a:defRPr/>
              </a:pPr>
              <a:t>5/20/2020</a:t>
            </a:fld>
            <a:endParaRPr lang="en-US"/>
          </a:p>
        </p:txBody>
      </p:sp>
      <p:sp>
        <p:nvSpPr>
          <p:cNvPr id="5" name="Footer Placeholder 4">
            <a:extLst>
              <a:ext uri="{FF2B5EF4-FFF2-40B4-BE49-F238E27FC236}">
                <a16:creationId xmlns:a16="http://schemas.microsoft.com/office/drawing/2014/main" id="{A140BEE2-3110-45F0-B876-B82DCB243F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94F6AE-712B-4768-957E-BD0C5B6EA2B6}"/>
              </a:ext>
            </a:extLst>
          </p:cNvPr>
          <p:cNvSpPr>
            <a:spLocks noGrp="1"/>
          </p:cNvSpPr>
          <p:nvPr>
            <p:ph type="sldNum" sz="quarter" idx="12"/>
          </p:nvPr>
        </p:nvSpPr>
        <p:spPr/>
        <p:txBody>
          <a:bodyPr/>
          <a:lstStyle>
            <a:lvl1pPr>
              <a:defRPr/>
            </a:lvl1pPr>
          </a:lstStyle>
          <a:p>
            <a:fld id="{DA355F82-8078-4ABC-9608-2CB87A812BEF}" type="slidenum">
              <a:rPr lang="en-US" altLang="pl-PL"/>
              <a:pPr/>
              <a:t>‹#›</a:t>
            </a:fld>
            <a:endParaRPr lang="en-US" altLang="pl-PL"/>
          </a:p>
        </p:txBody>
      </p:sp>
    </p:spTree>
    <p:extLst>
      <p:ext uri="{BB962C8B-B14F-4D97-AF65-F5344CB8AC3E}">
        <p14:creationId xmlns:p14="http://schemas.microsoft.com/office/powerpoint/2010/main" val="193194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DD62081D-1BBF-4F8F-9F0E-DF89653EA2A7}"/>
              </a:ext>
            </a:extLst>
          </p:cNvPr>
          <p:cNvSpPr/>
          <p:nvPr/>
        </p:nvSpPr>
        <p:spPr>
          <a:xfrm>
            <a:off x="558800" y="0"/>
            <a:ext cx="11166475" cy="201930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useBgFill="1">
        <p:nvSpPr>
          <p:cNvPr id="5" name="Rectangle 9">
            <a:extLst>
              <a:ext uri="{FF2B5EF4-FFF2-40B4-BE49-F238E27FC236}">
                <a16:creationId xmlns:a16="http://schemas.microsoft.com/office/drawing/2014/main" id="{00B3C5C9-99A8-48D2-B527-152425B1BD1C}"/>
              </a:ext>
            </a:extLst>
          </p:cNvPr>
          <p:cNvSpPr/>
          <p:nvPr/>
        </p:nvSpPr>
        <p:spPr>
          <a:xfrm>
            <a:off x="566738" y="0"/>
            <a:ext cx="11155362" cy="201136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6" name="Rectangle 11">
            <a:extLst>
              <a:ext uri="{FF2B5EF4-FFF2-40B4-BE49-F238E27FC236}">
                <a16:creationId xmlns:a16="http://schemas.microsoft.com/office/drawing/2014/main" id="{494F1EF7-D189-4252-B37B-39449326878C}"/>
              </a:ext>
            </a:extLst>
          </p:cNvPr>
          <p:cNvSpPr/>
          <p:nvPr/>
        </p:nvSpPr>
        <p:spPr>
          <a:xfrm>
            <a:off x="498475" y="787400"/>
            <a:ext cx="128588"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145470AA-3B74-4129-903A-639EBF66BC42}"/>
              </a:ext>
            </a:extLst>
          </p:cNvPr>
          <p:cNvSpPr>
            <a:spLocks noGrp="1"/>
          </p:cNvSpPr>
          <p:nvPr>
            <p:ph type="dt" sz="half" idx="10"/>
          </p:nvPr>
        </p:nvSpPr>
        <p:spPr>
          <a:xfrm>
            <a:off x="1116013" y="6356350"/>
            <a:ext cx="2743200" cy="365125"/>
          </a:xfrm>
        </p:spPr>
        <p:txBody>
          <a:bodyPr/>
          <a:lstStyle>
            <a:lvl1pPr>
              <a:defRPr/>
            </a:lvl1pPr>
          </a:lstStyle>
          <a:p>
            <a:pPr>
              <a:defRPr/>
            </a:pPr>
            <a:fld id="{FC1820B2-3E59-4674-BD56-1965FEA4F657}" type="datetimeFigureOut">
              <a:rPr lang="en-US"/>
              <a:pPr>
                <a:defRPr/>
              </a:pPr>
              <a:t>5/20/2020</a:t>
            </a:fld>
            <a:endParaRPr lang="en-US"/>
          </a:p>
        </p:txBody>
      </p:sp>
      <p:sp>
        <p:nvSpPr>
          <p:cNvPr id="8" name="Footer Placeholder 4">
            <a:extLst>
              <a:ext uri="{FF2B5EF4-FFF2-40B4-BE49-F238E27FC236}">
                <a16:creationId xmlns:a16="http://schemas.microsoft.com/office/drawing/2014/main" id="{29F4F18C-376A-41F6-A533-C2544C04D8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62C2F30-D2BB-4E09-BA1D-CA2B1325FD13}"/>
              </a:ext>
            </a:extLst>
          </p:cNvPr>
          <p:cNvSpPr>
            <a:spLocks noGrp="1"/>
          </p:cNvSpPr>
          <p:nvPr>
            <p:ph type="sldNum" sz="quarter" idx="12"/>
          </p:nvPr>
        </p:nvSpPr>
        <p:spPr>
          <a:xfrm>
            <a:off x="8540750" y="6356350"/>
            <a:ext cx="2743200" cy="365125"/>
          </a:xfrm>
        </p:spPr>
        <p:txBody>
          <a:bodyPr/>
          <a:lstStyle>
            <a:lvl1pPr>
              <a:defRPr/>
            </a:lvl1pPr>
          </a:lstStyle>
          <a:p>
            <a:fld id="{73DDFE17-EA7F-4FB0-A84E-E151CB0D9012}" type="slidenum">
              <a:rPr lang="en-US" altLang="pl-PL"/>
              <a:pPr/>
              <a:t>‹#›</a:t>
            </a:fld>
            <a:endParaRPr lang="en-US" altLang="pl-PL"/>
          </a:p>
        </p:txBody>
      </p:sp>
    </p:spTree>
    <p:extLst>
      <p:ext uri="{BB962C8B-B14F-4D97-AF65-F5344CB8AC3E}">
        <p14:creationId xmlns:p14="http://schemas.microsoft.com/office/powerpoint/2010/main" val="265359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1867B33E-DECF-4861-B2D0-38F3B3BE6031}"/>
              </a:ext>
            </a:extLst>
          </p:cNvPr>
          <p:cNvSpPr/>
          <p:nvPr/>
        </p:nvSpPr>
        <p:spPr>
          <a:xfrm>
            <a:off x="558800" y="4981575"/>
            <a:ext cx="11134725" cy="822325"/>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latin typeface="Calibri" panose="020F0502020204030204"/>
            </a:endParaRPr>
          </a:p>
        </p:txBody>
      </p:sp>
      <p:sp>
        <p:nvSpPr>
          <p:cNvPr id="5" name="Rectangle 9">
            <a:extLst>
              <a:ext uri="{FF2B5EF4-FFF2-40B4-BE49-F238E27FC236}">
                <a16:creationId xmlns:a16="http://schemas.microsoft.com/office/drawing/2014/main" id="{E43BE861-B830-4E9B-BC84-CF948EACE247}"/>
              </a:ext>
            </a:extLst>
          </p:cNvPr>
          <p:cNvSpPr/>
          <p:nvPr/>
        </p:nvSpPr>
        <p:spPr>
          <a:xfrm>
            <a:off x="498475" y="5118100"/>
            <a:ext cx="146050"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Date Placeholder 3">
            <a:extLst>
              <a:ext uri="{FF2B5EF4-FFF2-40B4-BE49-F238E27FC236}">
                <a16:creationId xmlns:a16="http://schemas.microsoft.com/office/drawing/2014/main" id="{5A393689-126A-40CA-B849-18E5F7B5D251}"/>
              </a:ext>
            </a:extLst>
          </p:cNvPr>
          <p:cNvSpPr>
            <a:spLocks noGrp="1"/>
          </p:cNvSpPr>
          <p:nvPr>
            <p:ph type="dt" sz="half" idx="10"/>
          </p:nvPr>
        </p:nvSpPr>
        <p:spPr/>
        <p:txBody>
          <a:bodyPr/>
          <a:lstStyle>
            <a:lvl1pPr>
              <a:defRPr/>
            </a:lvl1pPr>
          </a:lstStyle>
          <a:p>
            <a:pPr>
              <a:defRPr/>
            </a:pPr>
            <a:fld id="{BABAC005-26DE-4299-9B45-A9584E1498A8}" type="datetimeFigureOut">
              <a:rPr lang="en-US"/>
              <a:pPr>
                <a:defRPr/>
              </a:pPr>
              <a:t>5/20/2020</a:t>
            </a:fld>
            <a:endParaRPr lang="en-US"/>
          </a:p>
        </p:txBody>
      </p:sp>
      <p:sp>
        <p:nvSpPr>
          <p:cNvPr id="7" name="Footer Placeholder 4">
            <a:extLst>
              <a:ext uri="{FF2B5EF4-FFF2-40B4-BE49-F238E27FC236}">
                <a16:creationId xmlns:a16="http://schemas.microsoft.com/office/drawing/2014/main" id="{6A901DB5-AD3C-4000-A145-371EF72DB0C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CAF9B4C-CF16-4BB2-92D5-11D2234BAB30}"/>
              </a:ext>
            </a:extLst>
          </p:cNvPr>
          <p:cNvSpPr>
            <a:spLocks noGrp="1"/>
          </p:cNvSpPr>
          <p:nvPr>
            <p:ph type="sldNum" sz="quarter" idx="12"/>
          </p:nvPr>
        </p:nvSpPr>
        <p:spPr/>
        <p:txBody>
          <a:bodyPr/>
          <a:lstStyle>
            <a:lvl1pPr>
              <a:defRPr/>
            </a:lvl1pPr>
          </a:lstStyle>
          <a:p>
            <a:fld id="{F954F204-53FF-49C7-8209-D4869134FBCF}" type="slidenum">
              <a:rPr lang="en-US" altLang="pl-PL"/>
              <a:pPr/>
              <a:t>‹#›</a:t>
            </a:fld>
            <a:endParaRPr lang="en-US" altLang="pl-PL"/>
          </a:p>
        </p:txBody>
      </p:sp>
    </p:spTree>
    <p:extLst>
      <p:ext uri="{BB962C8B-B14F-4D97-AF65-F5344CB8AC3E}">
        <p14:creationId xmlns:p14="http://schemas.microsoft.com/office/powerpoint/2010/main" val="238478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6BE5B99A-BB3E-4327-89D3-D90EED7026E9}"/>
              </a:ext>
            </a:extLst>
          </p:cNvPr>
          <p:cNvSpPr/>
          <p:nvPr/>
        </p:nvSpPr>
        <p:spPr>
          <a:xfrm>
            <a:off x="558800" y="0"/>
            <a:ext cx="11166475" cy="201930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useBgFill="1">
        <p:nvSpPr>
          <p:cNvPr id="6" name="Rectangle 10">
            <a:extLst>
              <a:ext uri="{FF2B5EF4-FFF2-40B4-BE49-F238E27FC236}">
                <a16:creationId xmlns:a16="http://schemas.microsoft.com/office/drawing/2014/main" id="{7E7AE4D9-1914-42A0-9AAA-81677BA03B4B}"/>
              </a:ext>
            </a:extLst>
          </p:cNvPr>
          <p:cNvSpPr/>
          <p:nvPr/>
        </p:nvSpPr>
        <p:spPr>
          <a:xfrm>
            <a:off x="566738" y="0"/>
            <a:ext cx="11155362" cy="201136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7" name="Rectangle 12">
            <a:extLst>
              <a:ext uri="{FF2B5EF4-FFF2-40B4-BE49-F238E27FC236}">
                <a16:creationId xmlns:a16="http://schemas.microsoft.com/office/drawing/2014/main" id="{FF87ABF0-9355-4796-9532-934B1020258D}"/>
              </a:ext>
            </a:extLst>
          </p:cNvPr>
          <p:cNvSpPr/>
          <p:nvPr/>
        </p:nvSpPr>
        <p:spPr>
          <a:xfrm>
            <a:off x="498475" y="787400"/>
            <a:ext cx="128588"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36CD1F6A-665B-4317-A12F-9184A3BB7569}"/>
              </a:ext>
            </a:extLst>
          </p:cNvPr>
          <p:cNvSpPr>
            <a:spLocks noGrp="1"/>
          </p:cNvSpPr>
          <p:nvPr>
            <p:ph type="dt" sz="half" idx="10"/>
          </p:nvPr>
        </p:nvSpPr>
        <p:spPr>
          <a:xfrm>
            <a:off x="1116013" y="6356350"/>
            <a:ext cx="2743200" cy="365125"/>
          </a:xfrm>
        </p:spPr>
        <p:txBody>
          <a:bodyPr/>
          <a:lstStyle>
            <a:lvl1pPr>
              <a:defRPr/>
            </a:lvl1pPr>
          </a:lstStyle>
          <a:p>
            <a:pPr>
              <a:defRPr/>
            </a:pPr>
            <a:fld id="{D6C61ACC-AA94-4528-8D5B-DEC45CE598AD}" type="datetimeFigureOut">
              <a:rPr lang="en-US"/>
              <a:pPr>
                <a:defRPr/>
              </a:pPr>
              <a:t>5/20/2020</a:t>
            </a:fld>
            <a:endParaRPr lang="en-US"/>
          </a:p>
        </p:txBody>
      </p:sp>
      <p:sp>
        <p:nvSpPr>
          <p:cNvPr id="9" name="Footer Placeholder 5">
            <a:extLst>
              <a:ext uri="{FF2B5EF4-FFF2-40B4-BE49-F238E27FC236}">
                <a16:creationId xmlns:a16="http://schemas.microsoft.com/office/drawing/2014/main" id="{3F5066BE-36A4-4D9B-8019-96789DE0701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16F47E2B-FECA-4362-A0D7-F56BACB0AAF3}"/>
              </a:ext>
            </a:extLst>
          </p:cNvPr>
          <p:cNvSpPr>
            <a:spLocks noGrp="1"/>
          </p:cNvSpPr>
          <p:nvPr>
            <p:ph type="sldNum" sz="quarter" idx="12"/>
          </p:nvPr>
        </p:nvSpPr>
        <p:spPr>
          <a:xfrm>
            <a:off x="8540750" y="6356350"/>
            <a:ext cx="2743200" cy="365125"/>
          </a:xfrm>
        </p:spPr>
        <p:txBody>
          <a:bodyPr/>
          <a:lstStyle>
            <a:lvl1pPr>
              <a:defRPr/>
            </a:lvl1pPr>
          </a:lstStyle>
          <a:p>
            <a:fld id="{348C7797-E6DA-4FAB-9CE3-67F50A621BE5}" type="slidenum">
              <a:rPr lang="en-US" altLang="pl-PL"/>
              <a:pPr/>
              <a:t>‹#›</a:t>
            </a:fld>
            <a:endParaRPr lang="en-US" altLang="pl-PL"/>
          </a:p>
        </p:txBody>
      </p:sp>
    </p:spTree>
    <p:extLst>
      <p:ext uri="{BB962C8B-B14F-4D97-AF65-F5344CB8AC3E}">
        <p14:creationId xmlns:p14="http://schemas.microsoft.com/office/powerpoint/2010/main" val="204991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7" name="Rectangle 10">
            <a:extLst>
              <a:ext uri="{FF2B5EF4-FFF2-40B4-BE49-F238E27FC236}">
                <a16:creationId xmlns:a16="http://schemas.microsoft.com/office/drawing/2014/main" id="{F9E94B8D-4236-4B48-AA15-8039FF268F99}"/>
              </a:ext>
            </a:extLst>
          </p:cNvPr>
          <p:cNvSpPr/>
          <p:nvPr/>
        </p:nvSpPr>
        <p:spPr>
          <a:xfrm>
            <a:off x="558800" y="0"/>
            <a:ext cx="11166475" cy="201930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useBgFill="1">
        <p:nvSpPr>
          <p:cNvPr id="8" name="Rectangle 12">
            <a:extLst>
              <a:ext uri="{FF2B5EF4-FFF2-40B4-BE49-F238E27FC236}">
                <a16:creationId xmlns:a16="http://schemas.microsoft.com/office/drawing/2014/main" id="{54B936DB-263A-4BB2-814F-B13122F75576}"/>
              </a:ext>
            </a:extLst>
          </p:cNvPr>
          <p:cNvSpPr/>
          <p:nvPr/>
        </p:nvSpPr>
        <p:spPr>
          <a:xfrm>
            <a:off x="566738" y="0"/>
            <a:ext cx="11155362" cy="201136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latin typeface="Calibri" panose="020F0502020204030204"/>
            </a:endParaRPr>
          </a:p>
        </p:txBody>
      </p:sp>
      <p:sp>
        <p:nvSpPr>
          <p:cNvPr id="9" name="Rectangle 14">
            <a:extLst>
              <a:ext uri="{FF2B5EF4-FFF2-40B4-BE49-F238E27FC236}">
                <a16:creationId xmlns:a16="http://schemas.microsoft.com/office/drawing/2014/main" id="{746632B9-2E4C-4F70-A1E9-286A039E01D9}"/>
              </a:ext>
            </a:extLst>
          </p:cNvPr>
          <p:cNvSpPr/>
          <p:nvPr/>
        </p:nvSpPr>
        <p:spPr>
          <a:xfrm>
            <a:off x="498475" y="787400"/>
            <a:ext cx="128588"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6">
            <a:extLst>
              <a:ext uri="{FF2B5EF4-FFF2-40B4-BE49-F238E27FC236}">
                <a16:creationId xmlns:a16="http://schemas.microsoft.com/office/drawing/2014/main" id="{BBAA374F-CB66-4F15-B00E-89958C4EA78B}"/>
              </a:ext>
            </a:extLst>
          </p:cNvPr>
          <p:cNvSpPr>
            <a:spLocks noGrp="1"/>
          </p:cNvSpPr>
          <p:nvPr>
            <p:ph type="dt" sz="half" idx="10"/>
          </p:nvPr>
        </p:nvSpPr>
        <p:spPr>
          <a:xfrm>
            <a:off x="1116013" y="6356350"/>
            <a:ext cx="2743200" cy="365125"/>
          </a:xfrm>
        </p:spPr>
        <p:txBody>
          <a:bodyPr/>
          <a:lstStyle>
            <a:lvl1pPr>
              <a:defRPr/>
            </a:lvl1pPr>
          </a:lstStyle>
          <a:p>
            <a:pPr>
              <a:defRPr/>
            </a:pPr>
            <a:fld id="{E8074DD5-780C-425A-AA5B-54003BF6A6E5}" type="datetimeFigureOut">
              <a:rPr lang="en-US"/>
              <a:pPr>
                <a:defRPr/>
              </a:pPr>
              <a:t>5/20/2020</a:t>
            </a:fld>
            <a:endParaRPr lang="en-US"/>
          </a:p>
        </p:txBody>
      </p:sp>
      <p:sp>
        <p:nvSpPr>
          <p:cNvPr id="11" name="Footer Placeholder 7">
            <a:extLst>
              <a:ext uri="{FF2B5EF4-FFF2-40B4-BE49-F238E27FC236}">
                <a16:creationId xmlns:a16="http://schemas.microsoft.com/office/drawing/2014/main" id="{5B2A557E-7386-4197-910B-E3441EDA0B09}"/>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F60FCA7F-E9F0-4509-96F7-83E1236DA9A6}"/>
              </a:ext>
            </a:extLst>
          </p:cNvPr>
          <p:cNvSpPr>
            <a:spLocks noGrp="1"/>
          </p:cNvSpPr>
          <p:nvPr>
            <p:ph type="sldNum" sz="quarter" idx="12"/>
          </p:nvPr>
        </p:nvSpPr>
        <p:spPr>
          <a:xfrm>
            <a:off x="8540750" y="6356350"/>
            <a:ext cx="2743200" cy="365125"/>
          </a:xfrm>
        </p:spPr>
        <p:txBody>
          <a:bodyPr/>
          <a:lstStyle>
            <a:lvl1pPr>
              <a:defRPr/>
            </a:lvl1pPr>
          </a:lstStyle>
          <a:p>
            <a:fld id="{A0608E1A-B12D-4BC2-B355-782F2C8D9647}" type="slidenum">
              <a:rPr lang="en-US" altLang="pl-PL"/>
              <a:pPr/>
              <a:t>‹#›</a:t>
            </a:fld>
            <a:endParaRPr lang="en-US" altLang="pl-PL"/>
          </a:p>
        </p:txBody>
      </p:sp>
    </p:spTree>
    <p:extLst>
      <p:ext uri="{BB962C8B-B14F-4D97-AF65-F5344CB8AC3E}">
        <p14:creationId xmlns:p14="http://schemas.microsoft.com/office/powerpoint/2010/main" val="52387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3" name="Rectangle 6">
            <a:extLst>
              <a:ext uri="{FF2B5EF4-FFF2-40B4-BE49-F238E27FC236}">
                <a16:creationId xmlns:a16="http://schemas.microsoft.com/office/drawing/2014/main" id="{A8F94DA2-9256-467E-9F43-33D933A67AED}"/>
              </a:ext>
            </a:extLst>
          </p:cNvPr>
          <p:cNvSpPr/>
          <p:nvPr/>
        </p:nvSpPr>
        <p:spPr>
          <a:xfrm>
            <a:off x="665163" y="1533525"/>
            <a:ext cx="10917237"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4" name="Rectangle 8">
            <a:extLst>
              <a:ext uri="{FF2B5EF4-FFF2-40B4-BE49-F238E27FC236}">
                <a16:creationId xmlns:a16="http://schemas.microsoft.com/office/drawing/2014/main" id="{FAE65E9E-2BBE-43B4-9A1A-D1D30045C52B}"/>
              </a:ext>
            </a:extLst>
          </p:cNvPr>
          <p:cNvSpPr/>
          <p:nvPr/>
        </p:nvSpPr>
        <p:spPr>
          <a:xfrm>
            <a:off x="609600" y="2971800"/>
            <a:ext cx="127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5" name="Date Placeholder 2">
            <a:extLst>
              <a:ext uri="{FF2B5EF4-FFF2-40B4-BE49-F238E27FC236}">
                <a16:creationId xmlns:a16="http://schemas.microsoft.com/office/drawing/2014/main" id="{3451B093-C50C-4C28-919F-36945A32D31B}"/>
              </a:ext>
            </a:extLst>
          </p:cNvPr>
          <p:cNvSpPr>
            <a:spLocks noGrp="1"/>
          </p:cNvSpPr>
          <p:nvPr>
            <p:ph type="dt" sz="half" idx="10"/>
          </p:nvPr>
        </p:nvSpPr>
        <p:spPr/>
        <p:txBody>
          <a:bodyPr/>
          <a:lstStyle>
            <a:lvl1pPr>
              <a:defRPr/>
            </a:lvl1pPr>
          </a:lstStyle>
          <a:p>
            <a:pPr>
              <a:defRPr/>
            </a:pPr>
            <a:fld id="{2D04089B-A4C0-4F28-AA3F-BCD9296A7FBD}" type="datetimeFigureOut">
              <a:rPr lang="en-US"/>
              <a:pPr>
                <a:defRPr/>
              </a:pPr>
              <a:t>5/20/2020</a:t>
            </a:fld>
            <a:endParaRPr lang="en-US"/>
          </a:p>
        </p:txBody>
      </p:sp>
      <p:sp>
        <p:nvSpPr>
          <p:cNvPr id="6" name="Footer Placeholder 3">
            <a:extLst>
              <a:ext uri="{FF2B5EF4-FFF2-40B4-BE49-F238E27FC236}">
                <a16:creationId xmlns:a16="http://schemas.microsoft.com/office/drawing/2014/main" id="{F5C7B40E-A23B-48EE-91FD-B7747F3DBB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824263C-44AE-44B8-A1EF-B9393D37A0D6}"/>
              </a:ext>
            </a:extLst>
          </p:cNvPr>
          <p:cNvSpPr>
            <a:spLocks noGrp="1"/>
          </p:cNvSpPr>
          <p:nvPr>
            <p:ph type="sldNum" sz="quarter" idx="12"/>
          </p:nvPr>
        </p:nvSpPr>
        <p:spPr/>
        <p:txBody>
          <a:bodyPr/>
          <a:lstStyle>
            <a:lvl1pPr>
              <a:defRPr/>
            </a:lvl1pPr>
          </a:lstStyle>
          <a:p>
            <a:fld id="{49C57DAE-C486-4448-B7FA-D006D069B099}" type="slidenum">
              <a:rPr lang="en-US" altLang="pl-PL"/>
              <a:pPr/>
              <a:t>‹#›</a:t>
            </a:fld>
            <a:endParaRPr lang="en-US" altLang="pl-PL"/>
          </a:p>
        </p:txBody>
      </p:sp>
    </p:spTree>
    <p:extLst>
      <p:ext uri="{BB962C8B-B14F-4D97-AF65-F5344CB8AC3E}">
        <p14:creationId xmlns:p14="http://schemas.microsoft.com/office/powerpoint/2010/main" val="106529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1A3801-79C6-4ACA-A2B2-F24D0FC794AB}"/>
              </a:ext>
            </a:extLst>
          </p:cNvPr>
          <p:cNvSpPr>
            <a:spLocks noGrp="1"/>
          </p:cNvSpPr>
          <p:nvPr>
            <p:ph type="dt" sz="half" idx="10"/>
          </p:nvPr>
        </p:nvSpPr>
        <p:spPr/>
        <p:txBody>
          <a:bodyPr/>
          <a:lstStyle>
            <a:lvl1pPr>
              <a:defRPr/>
            </a:lvl1pPr>
          </a:lstStyle>
          <a:p>
            <a:pPr>
              <a:defRPr/>
            </a:pPr>
            <a:fld id="{7E2093AE-1CB0-416B-8001-67B81DD45E11}" type="datetimeFigureOut">
              <a:rPr lang="en-US"/>
              <a:pPr>
                <a:defRPr/>
              </a:pPr>
              <a:t>5/20/2020</a:t>
            </a:fld>
            <a:endParaRPr lang="en-US"/>
          </a:p>
        </p:txBody>
      </p:sp>
      <p:sp>
        <p:nvSpPr>
          <p:cNvPr id="3" name="Footer Placeholder 4">
            <a:extLst>
              <a:ext uri="{FF2B5EF4-FFF2-40B4-BE49-F238E27FC236}">
                <a16:creationId xmlns:a16="http://schemas.microsoft.com/office/drawing/2014/main" id="{41A93804-93C5-4648-8996-2B8CAEC6DB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EC10F84-D721-408A-8505-A3A34FA948EC}"/>
              </a:ext>
            </a:extLst>
          </p:cNvPr>
          <p:cNvSpPr>
            <a:spLocks noGrp="1"/>
          </p:cNvSpPr>
          <p:nvPr>
            <p:ph type="sldNum" sz="quarter" idx="12"/>
          </p:nvPr>
        </p:nvSpPr>
        <p:spPr/>
        <p:txBody>
          <a:bodyPr/>
          <a:lstStyle>
            <a:lvl1pPr>
              <a:defRPr/>
            </a:lvl1pPr>
          </a:lstStyle>
          <a:p>
            <a:fld id="{E98D476B-5AFA-43F7-A258-282BFF0CCDAA}" type="slidenum">
              <a:rPr lang="en-US" altLang="pl-PL"/>
              <a:pPr/>
              <a:t>‹#›</a:t>
            </a:fld>
            <a:endParaRPr lang="en-US" altLang="pl-PL"/>
          </a:p>
        </p:txBody>
      </p:sp>
    </p:spTree>
    <p:extLst>
      <p:ext uri="{BB962C8B-B14F-4D97-AF65-F5344CB8AC3E}">
        <p14:creationId xmlns:p14="http://schemas.microsoft.com/office/powerpoint/2010/main" val="182831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55097DBB-F57B-4EB2-95EC-C1B687945D48}"/>
              </a:ext>
            </a:extLst>
          </p:cNvPr>
          <p:cNvSpPr/>
          <p:nvPr/>
        </p:nvSpPr>
        <p:spPr>
          <a:xfrm>
            <a:off x="558800" y="1162050"/>
            <a:ext cx="3740150" cy="464343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6" name="Rectangle 10">
            <a:extLst>
              <a:ext uri="{FF2B5EF4-FFF2-40B4-BE49-F238E27FC236}">
                <a16:creationId xmlns:a16="http://schemas.microsoft.com/office/drawing/2014/main" id="{A5269DC6-CD48-4817-A6D8-728D0C5B0D92}"/>
              </a:ext>
            </a:extLst>
          </p:cNvPr>
          <p:cNvSpPr/>
          <p:nvPr/>
        </p:nvSpPr>
        <p:spPr>
          <a:xfrm>
            <a:off x="498475" y="1617663"/>
            <a:ext cx="146050" cy="823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868680" y="1709928"/>
            <a:ext cx="3099816" cy="1709928"/>
          </a:xfrm>
        </p:spPr>
        <p:txBody>
          <a:bodyPr anchor="t">
            <a:normAutofit/>
          </a:bodyPr>
          <a:lstStyle>
            <a:lvl1pPr>
              <a:lnSpc>
                <a:spcPct val="100000"/>
              </a:lnSpc>
              <a:defRPr sz="3400"/>
            </a:lvl1pPr>
          </a:lstStyle>
          <a:p>
            <a:r>
              <a:rPr lang="en-US" dirty="0"/>
              <a:t>Click to edit Master title style</a:t>
            </a:r>
          </a:p>
        </p:txBody>
      </p:sp>
      <p:sp>
        <p:nvSpPr>
          <p:cNvPr id="3" name="Content Placeholder 2"/>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7FCC97B1-94B2-4E83-81B7-0620BE8D0CBE}"/>
              </a:ext>
            </a:extLst>
          </p:cNvPr>
          <p:cNvSpPr>
            <a:spLocks noGrp="1"/>
          </p:cNvSpPr>
          <p:nvPr>
            <p:ph type="dt" sz="half" idx="10"/>
          </p:nvPr>
        </p:nvSpPr>
        <p:spPr>
          <a:xfrm>
            <a:off x="868363" y="6356350"/>
            <a:ext cx="2743200" cy="365125"/>
          </a:xfrm>
        </p:spPr>
        <p:txBody>
          <a:bodyPr/>
          <a:lstStyle>
            <a:lvl1pPr>
              <a:defRPr/>
            </a:lvl1pPr>
          </a:lstStyle>
          <a:p>
            <a:pPr>
              <a:defRPr/>
            </a:pPr>
            <a:fld id="{1E0D63AB-9C3F-44FC-9B20-D476A02CC7B5}" type="datetimeFigureOut">
              <a:rPr lang="en-US"/>
              <a:pPr>
                <a:defRPr/>
              </a:pPr>
              <a:t>5/20/2020</a:t>
            </a:fld>
            <a:endParaRPr lang="en-US" dirty="0"/>
          </a:p>
        </p:txBody>
      </p:sp>
      <p:sp>
        <p:nvSpPr>
          <p:cNvPr id="8" name="Footer Placeholder 5">
            <a:extLst>
              <a:ext uri="{FF2B5EF4-FFF2-40B4-BE49-F238E27FC236}">
                <a16:creationId xmlns:a16="http://schemas.microsoft.com/office/drawing/2014/main" id="{771CCFD9-0B8C-475D-A894-718B9221C8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21F69AB7-4C47-4CA8-A8B2-0216DF0781B9}"/>
              </a:ext>
            </a:extLst>
          </p:cNvPr>
          <p:cNvSpPr>
            <a:spLocks noGrp="1"/>
          </p:cNvSpPr>
          <p:nvPr>
            <p:ph type="sldNum" sz="quarter" idx="12"/>
          </p:nvPr>
        </p:nvSpPr>
        <p:spPr/>
        <p:txBody>
          <a:bodyPr/>
          <a:lstStyle>
            <a:lvl1pPr>
              <a:defRPr/>
            </a:lvl1pPr>
          </a:lstStyle>
          <a:p>
            <a:fld id="{2442A373-C5A8-4DF5-88A1-6CB5F7035E3A}" type="slidenum">
              <a:rPr lang="en-US" altLang="pl-PL"/>
              <a:pPr/>
              <a:t>‹#›</a:t>
            </a:fld>
            <a:endParaRPr lang="en-US" altLang="pl-PL"/>
          </a:p>
        </p:txBody>
      </p:sp>
    </p:spTree>
    <p:extLst>
      <p:ext uri="{BB962C8B-B14F-4D97-AF65-F5344CB8AC3E}">
        <p14:creationId xmlns:p14="http://schemas.microsoft.com/office/powerpoint/2010/main" val="323843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7512C300-FBFB-4060-9FC2-20A23DFD15B0}"/>
              </a:ext>
            </a:extLst>
          </p:cNvPr>
          <p:cNvSpPr/>
          <p:nvPr/>
        </p:nvSpPr>
        <p:spPr>
          <a:xfrm>
            <a:off x="558800" y="1162050"/>
            <a:ext cx="3740150" cy="464343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6" name="Rectangle 10">
            <a:extLst>
              <a:ext uri="{FF2B5EF4-FFF2-40B4-BE49-F238E27FC236}">
                <a16:creationId xmlns:a16="http://schemas.microsoft.com/office/drawing/2014/main" id="{D7EDC276-EAFC-450C-ADDA-309B7B7FDA62}"/>
              </a:ext>
            </a:extLst>
          </p:cNvPr>
          <p:cNvSpPr/>
          <p:nvPr/>
        </p:nvSpPr>
        <p:spPr>
          <a:xfrm>
            <a:off x="498475" y="1617663"/>
            <a:ext cx="146050" cy="823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868680" y="1709928"/>
            <a:ext cx="3099816" cy="1709928"/>
          </a:xfrm>
        </p:spPr>
        <p:txBody>
          <a:bodyPr anchor="t">
            <a:normAutofit/>
          </a:bodyPr>
          <a:lstStyle>
            <a:lvl1pPr>
              <a:lnSpc>
                <a:spcPct val="100000"/>
              </a:lnSpc>
              <a:defRPr sz="3400"/>
            </a:lvl1pPr>
          </a:lstStyle>
          <a:p>
            <a:r>
              <a:rPr lang="en-US" dirty="0"/>
              <a:t>Click to edit Master title style</a:t>
            </a:r>
          </a:p>
        </p:txBody>
      </p:sp>
      <p:sp>
        <p:nvSpPr>
          <p:cNvPr id="3" name="Picture Placeholder 2"/>
          <p:cNvSpPr>
            <a:spLocks noGrp="1"/>
          </p:cNvSpPr>
          <p:nvPr>
            <p:ph type="pic" idx="1"/>
          </p:nvPr>
        </p:nvSpPr>
        <p:spPr>
          <a:xfrm>
            <a:off x="4965192" y="1161288"/>
            <a:ext cx="6729984" cy="4645152"/>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1BFB63F4-2549-4BBA-96D8-C77A6AD2AB42}"/>
              </a:ext>
            </a:extLst>
          </p:cNvPr>
          <p:cNvSpPr>
            <a:spLocks noGrp="1"/>
          </p:cNvSpPr>
          <p:nvPr>
            <p:ph type="dt" sz="half" idx="10"/>
          </p:nvPr>
        </p:nvSpPr>
        <p:spPr>
          <a:xfrm>
            <a:off x="868363" y="6356350"/>
            <a:ext cx="2743200" cy="365125"/>
          </a:xfrm>
        </p:spPr>
        <p:txBody>
          <a:bodyPr/>
          <a:lstStyle>
            <a:lvl1pPr>
              <a:defRPr/>
            </a:lvl1pPr>
          </a:lstStyle>
          <a:p>
            <a:pPr>
              <a:defRPr/>
            </a:pPr>
            <a:fld id="{6D5DF27C-68E8-4493-A551-072EA2B10F19}" type="datetimeFigureOut">
              <a:rPr lang="en-US"/>
              <a:pPr>
                <a:defRPr/>
              </a:pPr>
              <a:t>5/20/2020</a:t>
            </a:fld>
            <a:endParaRPr lang="en-US"/>
          </a:p>
        </p:txBody>
      </p:sp>
      <p:sp>
        <p:nvSpPr>
          <p:cNvPr id="8" name="Footer Placeholder 5">
            <a:extLst>
              <a:ext uri="{FF2B5EF4-FFF2-40B4-BE49-F238E27FC236}">
                <a16:creationId xmlns:a16="http://schemas.microsoft.com/office/drawing/2014/main" id="{C1CCE665-F163-4EED-AB4C-7FF6531F2E4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2FA1C948-F6C7-4DD4-B6FF-32F1C23F6298}"/>
              </a:ext>
            </a:extLst>
          </p:cNvPr>
          <p:cNvSpPr>
            <a:spLocks noGrp="1"/>
          </p:cNvSpPr>
          <p:nvPr>
            <p:ph type="sldNum" sz="quarter" idx="12"/>
          </p:nvPr>
        </p:nvSpPr>
        <p:spPr/>
        <p:txBody>
          <a:bodyPr/>
          <a:lstStyle>
            <a:lvl1pPr>
              <a:defRPr/>
            </a:lvl1pPr>
          </a:lstStyle>
          <a:p>
            <a:fld id="{B0B7A275-20BE-4447-9A0C-6092003BDB39}" type="slidenum">
              <a:rPr lang="en-US" altLang="pl-PL"/>
              <a:pPr/>
              <a:t>‹#›</a:t>
            </a:fld>
            <a:endParaRPr lang="en-US" altLang="pl-PL"/>
          </a:p>
        </p:txBody>
      </p:sp>
    </p:spTree>
    <p:extLst>
      <p:ext uri="{BB962C8B-B14F-4D97-AF65-F5344CB8AC3E}">
        <p14:creationId xmlns:p14="http://schemas.microsoft.com/office/powerpoint/2010/main" val="374105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9A6392-269D-4C27-B00F-1B66A0388F3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a:t>Click to edit Master title style</a:t>
            </a:r>
          </a:p>
        </p:txBody>
      </p:sp>
      <p:sp>
        <p:nvSpPr>
          <p:cNvPr id="1027" name="Text Placeholder 2">
            <a:extLst>
              <a:ext uri="{FF2B5EF4-FFF2-40B4-BE49-F238E27FC236}">
                <a16:creationId xmlns:a16="http://schemas.microsoft.com/office/drawing/2014/main" id="{933B726C-E41D-4C92-879A-482A21C0DDA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p>
        </p:txBody>
      </p:sp>
      <p:sp>
        <p:nvSpPr>
          <p:cNvPr id="4" name="Date Placeholder 3">
            <a:extLst>
              <a:ext uri="{FF2B5EF4-FFF2-40B4-BE49-F238E27FC236}">
                <a16:creationId xmlns:a16="http://schemas.microsoft.com/office/drawing/2014/main" id="{88D88C3A-FA32-4606-9F7B-9972CC4AB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2332ED-1D43-44BF-BE7F-5551AB6EA7A9}" type="datetimeFigureOut">
              <a:rPr lang="en-US"/>
              <a:pPr>
                <a:defRPr/>
              </a:pPr>
              <a:t>5/20/2020</a:t>
            </a:fld>
            <a:endParaRPr lang="en-US"/>
          </a:p>
        </p:txBody>
      </p:sp>
      <p:sp>
        <p:nvSpPr>
          <p:cNvPr id="5" name="Footer Placeholder 4">
            <a:extLst>
              <a:ext uri="{FF2B5EF4-FFF2-40B4-BE49-F238E27FC236}">
                <a16:creationId xmlns:a16="http://schemas.microsoft.com/office/drawing/2014/main" id="{26A533B4-5756-43A6-887C-F1427F33D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8D59319-8FD9-45A1-B6DA-8DA3C235831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venir Next LT Pro" panose="020B0504020202020204" pitchFamily="34" charset="0"/>
              </a:defRPr>
            </a:lvl1pPr>
          </a:lstStyle>
          <a:p>
            <a:fld id="{236AAD46-3617-421E-B2DC-2AD97223FC76}" type="slidenum">
              <a:rPr lang="en-US" altLang="pl-PL"/>
              <a:pPr/>
              <a:t>‹#›</a:t>
            </a:fld>
            <a:endParaRPr lang="en-US" altLang="pl-PL"/>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86" r:id="rId7"/>
    <p:sldLayoutId id="2147483793" r:id="rId8"/>
    <p:sldLayoutId id="2147483794" r:id="rId9"/>
    <p:sldLayoutId id="2147483785" r:id="rId10"/>
    <p:sldLayoutId id="21474837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venir Next LT Pro"/>
        </a:defRPr>
      </a:lvl2pPr>
      <a:lvl3pPr algn="l" rtl="0" eaLnBrk="0" fontAlgn="base" hangingPunct="0">
        <a:lnSpc>
          <a:spcPct val="90000"/>
        </a:lnSpc>
        <a:spcBef>
          <a:spcPct val="0"/>
        </a:spcBef>
        <a:spcAft>
          <a:spcPct val="0"/>
        </a:spcAft>
        <a:defRPr sz="4400">
          <a:solidFill>
            <a:schemeClr val="tx1"/>
          </a:solidFill>
          <a:latin typeface="Avenir Next LT Pro"/>
        </a:defRPr>
      </a:lvl3pPr>
      <a:lvl4pPr algn="l" rtl="0" eaLnBrk="0" fontAlgn="base" hangingPunct="0">
        <a:lnSpc>
          <a:spcPct val="90000"/>
        </a:lnSpc>
        <a:spcBef>
          <a:spcPct val="0"/>
        </a:spcBef>
        <a:spcAft>
          <a:spcPct val="0"/>
        </a:spcAft>
        <a:defRPr sz="4400">
          <a:solidFill>
            <a:schemeClr val="tx1"/>
          </a:solidFill>
          <a:latin typeface="Avenir Next LT Pro"/>
        </a:defRPr>
      </a:lvl4pPr>
      <a:lvl5pPr algn="l" rtl="0" eaLnBrk="0" fontAlgn="base" hangingPunct="0">
        <a:lnSpc>
          <a:spcPct val="90000"/>
        </a:lnSpc>
        <a:spcBef>
          <a:spcPct val="0"/>
        </a:spcBef>
        <a:spcAft>
          <a:spcPct val="0"/>
        </a:spcAft>
        <a:defRPr sz="4400">
          <a:solidFill>
            <a:schemeClr val="tx1"/>
          </a:solidFill>
          <a:latin typeface="Avenir Next LT Pro"/>
        </a:defRPr>
      </a:lvl5pPr>
      <a:lvl6pPr marL="457200" algn="l" rtl="0" fontAlgn="base">
        <a:lnSpc>
          <a:spcPct val="90000"/>
        </a:lnSpc>
        <a:spcBef>
          <a:spcPct val="0"/>
        </a:spcBef>
        <a:spcAft>
          <a:spcPct val="0"/>
        </a:spcAft>
        <a:defRPr sz="4400">
          <a:solidFill>
            <a:schemeClr val="tx1"/>
          </a:solidFill>
          <a:latin typeface="Avenir Next LT Pro"/>
        </a:defRPr>
      </a:lvl6pPr>
      <a:lvl7pPr marL="914400" algn="l" rtl="0" fontAlgn="base">
        <a:lnSpc>
          <a:spcPct val="90000"/>
        </a:lnSpc>
        <a:spcBef>
          <a:spcPct val="0"/>
        </a:spcBef>
        <a:spcAft>
          <a:spcPct val="0"/>
        </a:spcAft>
        <a:defRPr sz="4400">
          <a:solidFill>
            <a:schemeClr val="tx1"/>
          </a:solidFill>
          <a:latin typeface="Avenir Next LT Pro"/>
        </a:defRPr>
      </a:lvl7pPr>
      <a:lvl8pPr marL="1371600" algn="l" rtl="0" fontAlgn="base">
        <a:lnSpc>
          <a:spcPct val="90000"/>
        </a:lnSpc>
        <a:spcBef>
          <a:spcPct val="0"/>
        </a:spcBef>
        <a:spcAft>
          <a:spcPct val="0"/>
        </a:spcAft>
        <a:defRPr sz="4400">
          <a:solidFill>
            <a:schemeClr val="tx1"/>
          </a:solidFill>
          <a:latin typeface="Avenir Next LT Pro"/>
        </a:defRPr>
      </a:lvl8pPr>
      <a:lvl9pPr marL="1828800" algn="l" rtl="0" fontAlgn="base">
        <a:lnSpc>
          <a:spcPct val="90000"/>
        </a:lnSpc>
        <a:spcBef>
          <a:spcPct val="0"/>
        </a:spcBef>
        <a:spcAft>
          <a:spcPct val="0"/>
        </a:spcAft>
        <a:defRPr sz="4400">
          <a:solidFill>
            <a:schemeClr val="tx1"/>
          </a:solidFill>
          <a:latin typeface="Avenir Next LT Pro"/>
        </a:defRPr>
      </a:lvl9pPr>
    </p:titleStyle>
    <p:bodyStyle>
      <a:lvl1pPr marL="228600" indent="-228600" algn="l" rtl="0" eaLnBrk="0" fontAlgn="base" hangingPunct="0">
        <a:lnSpc>
          <a:spcPct val="11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11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14C4103-A89D-4980-AB80-78E375B5A6BA}"/>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4" name="Picture 3">
            <a:extLst>
              <a:ext uri="{FF2B5EF4-FFF2-40B4-BE49-F238E27FC236}">
                <a16:creationId xmlns:a16="http://schemas.microsoft.com/office/drawing/2014/main" id="{3CFB1219-118F-4497-AADA-27A88CFFEA3F}"/>
              </a:ext>
            </a:extLst>
          </p:cNvPr>
          <p:cNvPicPr>
            <a:picLocks noChangeAspect="1"/>
          </p:cNvPicPr>
          <p:nvPr/>
        </p:nvPicPr>
        <p:blipFill>
          <a:blip r:embed="rId2">
            <a:extLst>
              <a:ext uri="{28A0092B-C50C-407E-A947-70E740481C1C}">
                <a14:useLocalDpi xmlns:a14="http://schemas.microsoft.com/office/drawing/2010/main" val="0"/>
              </a:ext>
            </a:extLst>
          </a:blip>
          <a:srcRect l="4034" t="23392" r="5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955E5B7E-CE53-42DB-911A-E2369123CBF7}"/>
              </a:ext>
            </a:extLst>
          </p:cNvPr>
          <p:cNvSpPr>
            <a:spLocks noGrp="1" noRot="1" noChangeAspect="1" noMove="1" noResize="1" noEditPoints="1" noAdjustHandles="1" noChangeArrowheads="1" noChangeShapeType="1" noTextEdit="1"/>
          </p:cNvSpPr>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a:extLst>
              <a:ext uri="{FF2B5EF4-FFF2-40B4-BE49-F238E27FC236}">
                <a16:creationId xmlns:a16="http://schemas.microsoft.com/office/drawing/2014/main" id="{B3B1DCD3-A5FE-4621-981F-A83C45B8DDA1}"/>
              </a:ext>
            </a:extLst>
          </p:cNvPr>
          <p:cNvSpPr>
            <a:spLocks noGrp="1"/>
          </p:cNvSpPr>
          <p:nvPr>
            <p:ph type="ctrTitle"/>
          </p:nvPr>
        </p:nvSpPr>
        <p:spPr>
          <a:xfrm>
            <a:off x="417513" y="3105150"/>
            <a:ext cx="9078912" cy="2387600"/>
          </a:xfrm>
        </p:spPr>
        <p:txBody>
          <a:bodyPr rtlCol="0">
            <a:normAutofit fontScale="90000"/>
          </a:bodyPr>
          <a:lstStyle/>
          <a:p>
            <a:pPr eaLnBrk="1" fontAlgn="auto" hangingPunct="1">
              <a:spcAft>
                <a:spcPts val="0"/>
              </a:spcAft>
              <a:defRPr/>
            </a:pPr>
            <a:r>
              <a:rPr lang="en-US" sz="6100" dirty="0"/>
              <a:t>DZIEŃ BEZPIECZNEGO INTERNETU: DZIAŁAJMY RAZEM!</a:t>
            </a:r>
          </a:p>
        </p:txBody>
      </p:sp>
      <p:sp>
        <p:nvSpPr>
          <p:cNvPr id="26" name="Rectangle: Rounded Corners 25">
            <a:extLst>
              <a:ext uri="{FF2B5EF4-FFF2-40B4-BE49-F238E27FC236}">
                <a16:creationId xmlns:a16="http://schemas.microsoft.com/office/drawing/2014/main" id="{CF43ABE5-4966-423D-9D49-481F0D05DA90}"/>
              </a:ext>
            </a:extLst>
          </p:cNvPr>
          <p:cNvSpPr>
            <a:spLocks noGrp="1" noRot="1" noChangeAspect="1" noMove="1" noResize="1" noEditPoints="1" noAdjustHandles="1" noChangeArrowheads="1" noChangeShapeType="1" noTextEdit="1"/>
          </p:cNvSpPr>
          <p:nvPr/>
        </p:nvSpPr>
        <p:spPr>
          <a:xfrm>
            <a:off x="0" y="5575300"/>
            <a:ext cx="978535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0" name="Subtitle 2">
            <a:extLst>
              <a:ext uri="{FF2B5EF4-FFF2-40B4-BE49-F238E27FC236}">
                <a16:creationId xmlns:a16="http://schemas.microsoft.com/office/drawing/2014/main" id="{BF815CDF-AF56-4479-9E4C-16F7E3494DDE}"/>
              </a:ext>
            </a:extLst>
          </p:cNvPr>
          <p:cNvSpPr>
            <a:spLocks noGrp="1"/>
          </p:cNvSpPr>
          <p:nvPr>
            <p:ph type="subTitle" idx="1"/>
          </p:nvPr>
        </p:nvSpPr>
        <p:spPr>
          <a:xfrm>
            <a:off x="404813" y="5624513"/>
            <a:ext cx="9078912" cy="593725"/>
          </a:xfrm>
        </p:spPr>
        <p:txBody>
          <a:bodyPr anchor="ctr"/>
          <a:lstStyle/>
          <a:p>
            <a:pPr eaLnBrk="1" hangingPunct="1"/>
            <a:r>
              <a:rPr lang="en-US" altLang="pl-PL"/>
              <a:t>11.02.2020r.</a:t>
            </a:r>
          </a:p>
        </p:txBody>
      </p:sp>
    </p:spTree>
  </p:cSld>
  <p:clrMapOvr>
    <a:overrideClrMapping bg1="dk1" tx1="lt1" bg2="dk2" tx2="lt2" accent1="accent1" accent2="accent2" accent3="accent3" accent4="accent4" accent5="accent5" accent6="accent6" hlink="hlink" folHlink="folHlink"/>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8CE963E2-9590-439D-8DC4-C9877C19DF0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0" name="Tytuł 1">
            <a:extLst>
              <a:ext uri="{FF2B5EF4-FFF2-40B4-BE49-F238E27FC236}">
                <a16:creationId xmlns:a16="http://schemas.microsoft.com/office/drawing/2014/main" id="{5A6F8F02-4CBE-42FA-AC72-00A0B54A1C0E}"/>
              </a:ext>
            </a:extLst>
          </p:cNvPr>
          <p:cNvSpPr>
            <a:spLocks noGrp="1"/>
          </p:cNvSpPr>
          <p:nvPr>
            <p:ph type="title"/>
          </p:nvPr>
        </p:nvSpPr>
        <p:spPr>
          <a:xfrm>
            <a:off x="411163" y="992188"/>
            <a:ext cx="4443412" cy="1087437"/>
          </a:xfrm>
        </p:spPr>
        <p:txBody>
          <a:bodyPr anchor="b"/>
          <a:lstStyle/>
          <a:p>
            <a:pPr algn="ctr" eaLnBrk="1" hangingPunct="1"/>
            <a:r>
              <a:rPr lang="pl-PL" altLang="pl-PL" sz="2400"/>
              <a:t>Co zrobić gdy zadzwoni do nas nieznany lub podejrzany numer?</a:t>
            </a:r>
          </a:p>
        </p:txBody>
      </p:sp>
      <p:sp>
        <p:nvSpPr>
          <p:cNvPr id="34" name="Rectangle 33">
            <a:extLst>
              <a:ext uri="{FF2B5EF4-FFF2-40B4-BE49-F238E27FC236}">
                <a16:creationId xmlns:a16="http://schemas.microsoft.com/office/drawing/2014/main" id="{8EF45937-7E40-4A4F-81E1-7A2D1890A636}"/>
              </a:ext>
            </a:extLst>
          </p:cNvPr>
          <p:cNvSpPr>
            <a:spLocks noGrp="1" noRot="1" noChangeAspect="1" noMove="1" noResize="1" noEditPoints="1" noAdjustHandles="1" noChangeArrowheads="1" noChangeShapeType="1" noTextEdit="1"/>
          </p:cNvSpPr>
          <p:nvPr/>
        </p:nvSpPr>
        <p:spPr>
          <a:xfrm rot="5400000">
            <a:off x="649288" y="387350"/>
            <a:ext cx="73025"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7F41F9F-AC99-4746-B86F-28A1CF909CDB}"/>
              </a:ext>
            </a:extLst>
          </p:cNvPr>
          <p:cNvSpPr>
            <a:spLocks noGrp="1" noRot="1" noChangeAspect="1" noMove="1" noResize="1" noEditPoints="1" noAdjustHandles="1" noChangeArrowheads="1" noChangeShapeType="1" noTextEdit="1"/>
          </p:cNvSpPr>
          <p:nvPr/>
        </p:nvSpPr>
        <p:spPr>
          <a:xfrm>
            <a:off x="411163" y="2286000"/>
            <a:ext cx="4389437" cy="17463"/>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3CE7D8BC-F9A2-4889-AF17-DE44E69284C9}"/>
              </a:ext>
            </a:extLst>
          </p:cNvPr>
          <p:cNvSpPr>
            <a:spLocks noGrp="1"/>
          </p:cNvSpPr>
          <p:nvPr>
            <p:ph idx="1"/>
          </p:nvPr>
        </p:nvSpPr>
        <p:spPr>
          <a:xfrm>
            <a:off x="425450" y="2425700"/>
            <a:ext cx="5291138" cy="3751263"/>
          </a:xfrm>
        </p:spPr>
        <p:txBody>
          <a:bodyPr rtlCol="0">
            <a:noAutofit/>
          </a:bodyPr>
          <a:lstStyle/>
          <a:p>
            <a:pPr eaLnBrk="1" fontAlgn="auto" hangingPunct="1">
              <a:lnSpc>
                <a:spcPct val="100000"/>
              </a:lnSpc>
              <a:spcAft>
                <a:spcPts val="0"/>
              </a:spcAft>
              <a:defRPr/>
            </a:pPr>
            <a:r>
              <a:rPr lang="pl-PL" sz="1600" b="1" dirty="0">
                <a:ea typeface="+mn-lt"/>
                <a:cs typeface="+mn-lt"/>
              </a:rPr>
              <a:t>Sprawdź liczbę cyfr. Egzotyczne numery telefonów zwykle są krótsze od polskich.</a:t>
            </a:r>
            <a:endParaRPr lang="pl-PL" sz="1600" b="1" dirty="0"/>
          </a:p>
          <a:p>
            <a:pPr eaLnBrk="1" fontAlgn="auto" hangingPunct="1">
              <a:lnSpc>
                <a:spcPct val="100000"/>
              </a:lnSpc>
              <a:spcAft>
                <a:spcPts val="0"/>
              </a:spcAft>
              <a:defRPr/>
            </a:pPr>
            <a:r>
              <a:rPr lang="pl-PL" sz="1600" b="1" dirty="0">
                <a:ea typeface="+mn-lt"/>
                <a:cs typeface="+mn-lt"/>
              </a:rPr>
              <a:t>Sprawdź numer kierunkowy. Znajduje się na samym początku - dla Polski jest to +48.</a:t>
            </a:r>
            <a:endParaRPr lang="pl-PL" sz="1600" b="1" dirty="0"/>
          </a:p>
          <a:p>
            <a:pPr eaLnBrk="1" fontAlgn="auto" hangingPunct="1">
              <a:lnSpc>
                <a:spcPct val="100000"/>
              </a:lnSpc>
              <a:spcAft>
                <a:spcPts val="0"/>
              </a:spcAft>
              <a:defRPr/>
            </a:pPr>
            <a:r>
              <a:rPr lang="pl-PL" sz="1600" b="1" dirty="0">
                <a:ea typeface="+mn-lt"/>
                <a:cs typeface="+mn-lt"/>
              </a:rPr>
              <a:t>Jeśli numer nie pochodzi z Polski, lepiej nie odbieraj ani nie oddzwaniaj.</a:t>
            </a:r>
            <a:endParaRPr lang="pl-PL" sz="1600" b="1" dirty="0"/>
          </a:p>
          <a:p>
            <a:pPr eaLnBrk="1" fontAlgn="auto" hangingPunct="1">
              <a:lnSpc>
                <a:spcPct val="100000"/>
              </a:lnSpc>
              <a:spcAft>
                <a:spcPts val="0"/>
              </a:spcAft>
              <a:defRPr/>
            </a:pPr>
            <a:r>
              <a:rPr lang="pl-PL" sz="1600" b="1" dirty="0">
                <a:ea typeface="+mn-lt"/>
                <a:cs typeface="+mn-lt"/>
              </a:rPr>
              <a:t>Niektóre numery o trzycyfrowym kierunkowym, zaczynającym się np. od cyfr </a:t>
            </a:r>
            <a:r>
              <a:rPr lang="pl-PL" sz="1600" b="1" i="1" dirty="0">
                <a:ea typeface="+mn-lt"/>
                <a:cs typeface="+mn-lt"/>
              </a:rPr>
              <a:t>22</a:t>
            </a:r>
            <a:r>
              <a:rPr lang="pl-PL" sz="1600" b="1" dirty="0">
                <a:ea typeface="+mn-lt"/>
                <a:cs typeface="+mn-lt"/>
              </a:rPr>
              <a:t>, mogą nam się łatwo pomylić z kierunkowym dla Warszawy. Dlatego zanim odbierzesz lub oddzwonisz - zawsze dokładnie sprawdź, czy na początku jest "+".</a:t>
            </a:r>
            <a:endParaRPr lang="pl-PL" sz="1600" b="1" dirty="0"/>
          </a:p>
          <a:p>
            <a:pPr eaLnBrk="1" fontAlgn="auto" hangingPunct="1">
              <a:lnSpc>
                <a:spcPct val="100000"/>
              </a:lnSpc>
              <a:spcAft>
                <a:spcPts val="0"/>
              </a:spcAft>
              <a:defRPr/>
            </a:pPr>
            <a:r>
              <a:rPr lang="pl-PL" sz="1600" b="1" dirty="0"/>
              <a:t>Możesz również sprawdzić numer w Internecie.</a:t>
            </a:r>
          </a:p>
          <a:p>
            <a:pPr eaLnBrk="1" fontAlgn="auto" hangingPunct="1">
              <a:lnSpc>
                <a:spcPct val="100000"/>
              </a:lnSpc>
              <a:spcAft>
                <a:spcPts val="0"/>
              </a:spcAft>
              <a:defRPr/>
            </a:pPr>
            <a:endParaRPr lang="pl-PL" sz="1400"/>
          </a:p>
        </p:txBody>
      </p:sp>
      <p:pic>
        <p:nvPicPr>
          <p:cNvPr id="22534" name="Graphic 6">
            <a:extLst>
              <a:ext uri="{FF2B5EF4-FFF2-40B4-BE49-F238E27FC236}">
                <a16:creationId xmlns:a16="http://schemas.microsoft.com/office/drawing/2014/main" id="{992B863B-27B8-435E-8D10-DAF8985EF7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0888" y="625475"/>
            <a:ext cx="5551487"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1A8D800-1386-4752-AE77-6F4FEE9D3B40}"/>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Freeform: Shape 9">
            <a:extLst>
              <a:ext uri="{FF2B5EF4-FFF2-40B4-BE49-F238E27FC236}">
                <a16:creationId xmlns:a16="http://schemas.microsoft.com/office/drawing/2014/main" id="{9877D6B9-CAAE-4D63-AD87-0CA60D74C53E}"/>
              </a:ext>
            </a:extLst>
          </p:cNvPr>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useBgFill="1">
        <p:nvSpPr>
          <p:cNvPr id="7" name="Freeform: Shape 11">
            <a:extLst>
              <a:ext uri="{FF2B5EF4-FFF2-40B4-BE49-F238E27FC236}">
                <a16:creationId xmlns:a16="http://schemas.microsoft.com/office/drawing/2014/main" id="{9B521E69-2B23-4FCE-B379-152047F05752}"/>
              </a:ext>
            </a:extLst>
          </p:cNvPr>
          <p:cNvSpPr>
            <a:spLocks noGrp="1" noRot="1" noChangeAspect="1" noMove="1" noResize="1" noEditPoints="1" noAdjustHandles="1" noChangeArrowheads="1" noChangeShapeType="1" noTextEdit="1"/>
          </p:cNvSpPr>
          <p:nvPr/>
        </p:nvSpPr>
        <p:spPr>
          <a:xfrm>
            <a:off x="1122363" y="0"/>
            <a:ext cx="9947275"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3556" name="Tytuł 1">
            <a:extLst>
              <a:ext uri="{FF2B5EF4-FFF2-40B4-BE49-F238E27FC236}">
                <a16:creationId xmlns:a16="http://schemas.microsoft.com/office/drawing/2014/main" id="{469AADDA-D544-4299-AC19-0E2FC72EC75A}"/>
              </a:ext>
            </a:extLst>
          </p:cNvPr>
          <p:cNvSpPr>
            <a:spLocks noGrp="1"/>
          </p:cNvSpPr>
          <p:nvPr>
            <p:ph type="ctrTitle"/>
          </p:nvPr>
        </p:nvSpPr>
        <p:spPr>
          <a:xfrm>
            <a:off x="1524000" y="1046163"/>
            <a:ext cx="9144000" cy="3817937"/>
          </a:xfrm>
        </p:spPr>
        <p:txBody>
          <a:bodyPr anchor="ctr"/>
          <a:lstStyle/>
          <a:p>
            <a:pPr algn="ctr" eaLnBrk="1" hangingPunct="1"/>
            <a:r>
              <a:rPr lang="pl-PL" altLang="pl-PL" sz="7200"/>
              <a:t>Dziękujemy za uwagę!</a:t>
            </a:r>
          </a:p>
        </p:txBody>
      </p:sp>
      <p:sp>
        <p:nvSpPr>
          <p:cNvPr id="3" name="Symbol zastępczy zawartości 2">
            <a:extLst>
              <a:ext uri="{FF2B5EF4-FFF2-40B4-BE49-F238E27FC236}">
                <a16:creationId xmlns:a16="http://schemas.microsoft.com/office/drawing/2014/main" id="{7AD7E703-4A68-4397-9BA6-E56E1631635C}"/>
              </a:ext>
            </a:extLst>
          </p:cNvPr>
          <p:cNvSpPr>
            <a:spLocks noGrp="1"/>
          </p:cNvSpPr>
          <p:nvPr>
            <p:ph type="subTitle" idx="1"/>
          </p:nvPr>
        </p:nvSpPr>
        <p:spPr>
          <a:xfrm>
            <a:off x="1966913" y="5645150"/>
            <a:ext cx="8258175" cy="631825"/>
          </a:xfrm>
        </p:spPr>
        <p:txBody>
          <a:bodyPr anchor="ctr"/>
          <a:lstStyle/>
          <a:p>
            <a:pPr algn="ctr" eaLnBrk="1" hangingPunct="1"/>
            <a:r>
              <a:rPr lang="pl-PL" altLang="pl-PL" b="1">
                <a:solidFill>
                  <a:srgbClr val="FF0000"/>
                </a:solidFill>
              </a:rPr>
              <a:t>Prezentację wykonały uczennice z klasy 6 b </a:t>
            </a:r>
          </a:p>
        </p:txBody>
      </p:sp>
      <p:sp>
        <p:nvSpPr>
          <p:cNvPr id="14" name="Rectangle 13">
            <a:extLst>
              <a:ext uri="{FF2B5EF4-FFF2-40B4-BE49-F238E27FC236}">
                <a16:creationId xmlns:a16="http://schemas.microsoft.com/office/drawing/2014/main" id="{DD8BD478-021F-4783-A151-BB809F4AF2D2}"/>
              </a:ext>
            </a:extLst>
          </p:cNvPr>
          <p:cNvSpPr>
            <a:spLocks noGrp="1" noRot="1" noChangeAspect="1" noMove="1" noResize="1" noEditPoints="1" noAdjustHandles="1" noChangeArrowheads="1" noChangeShapeType="1" noTextEdit="1"/>
          </p:cNvSpPr>
          <p:nvPr/>
        </p:nvSpPr>
        <p:spPr>
          <a:xfrm>
            <a:off x="3717925" y="5524500"/>
            <a:ext cx="4756150" cy="26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pic>
        <p:nvPicPr>
          <p:cNvPr id="4" name="Grafika 8" descr="Szeroko uśmiechnięta twarz bez wypełnienia">
            <a:extLst>
              <a:ext uri="{FF2B5EF4-FFF2-40B4-BE49-F238E27FC236}">
                <a16:creationId xmlns:a16="http://schemas.microsoft.com/office/drawing/2014/main" id="{7DE2FEFD-55CD-4704-86B2-A4C2319E9E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9263" y="34750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6">
            <a:extLst>
              <a:ext uri="{FF2B5EF4-FFF2-40B4-BE49-F238E27FC236}">
                <a16:creationId xmlns:a16="http://schemas.microsoft.com/office/drawing/2014/main" id="{7B55ED5C-307E-4CAF-BEA4-E30D5551A465}"/>
              </a:ext>
            </a:extLst>
          </p:cNvPr>
          <p:cNvSpPr>
            <a:spLocks noGrp="1" noRot="1" noChangeAspect="1" noMove="1" noResize="1" noEditPoints="1" noAdjustHandles="1" noChangeArrowheads="1" noChangeShapeType="1" noTextEdit="1"/>
          </p:cNvSpPr>
          <p:nvPr/>
        </p:nvSpPr>
        <p:spPr>
          <a:xfrm rot="5400000">
            <a:off x="858044" y="346869"/>
            <a:ext cx="146050" cy="703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60" name="Rectangle 48">
            <a:extLst>
              <a:ext uri="{FF2B5EF4-FFF2-40B4-BE49-F238E27FC236}">
                <a16:creationId xmlns:a16="http://schemas.microsoft.com/office/drawing/2014/main" id="{2EDE3D3E-E2F1-4754-8201-662295F4A524}"/>
              </a:ext>
            </a:extLst>
          </p:cNvPr>
          <p:cNvSpPr>
            <a:spLocks noGrp="1" noRot="1" noChangeAspect="1" noMove="1" noResize="1" noEditPoints="1" noAdjustHandles="1" noChangeArrowheads="1" noChangeShapeType="1" noTextEdit="1"/>
          </p:cNvSpPr>
          <p:nvPr/>
        </p:nvSpPr>
        <p:spPr>
          <a:xfrm flipV="1">
            <a:off x="579438" y="4500563"/>
            <a:ext cx="11033125" cy="19050"/>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useBgFill="1">
        <p:nvSpPr>
          <p:cNvPr id="61" name="Rectangle 50">
            <a:extLst>
              <a:ext uri="{FF2B5EF4-FFF2-40B4-BE49-F238E27FC236}">
                <a16:creationId xmlns:a16="http://schemas.microsoft.com/office/drawing/2014/main" id="{20FE936A-8130-4C5E-9842-DDBF2BFF439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2" name="Rectangle 52">
            <a:extLst>
              <a:ext uri="{FF2B5EF4-FFF2-40B4-BE49-F238E27FC236}">
                <a16:creationId xmlns:a16="http://schemas.microsoft.com/office/drawing/2014/main" id="{FD0FEF9A-A584-43EB-B6DD-BC11C516E7AF}"/>
              </a:ext>
            </a:extLst>
          </p:cNvPr>
          <p:cNvSpPr>
            <a:spLocks noGrp="1" noRot="1" noChangeAspect="1" noMove="1" noResize="1" noEditPoints="1" noAdjustHandles="1" noChangeArrowheads="1" noChangeShapeType="1" noTextEdit="1"/>
          </p:cNvSpPr>
          <p:nvPr/>
        </p:nvSpPr>
        <p:spPr>
          <a:xfrm>
            <a:off x="550863" y="304800"/>
            <a:ext cx="11098212" cy="1573213"/>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14341" name="Tytuł 1">
            <a:extLst>
              <a:ext uri="{FF2B5EF4-FFF2-40B4-BE49-F238E27FC236}">
                <a16:creationId xmlns:a16="http://schemas.microsoft.com/office/drawing/2014/main" id="{2C3D92F6-7486-4511-90FC-9A64DF96245F}"/>
              </a:ext>
            </a:extLst>
          </p:cNvPr>
          <p:cNvSpPr>
            <a:spLocks noGrp="1"/>
          </p:cNvSpPr>
          <p:nvPr>
            <p:ph type="title"/>
          </p:nvPr>
        </p:nvSpPr>
        <p:spPr>
          <a:xfrm>
            <a:off x="915988" y="404813"/>
            <a:ext cx="6818312" cy="1371600"/>
          </a:xfrm>
        </p:spPr>
        <p:txBody>
          <a:bodyPr/>
          <a:lstStyle/>
          <a:p>
            <a:pPr eaLnBrk="1" hangingPunct="1"/>
            <a:r>
              <a:rPr lang="en-US" altLang="pl-PL" sz="1800" b="1"/>
              <a:t>Dzień Bezpiecznego Internetu</a:t>
            </a:r>
            <a:r>
              <a:rPr lang="en-US" altLang="pl-PL" sz="1800"/>
              <a:t> – święto obchodzone w całej Europie w pierwszej połowie lutego. Jest inicjatywą Komisji Europejskiej mającą na celu zwrócenie uwagi na kwestię bezpiecznego dostępu dzieci i młodzieży do zasobów internetowych.</a:t>
            </a:r>
          </a:p>
        </p:txBody>
      </p:sp>
      <p:sp>
        <p:nvSpPr>
          <p:cNvPr id="63" name="Rectangle 54">
            <a:extLst>
              <a:ext uri="{FF2B5EF4-FFF2-40B4-BE49-F238E27FC236}">
                <a16:creationId xmlns:a16="http://schemas.microsoft.com/office/drawing/2014/main" id="{F0ABE7B0-684F-4ADB-8E48-C34DF45ECFF0}"/>
              </a:ext>
            </a:extLst>
          </p:cNvPr>
          <p:cNvSpPr>
            <a:spLocks noGrp="1" noRot="1" noChangeAspect="1" noMove="1" noResize="1" noEditPoints="1" noAdjustHandles="1" noChangeArrowheads="1" noChangeShapeType="1" noTextEdit="1"/>
          </p:cNvSpPr>
          <p:nvPr/>
        </p:nvSpPr>
        <p:spPr>
          <a:xfrm>
            <a:off x="495300" y="765175"/>
            <a:ext cx="127000" cy="65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64" name="Rectangle 56">
            <a:extLst>
              <a:ext uri="{FF2B5EF4-FFF2-40B4-BE49-F238E27FC236}">
                <a16:creationId xmlns:a16="http://schemas.microsoft.com/office/drawing/2014/main" id="{6AB35CB8-0468-4394-9D51-D2E43B195C0E}"/>
              </a:ext>
            </a:extLst>
          </p:cNvPr>
          <p:cNvSpPr>
            <a:spLocks noGrp="1" noRot="1" noChangeAspect="1" noMove="1" noResize="1" noEditPoints="1" noAdjustHandles="1" noChangeArrowheads="1" noChangeShapeType="1" noTextEdit="1"/>
          </p:cNvSpPr>
          <p:nvPr/>
        </p:nvSpPr>
        <p:spPr>
          <a:xfrm rot="5400000">
            <a:off x="7130257" y="1072356"/>
            <a:ext cx="1022350" cy="7937"/>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pic>
        <p:nvPicPr>
          <p:cNvPr id="14344" name="Obraz 12">
            <a:extLst>
              <a:ext uri="{FF2B5EF4-FFF2-40B4-BE49-F238E27FC236}">
                <a16:creationId xmlns:a16="http://schemas.microsoft.com/office/drawing/2014/main" id="{A1FAF6B3-A131-4BE9-81F2-53479888B6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1975" y="2306638"/>
            <a:ext cx="11096625" cy="3952875"/>
          </a:xfrm>
          <a:ln w="25400">
            <a:solidFill>
              <a:srgbClr val="1F9182"/>
            </a:solidFill>
            <a:miter lim="800000"/>
            <a:headEnd/>
            <a:tailEn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36B03F-5EBA-4859-AABF-A8D682FCACB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Tytuł 1">
            <a:extLst>
              <a:ext uri="{FF2B5EF4-FFF2-40B4-BE49-F238E27FC236}">
                <a16:creationId xmlns:a16="http://schemas.microsoft.com/office/drawing/2014/main" id="{15A0170D-4183-44DE-9D76-3E3E304BCAE9}"/>
              </a:ext>
            </a:extLst>
          </p:cNvPr>
          <p:cNvSpPr>
            <a:spLocks noGrp="1"/>
          </p:cNvSpPr>
          <p:nvPr>
            <p:ph type="title"/>
          </p:nvPr>
        </p:nvSpPr>
        <p:spPr>
          <a:xfrm>
            <a:off x="430213" y="411163"/>
            <a:ext cx="11201400" cy="1106487"/>
          </a:xfrm>
        </p:spPr>
        <p:txBody>
          <a:bodyPr/>
          <a:lstStyle/>
          <a:p>
            <a:pPr eaLnBrk="1" hangingPunct="1"/>
            <a:r>
              <a:rPr lang="pl-PL" altLang="pl-PL" sz="3600"/>
              <a:t>Co to jest cyberprzemoc?</a:t>
            </a:r>
          </a:p>
        </p:txBody>
      </p:sp>
      <p:sp>
        <p:nvSpPr>
          <p:cNvPr id="12" name="Rectangle 11">
            <a:extLst>
              <a:ext uri="{FF2B5EF4-FFF2-40B4-BE49-F238E27FC236}">
                <a16:creationId xmlns:a16="http://schemas.microsoft.com/office/drawing/2014/main" id="{0BE8B4C9-CA39-49E8-AC25-9CD72AED7AD7}"/>
              </a:ext>
            </a:extLst>
          </p:cNvPr>
          <p:cNvSpPr>
            <a:spLocks noGrp="1" noRot="1" noChangeAspect="1" noMove="1" noResize="1" noEditPoints="1" noAdjustHandles="1" noChangeArrowheads="1" noChangeShapeType="1" noTextEdit="1"/>
          </p:cNvSpPr>
          <p:nvPr/>
        </p:nvSpPr>
        <p:spPr>
          <a:xfrm>
            <a:off x="0" y="598488"/>
            <a:ext cx="128588" cy="70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pic>
        <p:nvPicPr>
          <p:cNvPr id="15364" name="Graphic 6">
            <a:extLst>
              <a:ext uri="{FF2B5EF4-FFF2-40B4-BE49-F238E27FC236}">
                <a16:creationId xmlns:a16="http://schemas.microsoft.com/office/drawing/2014/main" id="{10964BD0-1D1C-4CE2-8449-8D9A904E68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719263"/>
            <a:ext cx="4516437"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4" name="Rectangle 13">
            <a:extLst>
              <a:ext uri="{FF2B5EF4-FFF2-40B4-BE49-F238E27FC236}">
                <a16:creationId xmlns:a16="http://schemas.microsoft.com/office/drawing/2014/main" id="{523F2273-909F-4224-9F43-13743395F381}"/>
              </a:ext>
            </a:extLst>
          </p:cNvPr>
          <p:cNvSpPr>
            <a:spLocks noGrp="1" noRot="1" noChangeAspect="1" noMove="1" noResize="1" noEditPoints="1" noAdjustHandles="1" noChangeArrowheads="1" noChangeShapeType="1" noTextEdit="1"/>
          </p:cNvSpPr>
          <p:nvPr/>
        </p:nvSpPr>
        <p:spPr>
          <a:xfrm>
            <a:off x="7543800" y="1722438"/>
            <a:ext cx="4217988" cy="4519612"/>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15366" name="Symbol zastępczy zawartości 2">
            <a:extLst>
              <a:ext uri="{FF2B5EF4-FFF2-40B4-BE49-F238E27FC236}">
                <a16:creationId xmlns:a16="http://schemas.microsoft.com/office/drawing/2014/main" id="{4D2ED8D7-916B-44A5-A9CD-38910EC8E782}"/>
              </a:ext>
            </a:extLst>
          </p:cNvPr>
          <p:cNvSpPr>
            <a:spLocks noGrp="1"/>
          </p:cNvSpPr>
          <p:nvPr>
            <p:ph idx="1"/>
          </p:nvPr>
        </p:nvSpPr>
        <p:spPr>
          <a:xfrm>
            <a:off x="7724775" y="2020888"/>
            <a:ext cx="3770313" cy="3959225"/>
          </a:xfrm>
        </p:spPr>
        <p:txBody>
          <a:bodyPr anchor="ctr"/>
          <a:lstStyle/>
          <a:p>
            <a:pPr marL="0" indent="0" algn="ctr" eaLnBrk="1" hangingPunct="1">
              <a:buFont typeface="Arial" panose="020B0604020202020204" pitchFamily="34" charset="0"/>
              <a:buNone/>
            </a:pPr>
            <a:r>
              <a:rPr lang="pl-PL" altLang="pl-PL" sz="2400" b="1">
                <a:ea typeface="Avenir Next LT Pro" panose="020B0504020202020204" pitchFamily="34" charset="0"/>
                <a:cs typeface="Avenir Next LT Pro" panose="020B0504020202020204" pitchFamily="34" charset="0"/>
              </a:rPr>
              <a:t>Cyberprzemoc</a:t>
            </a:r>
            <a:r>
              <a:rPr lang="pl-PL" altLang="pl-PL" sz="2400">
                <a:ea typeface="Avenir Next LT Pro" panose="020B0504020202020204" pitchFamily="34" charset="0"/>
                <a:cs typeface="Avenir Next LT Pro" panose="020B0504020202020204" pitchFamily="34" charset="0"/>
              </a:rPr>
              <a:t> to takie zachowanie, które krzywdzi emocjonalnie drugiego człowieka. Osoby, które stosują cyberprzemoc używają do tego celu Internetu albo telefonów komórkowych.</a:t>
            </a:r>
            <a:endParaRPr lang="pl-PL" altLang="pl-PL" sz="2400"/>
          </a:p>
          <a:p>
            <a:pPr marL="0" indent="0" algn="ctr" eaLnBrk="1" hangingPunct="1"/>
            <a:endParaRPr lang="pl-PL" altLang="pl-PL" sz="170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1F7D16D0-E721-4DA7-B73D-A278875C9A1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26" name="Rectangle 29">
            <a:extLst>
              <a:ext uri="{FF2B5EF4-FFF2-40B4-BE49-F238E27FC236}">
                <a16:creationId xmlns:a16="http://schemas.microsoft.com/office/drawing/2014/main" id="{EC01B1A3-805D-44F4-B000-49092F6741A0}"/>
              </a:ext>
            </a:extLst>
          </p:cNvPr>
          <p:cNvSpPr>
            <a:spLocks noGrp="1" noRot="1" noChangeAspect="1" noMove="1" noResize="1" noEditPoints="1" noAdjustHandles="1" noChangeArrowheads="1" noChangeShapeType="1" noTextEdit="1"/>
          </p:cNvSpPr>
          <p:nvPr/>
        </p:nvSpPr>
        <p:spPr>
          <a:xfrm>
            <a:off x="409575" y="633413"/>
            <a:ext cx="4279900"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16387" name="Tytuł 1">
            <a:extLst>
              <a:ext uri="{FF2B5EF4-FFF2-40B4-BE49-F238E27FC236}">
                <a16:creationId xmlns:a16="http://schemas.microsoft.com/office/drawing/2014/main" id="{3B76AE2C-2621-49CE-B621-A170549E8199}"/>
              </a:ext>
            </a:extLst>
          </p:cNvPr>
          <p:cNvSpPr>
            <a:spLocks noGrp="1"/>
          </p:cNvSpPr>
          <p:nvPr>
            <p:ph type="title"/>
          </p:nvPr>
        </p:nvSpPr>
        <p:spPr>
          <a:xfrm>
            <a:off x="841375" y="800100"/>
            <a:ext cx="3409950" cy="1284288"/>
          </a:xfrm>
        </p:spPr>
        <p:txBody>
          <a:bodyPr/>
          <a:lstStyle/>
          <a:p>
            <a:pPr algn="ctr" eaLnBrk="1" hangingPunct="1"/>
            <a:r>
              <a:rPr lang="pl-PL" altLang="pl-PL" sz="2800">
                <a:solidFill>
                  <a:srgbClr val="FF0000"/>
                </a:solidFill>
              </a:rPr>
              <a:t>Zapobiegaj cyberprzemocy!</a:t>
            </a:r>
          </a:p>
        </p:txBody>
      </p:sp>
      <p:sp>
        <p:nvSpPr>
          <p:cNvPr id="27" name="Rectangle 31">
            <a:extLst>
              <a:ext uri="{FF2B5EF4-FFF2-40B4-BE49-F238E27FC236}">
                <a16:creationId xmlns:a16="http://schemas.microsoft.com/office/drawing/2014/main" id="{129F6E53-5AC0-46EB-B313-63191FF9E722}"/>
              </a:ext>
            </a:extLst>
          </p:cNvPr>
          <p:cNvSpPr>
            <a:spLocks noGrp="1" noRot="1" noChangeAspect="1" noMove="1" noResize="1" noEditPoints="1" noAdjustHandles="1" noChangeArrowheads="1" noChangeShapeType="1" noTextEdit="1"/>
          </p:cNvSpPr>
          <p:nvPr/>
        </p:nvSpPr>
        <p:spPr>
          <a:xfrm>
            <a:off x="346075" y="1171575"/>
            <a:ext cx="127000"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8C41B949-22C1-4313-880B-086A3EDBEAC2}"/>
              </a:ext>
            </a:extLst>
          </p:cNvPr>
          <p:cNvSpPr>
            <a:spLocks noGrp="1" noRot="1" noChangeAspect="1" noMove="1" noResize="1" noEditPoints="1" noAdjustHandles="1" noChangeArrowheads="1" noChangeShapeType="1" noTextEdit="1"/>
          </p:cNvSpPr>
          <p:nvPr/>
        </p:nvSpPr>
        <p:spPr>
          <a:xfrm>
            <a:off x="877888" y="2093913"/>
            <a:ext cx="3327400" cy="9525"/>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97061E2C-FAC6-4795-9A78-B0C836523F46}"/>
              </a:ext>
            </a:extLst>
          </p:cNvPr>
          <p:cNvSpPr>
            <a:spLocks noGrp="1"/>
          </p:cNvSpPr>
          <p:nvPr>
            <p:ph idx="1"/>
          </p:nvPr>
        </p:nvSpPr>
        <p:spPr>
          <a:xfrm>
            <a:off x="482600" y="2439988"/>
            <a:ext cx="4014788" cy="3689350"/>
          </a:xfrm>
        </p:spPr>
        <p:txBody>
          <a:bodyPr rtlCol="0">
            <a:noAutofit/>
          </a:bodyPr>
          <a:lstStyle/>
          <a:p>
            <a:pPr marL="0" indent="0" eaLnBrk="1" fontAlgn="auto" hangingPunct="1">
              <a:spcAft>
                <a:spcPts val="0"/>
              </a:spcAft>
              <a:buFont typeface="Arial" panose="020B0604020202020204" pitchFamily="34" charset="0"/>
              <a:buNone/>
              <a:defRPr/>
            </a:pPr>
            <a:r>
              <a:rPr lang="pl-PL" sz="1900">
                <a:ea typeface="+mn-lt"/>
                <a:cs typeface="+mn-lt"/>
              </a:rPr>
              <a:t>W przeciwieństwie do przemocy fizycznej, cyberprzemoc nie zostawia śladów na ciele i nie widać jej gołym okiem. Osoby, które doświadczyły cyberprzemocy czują się zranione i bardzo przeżywają to, co je spotkało. Pojawiają się u nich nieprzyjemne myśli i uczucia takie jak bezradność, wstyd, upokorzenie strach, a czasem również złość.</a:t>
            </a:r>
            <a:endParaRPr lang="pl-PL" sz="1900"/>
          </a:p>
          <a:p>
            <a:pPr marL="0" indent="0" eaLnBrk="1" fontAlgn="auto" hangingPunct="1">
              <a:spcAft>
                <a:spcPts val="0"/>
              </a:spcAft>
              <a:buFont typeface="Arial" panose="020B0604020202020204" pitchFamily="34" charset="0"/>
              <a:buNone/>
              <a:defRPr/>
            </a:pPr>
            <a:endParaRPr lang="pl-PL" sz="1900"/>
          </a:p>
          <a:p>
            <a:pPr eaLnBrk="1" fontAlgn="auto" hangingPunct="1">
              <a:spcAft>
                <a:spcPts val="0"/>
              </a:spcAft>
              <a:defRPr/>
            </a:pPr>
            <a:endParaRPr lang="pl-PL" sz="1900"/>
          </a:p>
          <a:p>
            <a:pPr eaLnBrk="1" fontAlgn="auto" hangingPunct="1">
              <a:spcAft>
                <a:spcPts val="0"/>
              </a:spcAft>
              <a:defRPr/>
            </a:pPr>
            <a:endParaRPr lang="pl-PL" sz="1900"/>
          </a:p>
          <a:p>
            <a:pPr marL="0" indent="0" eaLnBrk="1" fontAlgn="auto" hangingPunct="1">
              <a:spcAft>
                <a:spcPts val="0"/>
              </a:spcAft>
              <a:buFont typeface="Arial" panose="020B0604020202020204" pitchFamily="34" charset="0"/>
              <a:buNone/>
              <a:defRPr/>
            </a:pPr>
            <a:endParaRPr lang="pl-PL" sz="1900"/>
          </a:p>
        </p:txBody>
      </p:sp>
      <p:pic>
        <p:nvPicPr>
          <p:cNvPr id="16391" name="Obraz 5">
            <a:extLst>
              <a:ext uri="{FF2B5EF4-FFF2-40B4-BE49-F238E27FC236}">
                <a16:creationId xmlns:a16="http://schemas.microsoft.com/office/drawing/2014/main" id="{1B2C2315-59C2-4CB4-9135-F55E6119A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1157288"/>
            <a:ext cx="6656388" cy="4443412"/>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3F0EFFBF-7807-4551-82FF-FA850850CBEC}"/>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0" name="Tytuł 1">
            <a:extLst>
              <a:ext uri="{FF2B5EF4-FFF2-40B4-BE49-F238E27FC236}">
                <a16:creationId xmlns:a16="http://schemas.microsoft.com/office/drawing/2014/main" id="{C34D8C42-FE5C-4C17-AE30-E3A2CFE1CE32}"/>
              </a:ext>
            </a:extLst>
          </p:cNvPr>
          <p:cNvSpPr>
            <a:spLocks noGrp="1"/>
          </p:cNvSpPr>
          <p:nvPr>
            <p:ph type="title"/>
          </p:nvPr>
        </p:nvSpPr>
        <p:spPr>
          <a:xfrm>
            <a:off x="430213" y="411163"/>
            <a:ext cx="11201400" cy="1106487"/>
          </a:xfrm>
        </p:spPr>
        <p:txBody>
          <a:bodyPr/>
          <a:lstStyle/>
          <a:p>
            <a:pPr algn="ctr" eaLnBrk="1" hangingPunct="1"/>
            <a:r>
              <a:rPr lang="pl-PL" altLang="pl-PL" sz="3600"/>
              <a:t>Nie bądź hejterem!</a:t>
            </a:r>
          </a:p>
        </p:txBody>
      </p:sp>
      <p:sp>
        <p:nvSpPr>
          <p:cNvPr id="105" name="Rectangle 104">
            <a:extLst>
              <a:ext uri="{FF2B5EF4-FFF2-40B4-BE49-F238E27FC236}">
                <a16:creationId xmlns:a16="http://schemas.microsoft.com/office/drawing/2014/main" id="{E49E39C4-617D-4975-BDA9-98B81FA56E89}"/>
              </a:ext>
            </a:extLst>
          </p:cNvPr>
          <p:cNvSpPr>
            <a:spLocks noGrp="1" noRot="1" noChangeAspect="1" noMove="1" noResize="1" noEditPoints="1" noAdjustHandles="1" noChangeArrowheads="1" noChangeShapeType="1" noTextEdit="1"/>
          </p:cNvSpPr>
          <p:nvPr/>
        </p:nvSpPr>
        <p:spPr>
          <a:xfrm>
            <a:off x="0" y="587375"/>
            <a:ext cx="128588" cy="70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pic>
        <p:nvPicPr>
          <p:cNvPr id="17412" name="Obraz 866" descr="Obraz zawierający rysunek&#10;&#10;Opis wygenerowany przy bardzo wysokim poziomie pewności">
            <a:extLst>
              <a:ext uri="{FF2B5EF4-FFF2-40B4-BE49-F238E27FC236}">
                <a16:creationId xmlns:a16="http://schemas.microsoft.com/office/drawing/2014/main" id="{629E90D1-5687-42CC-BA3F-F43EBE6B45CC}"/>
              </a:ext>
            </a:extLst>
          </p:cNvPr>
          <p:cNvPicPr>
            <a:picLocks noChangeAspect="1"/>
          </p:cNvPicPr>
          <p:nvPr/>
        </p:nvPicPr>
        <p:blipFill>
          <a:blip r:embed="rId2">
            <a:extLst>
              <a:ext uri="{28A0092B-C50C-407E-A947-70E740481C1C}">
                <a14:useLocalDpi xmlns:a14="http://schemas.microsoft.com/office/drawing/2010/main" val="0"/>
              </a:ext>
            </a:extLst>
          </a:blip>
          <a:srcRect t="9937"/>
          <a:stretch>
            <a:fillRect/>
          </a:stretch>
        </p:blipFill>
        <p:spPr bwMode="auto">
          <a:xfrm>
            <a:off x="430213" y="1719263"/>
            <a:ext cx="6704012" cy="45227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useBgFill="1">
        <p:nvSpPr>
          <p:cNvPr id="107" name="Rectangle 106">
            <a:extLst>
              <a:ext uri="{FF2B5EF4-FFF2-40B4-BE49-F238E27FC236}">
                <a16:creationId xmlns:a16="http://schemas.microsoft.com/office/drawing/2014/main" id="{488012D9-C100-46D7-B0AB-DEC2C1DBA644}"/>
              </a:ext>
            </a:extLst>
          </p:cNvPr>
          <p:cNvSpPr>
            <a:spLocks noGrp="1" noRot="1" noChangeAspect="1" noMove="1" noResize="1" noEditPoints="1" noAdjustHandles="1" noChangeArrowheads="1" noChangeShapeType="1" noTextEdit="1"/>
          </p:cNvSpPr>
          <p:nvPr/>
        </p:nvSpPr>
        <p:spPr>
          <a:xfrm>
            <a:off x="7543800" y="1722438"/>
            <a:ext cx="4217988" cy="4519612"/>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17414" name="Symbol zastępczy zawartości 864">
            <a:extLst>
              <a:ext uri="{FF2B5EF4-FFF2-40B4-BE49-F238E27FC236}">
                <a16:creationId xmlns:a16="http://schemas.microsoft.com/office/drawing/2014/main" id="{FF238C23-2B31-4E48-B9A0-BEBC62299436}"/>
              </a:ext>
            </a:extLst>
          </p:cNvPr>
          <p:cNvSpPr>
            <a:spLocks noGrp="1"/>
          </p:cNvSpPr>
          <p:nvPr>
            <p:ph idx="1"/>
          </p:nvPr>
        </p:nvSpPr>
        <p:spPr>
          <a:xfrm>
            <a:off x="7939088" y="2020888"/>
            <a:ext cx="3619500" cy="3959225"/>
          </a:xfrm>
        </p:spPr>
        <p:txBody>
          <a:bodyPr anchor="ctr"/>
          <a:lstStyle/>
          <a:p>
            <a:pPr marL="0" indent="0" eaLnBrk="1" hangingPunct="1">
              <a:lnSpc>
                <a:spcPct val="120000"/>
              </a:lnSpc>
              <a:spcBef>
                <a:spcPct val="0"/>
              </a:spcBef>
              <a:buFont typeface="Arial" panose="020B0604020202020204" pitchFamily="34" charset="0"/>
              <a:buNone/>
            </a:pPr>
            <a:r>
              <a:rPr lang="pl-PL" altLang="pl-PL" sz="2000">
                <a:ea typeface="Avenir Next LT Pro" panose="020B0504020202020204" pitchFamily="34" charset="0"/>
                <a:cs typeface="Avenir Next LT Pro" panose="020B0504020202020204" pitchFamily="34" charset="0"/>
              </a:rPr>
              <a:t>Osoba, której przytrafiła się taka sytuacja, często ma wrażenie, że wszyscy widzieli lub mogą zobaczyć te nieprzyjemne materiały. </a:t>
            </a:r>
          </a:p>
          <a:p>
            <a:pPr marL="0" indent="0" eaLnBrk="1" hangingPunct="1">
              <a:lnSpc>
                <a:spcPct val="120000"/>
              </a:lnSpc>
              <a:spcBef>
                <a:spcPct val="0"/>
              </a:spcBef>
              <a:buFont typeface="Arial" panose="020B0604020202020204" pitchFamily="34" charset="0"/>
              <a:buNone/>
            </a:pPr>
            <a:r>
              <a:rPr lang="pl-PL" altLang="pl-PL" sz="2000">
                <a:ea typeface="Avenir Next LT Pro" panose="020B0504020202020204" pitchFamily="34" charset="0"/>
                <a:cs typeface="Avenir Next LT Pro" panose="020B0504020202020204" pitchFamily="34" charset="0"/>
              </a:rPr>
              <a:t>Obawia się, że jej znajomi odwrócą się od niej i nie będzie mogła liczyć na ich wsparcie. To powoduje, że czuje się bardzo samotna </a:t>
            </a:r>
          </a:p>
          <a:p>
            <a:pPr marL="0" indent="0" eaLnBrk="1" hangingPunct="1">
              <a:lnSpc>
                <a:spcPct val="120000"/>
              </a:lnSpc>
              <a:spcBef>
                <a:spcPct val="0"/>
              </a:spcBef>
              <a:buFont typeface="Arial" panose="020B0604020202020204" pitchFamily="34" charset="0"/>
              <a:buNone/>
            </a:pPr>
            <a:r>
              <a:rPr lang="pl-PL" altLang="pl-PL" sz="2000">
                <a:ea typeface="Avenir Next LT Pro" panose="020B0504020202020204" pitchFamily="34" charset="0"/>
                <a:cs typeface="Avenir Next LT Pro" panose="020B0504020202020204" pitchFamily="34" charset="0"/>
              </a:rPr>
              <a:t>w tym, co ją spotkało.</a:t>
            </a:r>
            <a:endParaRPr lang="pl-PL" altLang="pl-PL" sz="2000"/>
          </a:p>
          <a:p>
            <a:pPr marL="0" indent="0" eaLnBrk="1" hangingPunct="1">
              <a:buFont typeface="Arial" panose="020B0604020202020204" pitchFamily="34" charset="0"/>
              <a:buNone/>
            </a:pPr>
            <a:endParaRPr lang="pl-PL" altLang="pl-PL" sz="170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C8DA94B8-2B09-4679-9376-BAB35BE36EC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4" name="Tytuł 1">
            <a:extLst>
              <a:ext uri="{FF2B5EF4-FFF2-40B4-BE49-F238E27FC236}">
                <a16:creationId xmlns:a16="http://schemas.microsoft.com/office/drawing/2014/main" id="{02C96451-9C11-4EED-8BD4-2E952444284D}"/>
              </a:ext>
            </a:extLst>
          </p:cNvPr>
          <p:cNvSpPr>
            <a:spLocks noGrp="1"/>
          </p:cNvSpPr>
          <p:nvPr>
            <p:ph type="title"/>
          </p:nvPr>
        </p:nvSpPr>
        <p:spPr>
          <a:xfrm>
            <a:off x="841375" y="685800"/>
            <a:ext cx="10506075" cy="1157288"/>
          </a:xfrm>
        </p:spPr>
        <p:txBody>
          <a:bodyPr anchor="b"/>
          <a:lstStyle/>
          <a:p>
            <a:pPr algn="ctr" eaLnBrk="1" hangingPunct="1"/>
            <a:r>
              <a:rPr lang="pl-PL" altLang="pl-PL" sz="4400"/>
              <a:t>Jak bezpiecznie korzystać z internetu?</a:t>
            </a:r>
          </a:p>
        </p:txBody>
      </p:sp>
      <p:sp>
        <p:nvSpPr>
          <p:cNvPr id="56" name="Rectangle 55">
            <a:extLst>
              <a:ext uri="{FF2B5EF4-FFF2-40B4-BE49-F238E27FC236}">
                <a16:creationId xmlns:a16="http://schemas.microsoft.com/office/drawing/2014/main" id="{0B8CFC87-1B98-4942-A5F5-B4156A3229F4}"/>
              </a:ext>
            </a:extLst>
          </p:cNvPr>
          <p:cNvSpPr>
            <a:spLocks noGrp="1" noRot="1" noChangeAspect="1" noMove="1" noResize="1" noEditPoints="1" noAdjustHandles="1" noChangeArrowheads="1" noChangeShapeType="1" noTextEdit="1"/>
          </p:cNvSpPr>
          <p:nvPr/>
        </p:nvSpPr>
        <p:spPr>
          <a:xfrm rot="5400000">
            <a:off x="1119982" y="34131"/>
            <a:ext cx="146050" cy="703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58" name="Rectangle 57">
            <a:extLst>
              <a:ext uri="{FF2B5EF4-FFF2-40B4-BE49-F238E27FC236}">
                <a16:creationId xmlns:a16="http://schemas.microsoft.com/office/drawing/2014/main" id="{ABCFA1E8-2056-406A-96AF-E9E05CB35C9F}"/>
              </a:ext>
            </a:extLst>
          </p:cNvPr>
          <p:cNvSpPr>
            <a:spLocks noGrp="1" noRot="1" noChangeAspect="1" noMove="1" noResize="1" noEditPoints="1" noAdjustHandles="1" noChangeArrowheads="1" noChangeShapeType="1" noTextEdit="1"/>
          </p:cNvSpPr>
          <p:nvPr/>
        </p:nvSpPr>
        <p:spPr>
          <a:xfrm>
            <a:off x="841375" y="1957388"/>
            <a:ext cx="10506075" cy="19050"/>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pic>
        <p:nvPicPr>
          <p:cNvPr id="18437" name="Symbol zastępczy zawartości 2">
            <a:extLst>
              <a:ext uri="{FF2B5EF4-FFF2-40B4-BE49-F238E27FC236}">
                <a16:creationId xmlns:a16="http://schemas.microsoft.com/office/drawing/2014/main" id="{11E1F57D-E3EC-4F65-839B-D3F4217B812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1213" y="2292350"/>
            <a:ext cx="10637837" cy="3889375"/>
          </a:xfrm>
          <a:ln>
            <a:solidFill>
              <a:schemeClr val="folHlink"/>
            </a:solidFill>
            <a:miter lim="800000"/>
            <a:headEnd/>
            <a:tailEnd/>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ytuł 1">
            <a:extLst>
              <a:ext uri="{FF2B5EF4-FFF2-40B4-BE49-F238E27FC236}">
                <a16:creationId xmlns:a16="http://schemas.microsoft.com/office/drawing/2014/main" id="{ED92C1AB-05DA-483D-9F9C-1960EEAB6247}"/>
              </a:ext>
            </a:extLst>
          </p:cNvPr>
          <p:cNvSpPr>
            <a:spLocks noGrp="1"/>
          </p:cNvSpPr>
          <p:nvPr>
            <p:ph type="title"/>
          </p:nvPr>
        </p:nvSpPr>
        <p:spPr>
          <a:xfrm>
            <a:off x="1116013" y="549275"/>
            <a:ext cx="10167937" cy="1179513"/>
          </a:xfrm>
        </p:spPr>
        <p:txBody>
          <a:bodyPr/>
          <a:lstStyle/>
          <a:p>
            <a:pPr algn="ctr" eaLnBrk="1" hangingPunct="1"/>
            <a:r>
              <a:rPr lang="pl-PL" altLang="pl-PL"/>
              <a:t>PROGRAM ANTYWIRUSOWY</a:t>
            </a:r>
          </a:p>
        </p:txBody>
      </p:sp>
      <p:sp>
        <p:nvSpPr>
          <p:cNvPr id="3" name="Symbol zastępczy zawartości 2">
            <a:extLst>
              <a:ext uri="{FF2B5EF4-FFF2-40B4-BE49-F238E27FC236}">
                <a16:creationId xmlns:a16="http://schemas.microsoft.com/office/drawing/2014/main" id="{E72B3611-49A4-4AF3-8D24-FB8D9813EA8B}"/>
              </a:ext>
            </a:extLst>
          </p:cNvPr>
          <p:cNvSpPr>
            <a:spLocks noGrp="1"/>
          </p:cNvSpPr>
          <p:nvPr>
            <p:ph sz="half" idx="1"/>
          </p:nvPr>
        </p:nvSpPr>
        <p:spPr>
          <a:xfrm>
            <a:off x="1116013" y="2162175"/>
            <a:ext cx="4937125" cy="3694113"/>
          </a:xfrm>
        </p:spPr>
        <p:txBody>
          <a:bodyPr rtlCol="0">
            <a:noAutofit/>
          </a:bodyPr>
          <a:lstStyle/>
          <a:p>
            <a:pPr marL="0" indent="0" eaLnBrk="1" fontAlgn="auto" hangingPunct="1">
              <a:spcAft>
                <a:spcPts val="0"/>
              </a:spcAft>
              <a:buFont typeface="Arial" panose="020B0604020202020204" pitchFamily="34" charset="0"/>
              <a:buNone/>
              <a:defRPr/>
            </a:pPr>
            <a:r>
              <a:rPr lang="pl-PL" sz="2000" dirty="0"/>
              <a:t>Programy antywirusowe są znane wiele lat odkąd mamy do czynienia z pierwszymi systemami. Nawet wówczas, gdy nie mieliśmy Internetu, hakerzy namiętnie pisali wirusy. Obecnie każdego dnia ilość nowych wirusów wynosi setki tysięcy. Bardzo trudno uchronić się przed szkodliwymi infekcjami jeśli nie posiadamy oprogramowania antywirusowego. </a:t>
            </a:r>
          </a:p>
          <a:p>
            <a:pPr marL="0" indent="0" eaLnBrk="1" fontAlgn="auto" hangingPunct="1">
              <a:spcAft>
                <a:spcPts val="0"/>
              </a:spcAft>
              <a:buFont typeface="Arial" panose="020B0604020202020204" pitchFamily="34" charset="0"/>
              <a:buNone/>
              <a:defRPr/>
            </a:pPr>
            <a:endParaRPr lang="pl-PL" sz="1400" dirty="0"/>
          </a:p>
          <a:p>
            <a:pPr eaLnBrk="1" fontAlgn="auto" hangingPunct="1">
              <a:spcAft>
                <a:spcPts val="0"/>
              </a:spcAft>
              <a:defRPr/>
            </a:pPr>
            <a:endParaRPr lang="pl-PL" dirty="0"/>
          </a:p>
        </p:txBody>
      </p:sp>
      <p:pic>
        <p:nvPicPr>
          <p:cNvPr id="19459" name="Obraz 5" descr="Obraz zawierający stół, komputer, znak&#10;&#10;Opis wygenerowany przy bardzo wysokim poziomie pewności">
            <a:extLst>
              <a:ext uri="{FF2B5EF4-FFF2-40B4-BE49-F238E27FC236}">
                <a16:creationId xmlns:a16="http://schemas.microsoft.com/office/drawing/2014/main" id="{E70DCE71-9CEF-44BE-A0B9-C7B6E700F9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45238" y="3186113"/>
            <a:ext cx="4938712" cy="2278062"/>
          </a:xfrm>
          <a:ln w="12700">
            <a:solidFill>
              <a:schemeClr val="bg1"/>
            </a:solid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a:extLst>
              <a:ext uri="{FF2B5EF4-FFF2-40B4-BE49-F238E27FC236}">
                <a16:creationId xmlns:a16="http://schemas.microsoft.com/office/drawing/2014/main" id="{83268E4D-04A7-4CFB-8455-B10AB6A4416D}"/>
              </a:ext>
            </a:extLst>
          </p:cNvPr>
          <p:cNvSpPr>
            <a:spLocks noGrp="1"/>
          </p:cNvSpPr>
          <p:nvPr>
            <p:ph type="title"/>
          </p:nvPr>
        </p:nvSpPr>
        <p:spPr>
          <a:xfrm>
            <a:off x="1116013" y="549275"/>
            <a:ext cx="10002837" cy="1363663"/>
          </a:xfrm>
        </p:spPr>
        <p:txBody>
          <a:bodyPr/>
          <a:lstStyle/>
          <a:p>
            <a:pPr algn="ctr" eaLnBrk="1" hangingPunct="1"/>
            <a:r>
              <a:rPr lang="pl-PL" altLang="pl-PL" sz="4800">
                <a:solidFill>
                  <a:srgbClr val="FF0000"/>
                </a:solidFill>
              </a:rPr>
              <a:t>Top 5 Najlepszych </a:t>
            </a:r>
            <a:br>
              <a:rPr lang="pl-PL" altLang="pl-PL" sz="4800">
                <a:solidFill>
                  <a:srgbClr val="FF0000"/>
                </a:solidFill>
              </a:rPr>
            </a:br>
            <a:r>
              <a:rPr lang="pl-PL" altLang="pl-PL" sz="4800">
                <a:solidFill>
                  <a:srgbClr val="FF0000"/>
                </a:solidFill>
              </a:rPr>
              <a:t>Antywirusów 2020</a:t>
            </a:r>
            <a:br>
              <a:rPr lang="pl-PL" altLang="pl-PL" sz="4800">
                <a:solidFill>
                  <a:srgbClr val="FF0000"/>
                </a:solidFill>
              </a:rPr>
            </a:br>
            <a:endParaRPr lang="pl-PL" altLang="pl-PL"/>
          </a:p>
        </p:txBody>
      </p:sp>
      <p:pic>
        <p:nvPicPr>
          <p:cNvPr id="20482" name="Obraz 4" descr="Obraz zawierający znak&#10;&#10;Opis wygenerowany przy bardzo wysokim poziomie pewności">
            <a:extLst>
              <a:ext uri="{FF2B5EF4-FFF2-40B4-BE49-F238E27FC236}">
                <a16:creationId xmlns:a16="http://schemas.microsoft.com/office/drawing/2014/main" id="{BE3EECA1-E545-486E-8810-CCF331631E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2322513"/>
            <a:ext cx="1905000" cy="1905000"/>
          </a:xfrm>
        </p:spPr>
      </p:pic>
      <p:sp>
        <p:nvSpPr>
          <p:cNvPr id="20483" name="pole tekstowe 5">
            <a:extLst>
              <a:ext uri="{FF2B5EF4-FFF2-40B4-BE49-F238E27FC236}">
                <a16:creationId xmlns:a16="http://schemas.microsoft.com/office/drawing/2014/main" id="{6A4E3EE8-E175-4524-8304-C48FE4CFAF3B}"/>
              </a:ext>
            </a:extLst>
          </p:cNvPr>
          <p:cNvSpPr txBox="1">
            <a:spLocks noChangeArrowheads="1"/>
          </p:cNvSpPr>
          <p:nvPr/>
        </p:nvSpPr>
        <p:spPr bwMode="auto">
          <a:xfrm>
            <a:off x="828675" y="2222500"/>
            <a:ext cx="2743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pl-PL" b="1">
                <a:latin typeface="Nunito"/>
              </a:rPr>
              <a:t>Norton</a:t>
            </a:r>
          </a:p>
          <a:p>
            <a:r>
              <a:rPr lang="en-US" altLang="pl-PL" b="1">
                <a:latin typeface="Open Sans"/>
              </a:rPr>
              <a:t>Najlepszy antywirus 2020.</a:t>
            </a:r>
            <a:r>
              <a:rPr lang="en-US" altLang="pl-PL">
                <a:latin typeface="Open Sans"/>
              </a:rPr>
              <a:t> Antywirus, zapora sieciowa, VPN, password manager i ochrona kamery internetowej.</a:t>
            </a:r>
          </a:p>
        </p:txBody>
      </p:sp>
      <p:pic>
        <p:nvPicPr>
          <p:cNvPr id="20484" name="Obraz 7" descr="Obraz zawierający czarny, latanie, czerwony, samolot&#10;&#10;Opis wygenerowany przy bardzo wysokim poziomie pewności">
            <a:extLst>
              <a:ext uri="{FF2B5EF4-FFF2-40B4-BE49-F238E27FC236}">
                <a16:creationId xmlns:a16="http://schemas.microsoft.com/office/drawing/2014/main" id="{259AC188-1714-459D-807E-30038FF979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4888" y="2224088"/>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pole tekstowe 8">
            <a:extLst>
              <a:ext uri="{FF2B5EF4-FFF2-40B4-BE49-F238E27FC236}">
                <a16:creationId xmlns:a16="http://schemas.microsoft.com/office/drawing/2014/main" id="{E2164040-4EEF-454C-975C-13322A40F1B6}"/>
              </a:ext>
            </a:extLst>
          </p:cNvPr>
          <p:cNvSpPr txBox="1">
            <a:spLocks noChangeArrowheads="1"/>
          </p:cNvSpPr>
          <p:nvPr/>
        </p:nvSpPr>
        <p:spPr bwMode="auto">
          <a:xfrm>
            <a:off x="6967538" y="2308225"/>
            <a:ext cx="2628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pl-PL" b="1">
                <a:latin typeface="Nunito"/>
              </a:rPr>
              <a:t>BitDefender</a:t>
            </a:r>
          </a:p>
          <a:p>
            <a:r>
              <a:rPr lang="en-US" altLang="pl-PL" b="1">
                <a:latin typeface="Open Sans"/>
              </a:rPr>
              <a:t>Doskonała ochrona za nieduże pieniądze. </a:t>
            </a:r>
            <a:r>
              <a:rPr lang="en-US" altLang="pl-PL">
                <a:latin typeface="Open Sans"/>
              </a:rPr>
              <a:t>Antywirus, zapora sieciowa, VPN i password manager.</a:t>
            </a:r>
          </a:p>
        </p:txBody>
      </p:sp>
      <p:pic>
        <p:nvPicPr>
          <p:cNvPr id="20486" name="Obraz 10" descr="Obraz zawierający zegar, rysunek&#10;&#10;Opis wygenerowany przy bardzo wysokim poziomie pewności">
            <a:extLst>
              <a:ext uri="{FF2B5EF4-FFF2-40B4-BE49-F238E27FC236}">
                <a16:creationId xmlns:a16="http://schemas.microsoft.com/office/drawing/2014/main" id="{746D371E-F0AC-4197-A90D-434E387FFD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4289425"/>
            <a:ext cx="12969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pole tekstowe 11">
            <a:extLst>
              <a:ext uri="{FF2B5EF4-FFF2-40B4-BE49-F238E27FC236}">
                <a16:creationId xmlns:a16="http://schemas.microsoft.com/office/drawing/2014/main" id="{DEB6019C-9A57-49E0-8735-D67A2A5F0B26}"/>
              </a:ext>
            </a:extLst>
          </p:cNvPr>
          <p:cNvSpPr txBox="1">
            <a:spLocks noChangeArrowheads="1"/>
          </p:cNvSpPr>
          <p:nvPr/>
        </p:nvSpPr>
        <p:spPr bwMode="auto">
          <a:xfrm>
            <a:off x="684213" y="5127625"/>
            <a:ext cx="25558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pl-PL" b="1">
                <a:latin typeface="Nunito"/>
              </a:rPr>
              <a:t>Panda</a:t>
            </a:r>
          </a:p>
          <a:p>
            <a:r>
              <a:rPr lang="en-US" altLang="pl-PL" b="1">
                <a:latin typeface="Open Sans"/>
              </a:rPr>
              <a:t>Doskonała ochrona. </a:t>
            </a:r>
            <a:r>
              <a:rPr lang="en-US" altLang="pl-PL">
                <a:latin typeface="Open Sans"/>
              </a:rPr>
              <a:t>Antywirus, zapora sieciowa, VPN </a:t>
            </a:r>
            <a:endParaRPr lang="pl-PL" altLang="pl-PL">
              <a:latin typeface="Open Sans"/>
            </a:endParaRPr>
          </a:p>
          <a:p>
            <a:r>
              <a:rPr lang="en-US" altLang="pl-PL">
                <a:latin typeface="Open Sans"/>
              </a:rPr>
              <a:t>i password manager.</a:t>
            </a:r>
          </a:p>
        </p:txBody>
      </p:sp>
      <p:pic>
        <p:nvPicPr>
          <p:cNvPr id="20488" name="Obraz 13">
            <a:extLst>
              <a:ext uri="{FF2B5EF4-FFF2-40B4-BE49-F238E27FC236}">
                <a16:creationId xmlns:a16="http://schemas.microsoft.com/office/drawing/2014/main" id="{A087BBB2-EC36-41C2-B5FD-20E0A4660B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3973513"/>
            <a:ext cx="147002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pole tekstowe 14">
            <a:extLst>
              <a:ext uri="{FF2B5EF4-FFF2-40B4-BE49-F238E27FC236}">
                <a16:creationId xmlns:a16="http://schemas.microsoft.com/office/drawing/2014/main" id="{555BF207-5DEA-47A6-8E65-49A37E57A6F9}"/>
              </a:ext>
            </a:extLst>
          </p:cNvPr>
          <p:cNvSpPr txBox="1">
            <a:spLocks noChangeArrowheads="1"/>
          </p:cNvSpPr>
          <p:nvPr/>
        </p:nvSpPr>
        <p:spPr bwMode="auto">
          <a:xfrm>
            <a:off x="4724400" y="5068888"/>
            <a:ext cx="29591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pl-PL" b="1">
                <a:latin typeface="Nunito"/>
              </a:rPr>
              <a:t>TotalAV</a:t>
            </a:r>
          </a:p>
          <a:p>
            <a:r>
              <a:rPr lang="en-US" altLang="pl-PL" b="1">
                <a:latin typeface="Open Sans"/>
              </a:rPr>
              <a:t>Dobra ochrona. </a:t>
            </a:r>
            <a:r>
              <a:rPr lang="en-US" altLang="pl-PL">
                <a:latin typeface="Open Sans"/>
              </a:rPr>
              <a:t>Antywirus, zapora ogniowa i opcjonalna sieć VPN.</a:t>
            </a:r>
          </a:p>
        </p:txBody>
      </p:sp>
      <p:pic>
        <p:nvPicPr>
          <p:cNvPr id="20490" name="Obraz 16" descr="Obraz zawierający znak&#10;&#10;Opis wygenerowany przy bardzo wysokim poziomie pewności">
            <a:extLst>
              <a:ext uri="{FF2B5EF4-FFF2-40B4-BE49-F238E27FC236}">
                <a16:creationId xmlns:a16="http://schemas.microsoft.com/office/drawing/2014/main" id="{4A0F027D-C5E6-48B1-9178-CAD54197EB8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21925" y="4002088"/>
            <a:ext cx="15414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pole tekstowe 17">
            <a:extLst>
              <a:ext uri="{FF2B5EF4-FFF2-40B4-BE49-F238E27FC236}">
                <a16:creationId xmlns:a16="http://schemas.microsoft.com/office/drawing/2014/main" id="{8004E1EF-AC48-4A1F-8383-5B35E290EF35}"/>
              </a:ext>
            </a:extLst>
          </p:cNvPr>
          <p:cNvSpPr txBox="1">
            <a:spLocks noChangeArrowheads="1"/>
          </p:cNvSpPr>
          <p:nvPr/>
        </p:nvSpPr>
        <p:spPr bwMode="auto">
          <a:xfrm>
            <a:off x="8951913" y="5227638"/>
            <a:ext cx="27432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pl-PL" b="1">
                <a:latin typeface="Nunito"/>
              </a:rPr>
              <a:t>BullGuard</a:t>
            </a:r>
          </a:p>
          <a:p>
            <a:r>
              <a:rPr lang="en-US" altLang="pl-PL" b="1">
                <a:latin typeface="Open Sans"/>
              </a:rPr>
              <a:t>Dobra ochrona. </a:t>
            </a:r>
            <a:r>
              <a:rPr lang="en-US" altLang="pl-PL">
                <a:latin typeface="Open Sans"/>
              </a:rPr>
              <a:t>Antywirus, zapora ogniowa i opcjonalna sieć VPN.</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13">
            <a:extLst>
              <a:ext uri="{FF2B5EF4-FFF2-40B4-BE49-F238E27FC236}">
                <a16:creationId xmlns:a16="http://schemas.microsoft.com/office/drawing/2014/main" id="{B8E1912A-A216-4665-B312-D1334AC1296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Freeform: Shape 15">
            <a:extLst>
              <a:ext uri="{FF2B5EF4-FFF2-40B4-BE49-F238E27FC236}">
                <a16:creationId xmlns:a16="http://schemas.microsoft.com/office/drawing/2014/main" id="{DDD1DB25-9826-4305-9326-5AF4543A5840}"/>
              </a:ext>
            </a:extLst>
          </p:cNvPr>
          <p:cNvSpPr>
            <a:spLocks noGrp="1" noRot="1" noChangeAspect="1" noMove="1" noResize="1" noEditPoints="1" noAdjustHandles="1" noChangeArrowheads="1" noChangeShapeType="1" noTextEdit="1"/>
          </p:cNvSpPr>
          <p:nvPr/>
        </p:nvSpPr>
        <p:spPr>
          <a:xfrm>
            <a:off x="0" y="0"/>
            <a:ext cx="4819650"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useBgFill="1">
        <p:nvSpPr>
          <p:cNvPr id="12" name="Freeform: Shape 17">
            <a:extLst>
              <a:ext uri="{FF2B5EF4-FFF2-40B4-BE49-F238E27FC236}">
                <a16:creationId xmlns:a16="http://schemas.microsoft.com/office/drawing/2014/main" id="{92D67951-51C4-486D-A8AE-80453EC10792}"/>
              </a:ext>
            </a:extLst>
          </p:cNvPr>
          <p:cNvSpPr>
            <a:spLocks noGrp="1" noRot="1" noChangeAspect="1" noMove="1" noResize="1" noEditPoints="1" noAdjustHandles="1" noChangeArrowheads="1" noChangeShapeType="1" noTextEdit="1"/>
          </p:cNvSpPr>
          <p:nvPr/>
        </p:nvSpPr>
        <p:spPr>
          <a:xfrm>
            <a:off x="0" y="0"/>
            <a:ext cx="4811713"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sp>
        <p:nvSpPr>
          <p:cNvPr id="21508" name="Tytuł 1">
            <a:extLst>
              <a:ext uri="{FF2B5EF4-FFF2-40B4-BE49-F238E27FC236}">
                <a16:creationId xmlns:a16="http://schemas.microsoft.com/office/drawing/2014/main" id="{E9EA2089-5334-4063-84B8-FEB20E7E024B}"/>
              </a:ext>
            </a:extLst>
          </p:cNvPr>
          <p:cNvSpPr>
            <a:spLocks noGrp="1"/>
          </p:cNvSpPr>
          <p:nvPr>
            <p:ph type="title"/>
          </p:nvPr>
        </p:nvSpPr>
        <p:spPr>
          <a:xfrm>
            <a:off x="622300" y="1162050"/>
            <a:ext cx="3602038" cy="4525963"/>
          </a:xfrm>
        </p:spPr>
        <p:txBody>
          <a:bodyPr/>
          <a:lstStyle/>
          <a:p>
            <a:pPr eaLnBrk="1" hangingPunct="1"/>
            <a:r>
              <a:rPr lang="pl-PL" altLang="pl-PL"/>
              <a:t>NAJCZĘŚCIEJ UŻYWANE HASŁA- NIE STOSUJ ICH!</a:t>
            </a:r>
          </a:p>
        </p:txBody>
      </p:sp>
      <p:sp>
        <p:nvSpPr>
          <p:cNvPr id="20" name="Rectangle 19">
            <a:extLst>
              <a:ext uri="{FF2B5EF4-FFF2-40B4-BE49-F238E27FC236}">
                <a16:creationId xmlns:a16="http://schemas.microsoft.com/office/drawing/2014/main" id="{CF059424-FBFE-4985-B376-37EDF71167BE}"/>
              </a:ext>
            </a:extLst>
          </p:cNvPr>
          <p:cNvSpPr>
            <a:spLocks noGrp="1" noRot="1" noChangeAspect="1" noMove="1" noResize="1" noEditPoints="1" noAdjustHandles="1" noChangeArrowheads="1" noChangeShapeType="1" noTextEdit="1"/>
          </p:cNvSpPr>
          <p:nvPr/>
        </p:nvSpPr>
        <p:spPr>
          <a:xfrm>
            <a:off x="0" y="3081338"/>
            <a:ext cx="128588" cy="70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panose="020F0502020204030204"/>
            </a:endParaRPr>
          </a:p>
        </p:txBody>
      </p:sp>
      <p:graphicFrame>
        <p:nvGraphicFramePr>
          <p:cNvPr id="13" name="Symbol zastępczy zawartości 6">
            <a:extLst>
              <a:ext uri="{FF2B5EF4-FFF2-40B4-BE49-F238E27FC236}">
                <a16:creationId xmlns:a16="http://schemas.microsoft.com/office/drawing/2014/main" id="{42928938-7D56-4EE6-98AE-B3A2DBC57DA9}"/>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p:transition>
</p:sld>
</file>

<file path=ppt/theme/theme1.xml><?xml version="1.0" encoding="utf-8"?>
<a:theme xmlns:a="http://schemas.openxmlformats.org/drawingml/2006/main" name="AccentBoxVTI">
  <a:themeElements>
    <a:clrScheme name="AnalogousFromLightSeedLeftStep">
      <a:dk1>
        <a:srgbClr val="000000"/>
      </a:dk1>
      <a:lt1>
        <a:srgbClr val="FFFFFF"/>
      </a:lt1>
      <a:dk2>
        <a:srgbClr val="243641"/>
      </a:dk2>
      <a:lt2>
        <a:srgbClr val="E2E4E8"/>
      </a:lt2>
      <a:accent1>
        <a:srgbClr val="AF9F7F"/>
      </a:accent1>
      <a:accent2>
        <a:srgbClr val="BA8E7F"/>
      </a:accent2>
      <a:accent3>
        <a:srgbClr val="C4929B"/>
      </a:accent3>
      <a:accent4>
        <a:srgbClr val="BA7FA1"/>
      </a:accent4>
      <a:accent5>
        <a:srgbClr val="C28FC2"/>
      </a:accent5>
      <a:accent6>
        <a:srgbClr val="A17FBA"/>
      </a:accent6>
      <a:hlink>
        <a:srgbClr val="6980AE"/>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TF10001119</Template>
  <TotalTime>48</TotalTime>
  <Words>376</Words>
  <Application>Microsoft Office PowerPoint</Application>
  <PresentationFormat>Panoramiczny</PresentationFormat>
  <Paragraphs>37</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AccentBoxVTI</vt:lpstr>
      <vt:lpstr>DZIEŃ BEZPIECZNEGO INTERNETU: DZIAŁAJMY RAZEM!</vt:lpstr>
      <vt:lpstr>Dzień Bezpiecznego Internetu – święto obchodzone w całej Europie w pierwszej połowie lutego. Jest inicjatywą Komisji Europejskiej mającą na celu zwrócenie uwagi na kwestię bezpiecznego dostępu dzieci i młodzieży do zasobów internetowych.</vt:lpstr>
      <vt:lpstr>Co to jest cyberprzemoc?</vt:lpstr>
      <vt:lpstr>Zapobiegaj cyberprzemocy!</vt:lpstr>
      <vt:lpstr>Nie bądź hejterem!</vt:lpstr>
      <vt:lpstr>Jak bezpiecznie korzystać z internetu?</vt:lpstr>
      <vt:lpstr>PROGRAM ANTYWIRUSOWY</vt:lpstr>
      <vt:lpstr>Top 5 Najlepszych  Antywirusów 2020 </vt:lpstr>
      <vt:lpstr>NAJCZĘŚCIEJ UŻYWANE HASŁA- NIE STOSUJ ICH!</vt:lpstr>
      <vt:lpstr>Co zrobić gdy zadzwoni do nas nieznany lub podejrzany numer?</vt:lpstr>
      <vt:lpstr>Dziękujemy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OLA</cp:lastModifiedBy>
  <cp:revision>726</cp:revision>
  <dcterms:created xsi:type="dcterms:W3CDTF">2020-02-03T08:23:59Z</dcterms:created>
  <dcterms:modified xsi:type="dcterms:W3CDTF">2020-05-20T10:22:18Z</dcterms:modified>
</cp:coreProperties>
</file>