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86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1" descr="Tag=AccentColor&#10;Flavor=Light&#10;Target=Fill">
            <a:extLst>
              <a:ext uri="{FF2B5EF4-FFF2-40B4-BE49-F238E27FC236}">
                <a16:creationId xmlns:a16="http://schemas.microsoft.com/office/drawing/2014/main" id="{B6943EC6-CA5D-4F3B-84A4-450DD56A6B6C}"/>
              </a:ext>
            </a:extLst>
          </p:cNvPr>
          <p:cNvSpPr/>
          <p:nvPr/>
        </p:nvSpPr>
        <p:spPr>
          <a:xfrm rot="10800000" flipV="1">
            <a:off x="2600325" y="527050"/>
            <a:ext cx="6991350" cy="5102225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EF504C-B1D2-4F95-8B36-D9377390F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F764E-A77C-4720-9E28-7A61B2CF635B}" type="datetimeFigureOut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FE6775-0737-446B-B97F-E599A6451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666BE6-8DF1-45C9-B158-2DE982B76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1F4B0-AE12-4DF3-AB67-F52A364E2CAF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18055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99910FA2-048C-4885-A7C8-ED91FB8F22B5}"/>
              </a:ext>
            </a:extLst>
          </p:cNvPr>
          <p:cNvSpPr>
            <a:spLocks/>
          </p:cNvSpPr>
          <p:nvPr/>
        </p:nvSpPr>
        <p:spPr bwMode="auto">
          <a:xfrm>
            <a:off x="7389813" y="0"/>
            <a:ext cx="4802187" cy="6858000"/>
          </a:xfrm>
          <a:custGeom>
            <a:avLst/>
            <a:gdLst>
              <a:gd name="T0" fmla="*/ 0 w 3025"/>
              <a:gd name="T1" fmla="*/ 0 h 4320"/>
              <a:gd name="T2" fmla="*/ 3025 w 3025"/>
              <a:gd name="T3" fmla="*/ 4320 h 4320"/>
            </a:gdLst>
            <a:ahLst/>
            <a:cxnLst>
              <a:cxn ang="0">
                <a:pos x="3025" y="4320"/>
              </a:cxn>
              <a:cxn ang="0">
                <a:pos x="8" y="4243"/>
              </a:cxn>
              <a:cxn ang="0">
                <a:pos x="34" y="4156"/>
              </a:cxn>
              <a:cxn ang="0">
                <a:pos x="69" y="4087"/>
              </a:cxn>
              <a:cxn ang="0">
                <a:pos x="99" y="4007"/>
              </a:cxn>
              <a:cxn ang="0">
                <a:pos x="113" y="3895"/>
              </a:cxn>
              <a:cxn ang="0">
                <a:pos x="99" y="3782"/>
              </a:cxn>
              <a:cxn ang="0">
                <a:pos x="68" y="3702"/>
              </a:cxn>
              <a:cxn ang="0">
                <a:pos x="33" y="3630"/>
              </a:cxn>
              <a:cxn ang="0">
                <a:pos x="7" y="3542"/>
              </a:cxn>
              <a:cxn ang="0">
                <a:pos x="1" y="3418"/>
              </a:cxn>
              <a:cxn ang="0">
                <a:pos x="22" y="3319"/>
              </a:cxn>
              <a:cxn ang="0">
                <a:pos x="56" y="3244"/>
              </a:cxn>
              <a:cxn ang="0">
                <a:pos x="90" y="3171"/>
              </a:cxn>
              <a:cxn ang="0">
                <a:pos x="111" y="3071"/>
              </a:cxn>
              <a:cxn ang="0">
                <a:pos x="106" y="2947"/>
              </a:cxn>
              <a:cxn ang="0">
                <a:pos x="80" y="2858"/>
              </a:cxn>
              <a:cxn ang="0">
                <a:pos x="33" y="2763"/>
              </a:cxn>
              <a:cxn ang="0">
                <a:pos x="7" y="2674"/>
              </a:cxn>
              <a:cxn ang="0">
                <a:pos x="1" y="2550"/>
              </a:cxn>
              <a:cxn ang="0">
                <a:pos x="22" y="2451"/>
              </a:cxn>
              <a:cxn ang="0">
                <a:pos x="68" y="2354"/>
              </a:cxn>
              <a:cxn ang="0">
                <a:pos x="99" y="2274"/>
              </a:cxn>
              <a:cxn ang="0">
                <a:pos x="113" y="2159"/>
              </a:cxn>
              <a:cxn ang="0">
                <a:pos x="99" y="2046"/>
              </a:cxn>
              <a:cxn ang="0">
                <a:pos x="68" y="1966"/>
              </a:cxn>
              <a:cxn ang="0">
                <a:pos x="33" y="1896"/>
              </a:cxn>
              <a:cxn ang="0">
                <a:pos x="7" y="1807"/>
              </a:cxn>
              <a:cxn ang="0">
                <a:pos x="1" y="1683"/>
              </a:cxn>
              <a:cxn ang="0">
                <a:pos x="22" y="1583"/>
              </a:cxn>
              <a:cxn ang="0">
                <a:pos x="56" y="1509"/>
              </a:cxn>
              <a:cxn ang="0">
                <a:pos x="90" y="1435"/>
              </a:cxn>
              <a:cxn ang="0">
                <a:pos x="111" y="1335"/>
              </a:cxn>
              <a:cxn ang="0">
                <a:pos x="106" y="1211"/>
              </a:cxn>
              <a:cxn ang="0">
                <a:pos x="80" y="1123"/>
              </a:cxn>
              <a:cxn ang="0">
                <a:pos x="44" y="1053"/>
              </a:cxn>
              <a:cxn ang="0">
                <a:pos x="13" y="973"/>
              </a:cxn>
              <a:cxn ang="0">
                <a:pos x="0" y="859"/>
              </a:cxn>
              <a:cxn ang="0">
                <a:pos x="13" y="745"/>
              </a:cxn>
              <a:cxn ang="0">
                <a:pos x="44" y="665"/>
              </a:cxn>
              <a:cxn ang="0">
                <a:pos x="80" y="594"/>
              </a:cxn>
              <a:cxn ang="0">
                <a:pos x="106" y="505"/>
              </a:cxn>
              <a:cxn ang="0">
                <a:pos x="111" y="382"/>
              </a:cxn>
              <a:cxn ang="0">
                <a:pos x="90" y="284"/>
              </a:cxn>
              <a:cxn ang="0">
                <a:pos x="58" y="211"/>
              </a:cxn>
              <a:cxn ang="0">
                <a:pos x="24" y="137"/>
              </a:cxn>
              <a:cxn ang="0">
                <a:pos x="3" y="42"/>
              </a:cxn>
            </a:cxnLst>
            <a:rect l="T0" t="T1" r="T2" b="T3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l-PL">
              <a:latin typeface="Arial" charset="0"/>
              <a:cs typeface="Arial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C2477F78-0465-4CA6-B0D1-AC48DE637A84}"/>
              </a:ext>
            </a:extLst>
          </p:cNvPr>
          <p:cNvSpPr/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/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3EFC6E1-3855-4302-BCA1-9590A1C2D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175" y="6375400"/>
            <a:ext cx="1233488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64A65-3A28-4F62-B63C-7C17C88F65EB}" type="datetimeFigureOut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D2247B4-63FD-4FDB-A425-30757D458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3438" y="6375400"/>
            <a:ext cx="3482975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23627BE-3397-4733-93D1-A7146D9BE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8013" y="6375400"/>
            <a:ext cx="1233487" cy="346075"/>
          </a:xfrm>
        </p:spPr>
        <p:txBody>
          <a:bodyPr/>
          <a:lstStyle>
            <a:lvl1pPr>
              <a:defRPr/>
            </a:lvl1pPr>
          </a:lstStyle>
          <a:p>
            <a:fld id="{86598F3F-51AE-4EFF-ADE4-735A19797608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418127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A26C5-56B8-4BB3-9E14-0C62F68F4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34339-F4AD-4448-B3AD-6664400EBBDE}" type="datetimeFigureOut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449B1-B5AB-433C-9A38-F76373988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2B60F-8CE5-462E-AAEA-7F73DA4F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3AA4E-C22A-482C-BFBF-C3E40DB15145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716450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23503-5C6E-45A9-9583-50F2497AD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02639-33A3-4F70-9F4D-99D63D878B87}" type="datetimeFigureOut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067C3-B1B7-43B5-887C-CCF42C9E3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A2417-C948-470D-B8DC-15FBBE50D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5BABE-2A9C-402B-863F-0AE24C1DE1A7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0901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0A85A172-3178-4F0D-8B7A-1FA337BD2DD1}"/>
              </a:ext>
            </a:extLst>
          </p:cNvPr>
          <p:cNvSpPr>
            <a:spLocks/>
          </p:cNvSpPr>
          <p:nvPr/>
        </p:nvSpPr>
        <p:spPr bwMode="auto">
          <a:xfrm>
            <a:off x="3557588" y="630238"/>
            <a:ext cx="5235575" cy="5229225"/>
          </a:xfrm>
          <a:custGeom>
            <a:avLst/>
            <a:gdLst>
              <a:gd name="T0" fmla="*/ 0 w 3298"/>
              <a:gd name="T1" fmla="*/ 0 h 3294"/>
              <a:gd name="T2" fmla="*/ 3298 w 3298"/>
              <a:gd name="T3" fmla="*/ 3294 h 3294"/>
            </a:gdLst>
            <a:ahLst/>
            <a:cxnLst>
              <a:cxn ang="0">
                <a:pos x="1802" y="55"/>
              </a:cxn>
              <a:cxn ang="0">
                <a:pos x="1984" y="129"/>
              </a:cxn>
              <a:cxn ang="0">
                <a:pos x="2187" y="111"/>
              </a:cxn>
              <a:cxn ang="0">
                <a:pos x="2350" y="175"/>
              </a:cxn>
              <a:cxn ang="0">
                <a:pos x="2467" y="319"/>
              </a:cxn>
              <a:cxn ang="0">
                <a:pos x="2623" y="402"/>
              </a:cxn>
              <a:cxn ang="0">
                <a:pos x="2793" y="464"/>
              </a:cxn>
              <a:cxn ang="0">
                <a:pos x="2879" y="613"/>
              </a:cxn>
              <a:cxn ang="0">
                <a:pos x="2940" y="785"/>
              </a:cxn>
              <a:cxn ang="0">
                <a:pos x="3076" y="907"/>
              </a:cxn>
              <a:cxn ang="0">
                <a:pos x="3182" y="1047"/>
              </a:cxn>
              <a:cxn ang="0">
                <a:pos x="3171" y="1246"/>
              </a:cxn>
              <a:cxn ang="0">
                <a:pos x="3209" y="1434"/>
              </a:cxn>
              <a:cxn ang="0">
                <a:pos x="3295" y="1615"/>
              </a:cxn>
              <a:cxn ang="0">
                <a:pos x="3243" y="1800"/>
              </a:cxn>
              <a:cxn ang="0">
                <a:pos x="3169" y="1981"/>
              </a:cxn>
              <a:cxn ang="0">
                <a:pos x="3187" y="2184"/>
              </a:cxn>
              <a:cxn ang="0">
                <a:pos x="3123" y="2347"/>
              </a:cxn>
              <a:cxn ang="0">
                <a:pos x="2978" y="2464"/>
              </a:cxn>
              <a:cxn ang="0">
                <a:pos x="2895" y="2620"/>
              </a:cxn>
              <a:cxn ang="0">
                <a:pos x="2833" y="2790"/>
              </a:cxn>
              <a:cxn ang="0">
                <a:pos x="2684" y="2876"/>
              </a:cxn>
              <a:cxn ang="0">
                <a:pos x="2512" y="2937"/>
              </a:cxn>
              <a:cxn ang="0">
                <a:pos x="2390" y="3072"/>
              </a:cxn>
              <a:cxn ang="0">
                <a:pos x="2250" y="3178"/>
              </a:cxn>
              <a:cxn ang="0">
                <a:pos x="2051" y="3167"/>
              </a:cxn>
              <a:cxn ang="0">
                <a:pos x="1862" y="3205"/>
              </a:cxn>
              <a:cxn ang="0">
                <a:pos x="1681" y="3291"/>
              </a:cxn>
              <a:cxn ang="0">
                <a:pos x="1496" y="3239"/>
              </a:cxn>
              <a:cxn ang="0">
                <a:pos x="1314" y="3165"/>
              </a:cxn>
              <a:cxn ang="0">
                <a:pos x="1111" y="3183"/>
              </a:cxn>
              <a:cxn ang="0">
                <a:pos x="948" y="3119"/>
              </a:cxn>
              <a:cxn ang="0">
                <a:pos x="831" y="2975"/>
              </a:cxn>
              <a:cxn ang="0">
                <a:pos x="675" y="2892"/>
              </a:cxn>
              <a:cxn ang="0">
                <a:pos x="505" y="2830"/>
              </a:cxn>
              <a:cxn ang="0">
                <a:pos x="419" y="2681"/>
              </a:cxn>
              <a:cxn ang="0">
                <a:pos x="358" y="2509"/>
              </a:cxn>
              <a:cxn ang="0">
                <a:pos x="222" y="2387"/>
              </a:cxn>
              <a:cxn ang="0">
                <a:pos x="116" y="2247"/>
              </a:cxn>
              <a:cxn ang="0">
                <a:pos x="127" y="2048"/>
              </a:cxn>
              <a:cxn ang="0">
                <a:pos x="90" y="1860"/>
              </a:cxn>
              <a:cxn ang="0">
                <a:pos x="3" y="1679"/>
              </a:cxn>
              <a:cxn ang="0">
                <a:pos x="55" y="1494"/>
              </a:cxn>
              <a:cxn ang="0">
                <a:pos x="129" y="1313"/>
              </a:cxn>
              <a:cxn ang="0">
                <a:pos x="111" y="1110"/>
              </a:cxn>
              <a:cxn ang="0">
                <a:pos x="175" y="947"/>
              </a:cxn>
              <a:cxn ang="0">
                <a:pos x="320" y="830"/>
              </a:cxn>
              <a:cxn ang="0">
                <a:pos x="403" y="674"/>
              </a:cxn>
              <a:cxn ang="0">
                <a:pos x="465" y="504"/>
              </a:cxn>
              <a:cxn ang="0">
                <a:pos x="614" y="418"/>
              </a:cxn>
              <a:cxn ang="0">
                <a:pos x="786" y="357"/>
              </a:cxn>
              <a:cxn ang="0">
                <a:pos x="908" y="222"/>
              </a:cxn>
              <a:cxn ang="0">
                <a:pos x="1048" y="116"/>
              </a:cxn>
              <a:cxn ang="0">
                <a:pos x="1247" y="127"/>
              </a:cxn>
              <a:cxn ang="0">
                <a:pos x="1436" y="89"/>
              </a:cxn>
              <a:cxn ang="0">
                <a:pos x="1617" y="3"/>
              </a:cxn>
            </a:cxnLst>
            <a:rect l="T0" t="T1" r="T2" b="T3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l-PL">
              <a:latin typeface="Arial" charset="0"/>
              <a:cs typeface="Arial" charset="0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A81CCB5-61C0-4770-9D0E-D6F246937710}"/>
              </a:ext>
            </a:extLst>
          </p:cNvPr>
          <p:cNvSpPr/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6B6E96F-D721-4C55-AEBD-0C96B368D7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7913" y="6375400"/>
            <a:ext cx="2330450" cy="349250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C3C6A7C-FA59-459E-AABD-EE5781545B1D}" type="datetimeFigureOut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6F5DD07-F0CF-4A7F-885B-E3574768E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9888" y="6375400"/>
            <a:ext cx="4114800" cy="346075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6BEF41-B343-4E81-AF78-1B5D8528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375400"/>
            <a:ext cx="2328863" cy="346075"/>
          </a:xfrm>
        </p:spPr>
        <p:txBody>
          <a:bodyPr/>
          <a:lstStyle>
            <a:lvl1pPr>
              <a:defRPr>
                <a:solidFill>
                  <a:srgbClr val="895E04"/>
                </a:solidFill>
              </a:defRPr>
            </a:lvl1pPr>
          </a:lstStyle>
          <a:p>
            <a:fld id="{4EB4B57A-439A-4476-91AE-801EEE87559C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18187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4A4F1-F0E6-4444-8426-90BAC1417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241E1-CD53-4098-9913-427FDF311CF4}" type="datetimeFigureOut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806A4-D149-4232-9B97-402B09DAE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238AB-96FA-4FF1-B7D3-CBA7C2F6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03384-38E1-412A-B790-00BC8C2F2292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42314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FFE00A5D-C04A-4E69-BE87-7A84EFB2162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E1B483A1-733E-418A-882F-6ED3CA725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814638" cy="6858000"/>
            </a:xfrm>
            <a:custGeom>
              <a:avLst/>
              <a:gdLst>
                <a:gd name="T0" fmla="*/ 0 w 1773"/>
                <a:gd name="T1" fmla="*/ 0 h 4320"/>
                <a:gd name="T2" fmla="*/ 1773 w 1773"/>
                <a:gd name="T3" fmla="*/ 4320 h 4320"/>
              </a:gdLst>
              <a:ahLst/>
              <a:cxnLst>
                <a:cxn ang="0">
                  <a:pos x="891" y="0"/>
                </a:cxn>
                <a:cxn ang="0">
                  <a:pos x="921" y="111"/>
                </a:cxn>
                <a:cxn ang="0">
                  <a:pos x="957" y="217"/>
                </a:cxn>
                <a:cxn ang="0">
                  <a:pos x="1007" y="312"/>
                </a:cxn>
                <a:cxn ang="0">
                  <a:pos x="1069" y="387"/>
                </a:cxn>
                <a:cxn ang="0">
                  <a:pos x="1145" y="456"/>
                </a:cxn>
                <a:cxn ang="0">
                  <a:pos x="1227" y="520"/>
                </a:cxn>
                <a:cxn ang="0">
                  <a:pos x="1311" y="584"/>
                </a:cxn>
                <a:cxn ang="0">
                  <a:pos x="1390" y="651"/>
                </a:cxn>
                <a:cxn ang="0">
                  <a:pos x="1456" y="725"/>
                </a:cxn>
                <a:cxn ang="0">
                  <a:pos x="1505" y="808"/>
                </a:cxn>
                <a:cxn ang="0">
                  <a:pos x="1530" y="907"/>
                </a:cxn>
                <a:cxn ang="0">
                  <a:pos x="1534" y="1013"/>
                </a:cxn>
                <a:cxn ang="0">
                  <a:pos x="1523" y="1125"/>
                </a:cxn>
                <a:cxn ang="0">
                  <a:pos x="1508" y="1237"/>
                </a:cxn>
                <a:cxn ang="0">
                  <a:pos x="1496" y="1350"/>
                </a:cxn>
                <a:cxn ang="0">
                  <a:pos x="1497" y="1458"/>
                </a:cxn>
                <a:cxn ang="0">
                  <a:pos x="1517" y="1560"/>
                </a:cxn>
                <a:cxn ang="0">
                  <a:pos x="1557" y="1659"/>
                </a:cxn>
                <a:cxn ang="0">
                  <a:pos x="1611" y="1757"/>
                </a:cxn>
                <a:cxn ang="0">
                  <a:pos x="1669" y="1855"/>
                </a:cxn>
                <a:cxn ang="0">
                  <a:pos x="1721" y="1954"/>
                </a:cxn>
                <a:cxn ang="0">
                  <a:pos x="1759" y="2057"/>
                </a:cxn>
                <a:cxn ang="0">
                  <a:pos x="1773" y="2160"/>
                </a:cxn>
                <a:cxn ang="0">
                  <a:pos x="1759" y="2263"/>
                </a:cxn>
                <a:cxn ang="0">
                  <a:pos x="1721" y="2366"/>
                </a:cxn>
                <a:cxn ang="0">
                  <a:pos x="1669" y="2465"/>
                </a:cxn>
                <a:cxn ang="0">
                  <a:pos x="1611" y="2563"/>
                </a:cxn>
                <a:cxn ang="0">
                  <a:pos x="1557" y="2661"/>
                </a:cxn>
                <a:cxn ang="0">
                  <a:pos x="1517" y="2760"/>
                </a:cxn>
                <a:cxn ang="0">
                  <a:pos x="1497" y="2862"/>
                </a:cxn>
                <a:cxn ang="0">
                  <a:pos x="1496" y="2970"/>
                </a:cxn>
                <a:cxn ang="0">
                  <a:pos x="1508" y="3083"/>
                </a:cxn>
                <a:cxn ang="0">
                  <a:pos x="1523" y="3195"/>
                </a:cxn>
                <a:cxn ang="0">
                  <a:pos x="1534" y="3307"/>
                </a:cxn>
                <a:cxn ang="0">
                  <a:pos x="1530" y="3413"/>
                </a:cxn>
                <a:cxn ang="0">
                  <a:pos x="1505" y="3512"/>
                </a:cxn>
                <a:cxn ang="0">
                  <a:pos x="1456" y="3595"/>
                </a:cxn>
                <a:cxn ang="0">
                  <a:pos x="1390" y="3669"/>
                </a:cxn>
                <a:cxn ang="0">
                  <a:pos x="1311" y="3736"/>
                </a:cxn>
                <a:cxn ang="0">
                  <a:pos x="1227" y="3800"/>
                </a:cxn>
                <a:cxn ang="0">
                  <a:pos x="1145" y="3864"/>
                </a:cxn>
                <a:cxn ang="0">
                  <a:pos x="1069" y="3933"/>
                </a:cxn>
                <a:cxn ang="0">
                  <a:pos x="1007" y="4008"/>
                </a:cxn>
                <a:cxn ang="0">
                  <a:pos x="957" y="4103"/>
                </a:cxn>
                <a:cxn ang="0">
                  <a:pos x="921" y="4209"/>
                </a:cxn>
                <a:cxn ang="0">
                  <a:pos x="891" y="4320"/>
                </a:cxn>
                <a:cxn ang="0">
                  <a:pos x="0" y="0"/>
                </a:cxn>
              </a:cxnLst>
              <a:rect l="T0" t="T1" r="T2" b="T3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Arial" charset="0"/>
                <a:cs typeface="Arial" charset="0"/>
              </a:endParaRPr>
            </a:p>
          </p:txBody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4F0AEB90-343C-46F2-8107-30CC72F7F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713" y="0"/>
              <a:ext cx="1646237" cy="6858000"/>
            </a:xfrm>
            <a:custGeom>
              <a:avLst/>
              <a:gdLst>
                <a:gd name="T0" fmla="*/ 0 w 1037"/>
                <a:gd name="T1" fmla="*/ 0 h 4320"/>
                <a:gd name="T2" fmla="*/ 1037 w 1037"/>
                <a:gd name="T3" fmla="*/ 4320 h 4320"/>
              </a:gdLst>
              <a:ahLst/>
              <a:cxnLst>
                <a:cxn ang="0">
                  <a:pos x="188" y="55"/>
                </a:cxn>
                <a:cxn ang="0">
                  <a:pos x="234" y="223"/>
                </a:cxn>
                <a:cxn ang="0">
                  <a:pos x="292" y="381"/>
                </a:cxn>
                <a:cxn ang="0">
                  <a:pos x="382" y="503"/>
                </a:cxn>
                <a:cxn ang="0">
                  <a:pos x="502" y="603"/>
                </a:cxn>
                <a:cxn ang="0">
                  <a:pos x="628" y="700"/>
                </a:cxn>
                <a:cxn ang="0">
                  <a:pos x="736" y="808"/>
                </a:cxn>
                <a:cxn ang="0">
                  <a:pos x="800" y="937"/>
                </a:cxn>
                <a:cxn ang="0">
                  <a:pos x="812" y="1085"/>
                </a:cxn>
                <a:cxn ang="0">
                  <a:pos x="796" y="1242"/>
                </a:cxn>
                <a:cxn ang="0">
                  <a:pos x="778" y="1401"/>
                </a:cxn>
                <a:cxn ang="0">
                  <a:pos x="784" y="1551"/>
                </a:cxn>
                <a:cxn ang="0">
                  <a:pos x="841" y="1702"/>
                </a:cxn>
                <a:cxn ang="0">
                  <a:pos x="926" y="1851"/>
                </a:cxn>
                <a:cxn ang="0">
                  <a:pos x="1003" y="2003"/>
                </a:cxn>
                <a:cxn ang="0">
                  <a:pos x="1037" y="2160"/>
                </a:cxn>
                <a:cxn ang="0">
                  <a:pos x="1003" y="2317"/>
                </a:cxn>
                <a:cxn ang="0">
                  <a:pos x="926" y="2469"/>
                </a:cxn>
                <a:cxn ang="0">
                  <a:pos x="841" y="2618"/>
                </a:cxn>
                <a:cxn ang="0">
                  <a:pos x="784" y="2769"/>
                </a:cxn>
                <a:cxn ang="0">
                  <a:pos x="778" y="2919"/>
                </a:cxn>
                <a:cxn ang="0">
                  <a:pos x="796" y="3078"/>
                </a:cxn>
                <a:cxn ang="0">
                  <a:pos x="812" y="3235"/>
                </a:cxn>
                <a:cxn ang="0">
                  <a:pos x="800" y="3383"/>
                </a:cxn>
                <a:cxn ang="0">
                  <a:pos x="736" y="3512"/>
                </a:cxn>
                <a:cxn ang="0">
                  <a:pos x="628" y="3620"/>
                </a:cxn>
                <a:cxn ang="0">
                  <a:pos x="502" y="3717"/>
                </a:cxn>
                <a:cxn ang="0">
                  <a:pos x="382" y="3817"/>
                </a:cxn>
                <a:cxn ang="0">
                  <a:pos x="292" y="3939"/>
                </a:cxn>
                <a:cxn ang="0">
                  <a:pos x="234" y="4097"/>
                </a:cxn>
                <a:cxn ang="0">
                  <a:pos x="188" y="4265"/>
                </a:cxn>
                <a:cxn ang="0">
                  <a:pos x="17" y="4278"/>
                </a:cxn>
                <a:cxn ang="0">
                  <a:pos x="60" y="4131"/>
                </a:cxn>
                <a:cxn ang="0">
                  <a:pos x="109" y="3964"/>
                </a:cxn>
                <a:cxn ang="0">
                  <a:pos x="186" y="3804"/>
                </a:cxn>
                <a:cxn ang="0">
                  <a:pos x="303" y="3672"/>
                </a:cxn>
                <a:cxn ang="0">
                  <a:pos x="438" y="3565"/>
                </a:cxn>
                <a:cxn ang="0">
                  <a:pos x="561" y="3466"/>
                </a:cxn>
                <a:cxn ang="0">
                  <a:pos x="638" y="3367"/>
                </a:cxn>
                <a:cxn ang="0">
                  <a:pos x="654" y="3265"/>
                </a:cxn>
                <a:cxn ang="0">
                  <a:pos x="642" y="3137"/>
                </a:cxn>
                <a:cxn ang="0">
                  <a:pos x="620" y="2952"/>
                </a:cxn>
                <a:cxn ang="0">
                  <a:pos x="628" y="2737"/>
                </a:cxn>
                <a:cxn ang="0">
                  <a:pos x="685" y="2574"/>
                </a:cxn>
                <a:cxn ang="0">
                  <a:pos x="767" y="2423"/>
                </a:cxn>
                <a:cxn ang="0">
                  <a:pos x="834" y="2303"/>
                </a:cxn>
                <a:cxn ang="0">
                  <a:pos x="873" y="2194"/>
                </a:cxn>
                <a:cxn ang="0">
                  <a:pos x="864" y="2092"/>
                </a:cxn>
                <a:cxn ang="0">
                  <a:pos x="813" y="1978"/>
                </a:cxn>
                <a:cxn ang="0">
                  <a:pos x="739" y="1848"/>
                </a:cxn>
                <a:cxn ang="0">
                  <a:pos x="661" y="1694"/>
                </a:cxn>
                <a:cxn ang="0">
                  <a:pos x="618" y="1511"/>
                </a:cxn>
                <a:cxn ang="0">
                  <a:pos x="626" y="1299"/>
                </a:cxn>
                <a:cxn ang="0">
                  <a:pos x="647" y="1139"/>
                </a:cxn>
                <a:cxn ang="0">
                  <a:pos x="652" y="1018"/>
                </a:cxn>
                <a:cxn ang="0">
                  <a:pos x="620" y="920"/>
                </a:cxn>
                <a:cxn ang="0">
                  <a:pos x="523" y="822"/>
                </a:cxn>
                <a:cxn ang="0">
                  <a:pos x="392" y="721"/>
                </a:cxn>
                <a:cxn ang="0">
                  <a:pos x="261" y="607"/>
                </a:cxn>
                <a:cxn ang="0">
                  <a:pos x="156" y="465"/>
                </a:cxn>
                <a:cxn ang="0">
                  <a:pos x="90" y="301"/>
                </a:cxn>
                <a:cxn ang="0">
                  <a:pos x="46" y="137"/>
                </a:cxn>
                <a:cxn ang="0">
                  <a:pos x="0" y="0"/>
                </a:cxn>
              </a:cxnLst>
              <a:rect l="T0" t="T1" r="T2" b="T3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/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CC03CCF-279E-4717-A5FF-5B8F5B81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6913" y="6375400"/>
            <a:ext cx="1493837" cy="34925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06E7FDB-C323-4545-9BE1-7EC6CDCFC3D9}" type="datetimeFigureOut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2A93F1-A4A9-48F5-88E3-4BB00ED5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8438" y="6375400"/>
            <a:ext cx="4114800" cy="3460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CF4DFA1-43FC-44AB-9AEF-7DC129019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2513" y="6375400"/>
            <a:ext cx="1487487" cy="346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627EA7-29C4-46DA-93F5-AB17B4152499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007248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0D1E8B-B743-4CEB-B1A7-72BE88D36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7C509-02C0-484C-AF43-DFAD6A8C5DF9}" type="datetimeFigureOut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7F1995-033F-4124-B2FF-CF7972685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0D9E58-7F3B-406A-9ED3-1A5C4F2F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18B2B-A51C-4F46-AC18-AF52A9C6EC6E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54988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37B01FC-E433-4CD2-9A2E-F6933FC6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B4BEB-27A3-4623-908A-1A9AA09A14CD}" type="datetimeFigureOut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A40F5A1-0904-4D53-BACF-E1C9D2BD6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F4E344-A798-4D65-BAB5-A9790BC8D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1274D-3EC0-45CF-A7BD-E2F93E3A1A3E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86048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62B3CFA-EF64-4116-A686-6A29514E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BA018-B722-4FB0-9965-0FC5C256FB52}" type="datetimeFigureOut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C944F72-86DA-43FB-994A-C4271DCD4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2350A2-127A-472F-ACD6-48391AD4E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B5C92-75EB-4A86-B457-3013E3719413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04351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69BBCC4-9B85-41EE-B144-FDA8E18B7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DC1E5-762C-4E20-AD99-7C03AEF8B4E1}" type="datetimeFigureOut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01387DA-4F84-4EC2-91E1-9A76E872B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1EC717E-863F-4E8A-A5D9-2317E39A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96F69-BCB0-4FD2-B81B-4D9B54EE7038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48161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91AF7970-B5C2-4E8F-B09D-3E6045D607CC}"/>
              </a:ext>
            </a:extLst>
          </p:cNvPr>
          <p:cNvSpPr>
            <a:spLocks/>
          </p:cNvSpPr>
          <p:nvPr/>
        </p:nvSpPr>
        <p:spPr bwMode="auto">
          <a:xfrm>
            <a:off x="7389813" y="0"/>
            <a:ext cx="4802187" cy="6858000"/>
          </a:xfrm>
          <a:custGeom>
            <a:avLst/>
            <a:gdLst>
              <a:gd name="T0" fmla="*/ 0 w 3025"/>
              <a:gd name="T1" fmla="*/ 0 h 4320"/>
              <a:gd name="T2" fmla="*/ 3025 w 3025"/>
              <a:gd name="T3" fmla="*/ 4320 h 4320"/>
            </a:gdLst>
            <a:ahLst/>
            <a:cxnLst>
              <a:cxn ang="0">
                <a:pos x="3025" y="4320"/>
              </a:cxn>
              <a:cxn ang="0">
                <a:pos x="8" y="4243"/>
              </a:cxn>
              <a:cxn ang="0">
                <a:pos x="34" y="4156"/>
              </a:cxn>
              <a:cxn ang="0">
                <a:pos x="69" y="4087"/>
              </a:cxn>
              <a:cxn ang="0">
                <a:pos x="99" y="4007"/>
              </a:cxn>
              <a:cxn ang="0">
                <a:pos x="113" y="3895"/>
              </a:cxn>
              <a:cxn ang="0">
                <a:pos x="99" y="3782"/>
              </a:cxn>
              <a:cxn ang="0">
                <a:pos x="68" y="3702"/>
              </a:cxn>
              <a:cxn ang="0">
                <a:pos x="33" y="3630"/>
              </a:cxn>
              <a:cxn ang="0">
                <a:pos x="7" y="3542"/>
              </a:cxn>
              <a:cxn ang="0">
                <a:pos x="1" y="3418"/>
              </a:cxn>
              <a:cxn ang="0">
                <a:pos x="22" y="3319"/>
              </a:cxn>
              <a:cxn ang="0">
                <a:pos x="56" y="3244"/>
              </a:cxn>
              <a:cxn ang="0">
                <a:pos x="90" y="3171"/>
              </a:cxn>
              <a:cxn ang="0">
                <a:pos x="111" y="3071"/>
              </a:cxn>
              <a:cxn ang="0">
                <a:pos x="106" y="2947"/>
              </a:cxn>
              <a:cxn ang="0">
                <a:pos x="80" y="2858"/>
              </a:cxn>
              <a:cxn ang="0">
                <a:pos x="33" y="2763"/>
              </a:cxn>
              <a:cxn ang="0">
                <a:pos x="7" y="2674"/>
              </a:cxn>
              <a:cxn ang="0">
                <a:pos x="1" y="2550"/>
              </a:cxn>
              <a:cxn ang="0">
                <a:pos x="22" y="2451"/>
              </a:cxn>
              <a:cxn ang="0">
                <a:pos x="68" y="2354"/>
              </a:cxn>
              <a:cxn ang="0">
                <a:pos x="99" y="2274"/>
              </a:cxn>
              <a:cxn ang="0">
                <a:pos x="113" y="2159"/>
              </a:cxn>
              <a:cxn ang="0">
                <a:pos x="99" y="2046"/>
              </a:cxn>
              <a:cxn ang="0">
                <a:pos x="68" y="1966"/>
              </a:cxn>
              <a:cxn ang="0">
                <a:pos x="33" y="1896"/>
              </a:cxn>
              <a:cxn ang="0">
                <a:pos x="7" y="1807"/>
              </a:cxn>
              <a:cxn ang="0">
                <a:pos x="1" y="1683"/>
              </a:cxn>
              <a:cxn ang="0">
                <a:pos x="22" y="1583"/>
              </a:cxn>
              <a:cxn ang="0">
                <a:pos x="56" y="1509"/>
              </a:cxn>
              <a:cxn ang="0">
                <a:pos x="90" y="1435"/>
              </a:cxn>
              <a:cxn ang="0">
                <a:pos x="111" y="1335"/>
              </a:cxn>
              <a:cxn ang="0">
                <a:pos x="106" y="1211"/>
              </a:cxn>
              <a:cxn ang="0">
                <a:pos x="80" y="1123"/>
              </a:cxn>
              <a:cxn ang="0">
                <a:pos x="44" y="1053"/>
              </a:cxn>
              <a:cxn ang="0">
                <a:pos x="13" y="973"/>
              </a:cxn>
              <a:cxn ang="0">
                <a:pos x="0" y="859"/>
              </a:cxn>
              <a:cxn ang="0">
                <a:pos x="13" y="745"/>
              </a:cxn>
              <a:cxn ang="0">
                <a:pos x="44" y="665"/>
              </a:cxn>
              <a:cxn ang="0">
                <a:pos x="80" y="594"/>
              </a:cxn>
              <a:cxn ang="0">
                <a:pos x="106" y="505"/>
              </a:cxn>
              <a:cxn ang="0">
                <a:pos x="111" y="382"/>
              </a:cxn>
              <a:cxn ang="0">
                <a:pos x="90" y="284"/>
              </a:cxn>
              <a:cxn ang="0">
                <a:pos x="58" y="211"/>
              </a:cxn>
              <a:cxn ang="0">
                <a:pos x="24" y="137"/>
              </a:cxn>
              <a:cxn ang="0">
                <a:pos x="3" y="42"/>
              </a:cxn>
            </a:cxnLst>
            <a:rect l="T0" t="T1" r="T2" b="T3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l-PL">
              <a:latin typeface="Arial" charset="0"/>
              <a:cs typeface="Arial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BE2A69A-308E-479A-BA1F-AAB52EC4A818}"/>
              </a:ext>
            </a:extLst>
          </p:cNvPr>
          <p:cNvSpPr/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/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B0A56500-354A-4C2F-99EE-6F9BB7614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175" y="6375400"/>
            <a:ext cx="1233488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DDF61-E881-49FA-B435-03833F0298A6}" type="datetimeFigureOut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89F907A-C9B1-47DB-BF56-1AA0FFBD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3438" y="6375400"/>
            <a:ext cx="3482975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3F06AB3-8370-4E14-9F5A-1A0DCF69F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91188" y="6375400"/>
            <a:ext cx="1231900" cy="346075"/>
          </a:xfrm>
        </p:spPr>
        <p:txBody>
          <a:bodyPr/>
          <a:lstStyle>
            <a:lvl1pPr>
              <a:defRPr/>
            </a:lvl1pPr>
          </a:lstStyle>
          <a:p>
            <a:fld id="{BF598455-62FE-4452-B179-16874926DB80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66128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684A9F0-FBEB-48DD-AB9E-ABB82B7389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F4AD95E-AEAA-40E3-834C-6CC79227AE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5D4AC-A3E2-4BE5-872A-4DF1E20B3F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6865A6-CE79-4CF3-88E4-147E669060E5}" type="datetimeFigureOut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6E24B-9809-40B4-BBA7-3BA5D5040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4AC67-1015-4AE8-8327-94E8051EB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entury Gothic" panose="020B0502020202020204" pitchFamily="34" charset="0"/>
              </a:defRPr>
            </a:lvl1pPr>
          </a:lstStyle>
          <a:p>
            <a:fld id="{8CFB84C2-B032-45A2-9411-451735B43DB4}" type="slidenum">
              <a:rPr lang="en-US" altLang="pl-PL"/>
              <a:pPr/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Elephant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Elephant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Elephant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Elephant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Elephant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Elephant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Elephant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Elephant" pitchFamily="18" charset="0"/>
        </a:defRPr>
      </a:lvl9pPr>
    </p:titleStyle>
    <p:bodyStyle>
      <a:lvl1pPr marL="228600" indent="-228600" algn="l" rtl="0" eaLnBrk="0" fontAlgn="base" hangingPunct="0"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A2CDB1-3F73-4EEF-9E07-0408C4BAA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382588"/>
            <a:ext cx="10179050" cy="1492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F282792E-A13F-4489-8F77-A3DAA4BA48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50950" y="2286000"/>
            <a:ext cx="1017905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425EF-5075-4CCB-BB55-F54F6D39E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0950" y="6375400"/>
            <a:ext cx="233045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31E184-4091-4918-BB38-DF0DFB8870FC}" type="datetimeFigureOut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B7A50-1539-4881-833C-B7EFA10D3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75400"/>
            <a:ext cx="411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25BE6-42F8-4145-8C54-647380CFC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75400"/>
            <a:ext cx="2819400" cy="3460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</a:lstStyle>
          <a:p>
            <a:fld id="{361EE8A2-AE36-48B0-A1A9-7D9287A24FFA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3079" name="Freeform 6">
            <a:extLst>
              <a:ext uri="{FF2B5EF4-FFF2-40B4-BE49-F238E27FC236}">
                <a16:creationId xmlns:a16="http://schemas.microsoft.com/office/drawing/2014/main" id="{AB72E030-CC7D-47E1-80F7-909AC9498A27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885825" cy="6858000"/>
          </a:xfrm>
          <a:custGeom>
            <a:avLst/>
            <a:gdLst>
              <a:gd name="T0" fmla="*/ 0 w 558"/>
              <a:gd name="T1" fmla="*/ 0 h 4320"/>
              <a:gd name="T2" fmla="*/ 558 w 558"/>
              <a:gd name="T3" fmla="*/ 4320 h 4320"/>
            </a:gdLst>
            <a:ahLst/>
            <a:cxnLst>
              <a:cxn ang="0">
                <a:pos x="448" y="43"/>
              </a:cxn>
              <a:cxn ang="0">
                <a:pos x="469" y="143"/>
              </a:cxn>
              <a:cxn ang="0">
                <a:pos x="503" y="216"/>
              </a:cxn>
              <a:cxn ang="0">
                <a:pos x="535" y="289"/>
              </a:cxn>
              <a:cxn ang="0">
                <a:pos x="556" y="389"/>
              </a:cxn>
              <a:cxn ang="0">
                <a:pos x="552" y="513"/>
              </a:cxn>
              <a:cxn ang="0">
                <a:pos x="525" y="601"/>
              </a:cxn>
              <a:cxn ang="0">
                <a:pos x="491" y="672"/>
              </a:cxn>
              <a:cxn ang="0">
                <a:pos x="460" y="750"/>
              </a:cxn>
              <a:cxn ang="0">
                <a:pos x="447" y="864"/>
              </a:cxn>
              <a:cxn ang="0">
                <a:pos x="460" y="978"/>
              </a:cxn>
              <a:cxn ang="0">
                <a:pos x="491" y="1056"/>
              </a:cxn>
              <a:cxn ang="0">
                <a:pos x="525" y="1127"/>
              </a:cxn>
              <a:cxn ang="0">
                <a:pos x="552" y="1215"/>
              </a:cxn>
              <a:cxn ang="0">
                <a:pos x="556" y="1339"/>
              </a:cxn>
              <a:cxn ang="0">
                <a:pos x="535" y="1439"/>
              </a:cxn>
              <a:cxn ang="0">
                <a:pos x="503" y="1512"/>
              </a:cxn>
              <a:cxn ang="0">
                <a:pos x="469" y="1585"/>
              </a:cxn>
              <a:cxn ang="0">
                <a:pos x="448" y="1685"/>
              </a:cxn>
              <a:cxn ang="0">
                <a:pos x="453" y="1809"/>
              </a:cxn>
              <a:cxn ang="0">
                <a:pos x="479" y="1897"/>
              </a:cxn>
              <a:cxn ang="0">
                <a:pos x="515" y="1968"/>
              </a:cxn>
              <a:cxn ang="0">
                <a:pos x="545" y="2046"/>
              </a:cxn>
              <a:cxn ang="0">
                <a:pos x="558" y="2159"/>
              </a:cxn>
              <a:cxn ang="0">
                <a:pos x="545" y="2274"/>
              </a:cxn>
              <a:cxn ang="0">
                <a:pos x="515" y="2352"/>
              </a:cxn>
              <a:cxn ang="0">
                <a:pos x="479" y="2423"/>
              </a:cxn>
              <a:cxn ang="0">
                <a:pos x="453" y="2511"/>
              </a:cxn>
              <a:cxn ang="0">
                <a:pos x="448" y="2635"/>
              </a:cxn>
              <a:cxn ang="0">
                <a:pos x="469" y="2735"/>
              </a:cxn>
              <a:cxn ang="0">
                <a:pos x="515" y="2832"/>
              </a:cxn>
              <a:cxn ang="0">
                <a:pos x="545" y="2910"/>
              </a:cxn>
              <a:cxn ang="0">
                <a:pos x="558" y="3024"/>
              </a:cxn>
              <a:cxn ang="0">
                <a:pos x="545" y="3138"/>
              </a:cxn>
              <a:cxn ang="0">
                <a:pos x="515" y="3216"/>
              </a:cxn>
              <a:cxn ang="0">
                <a:pos x="479" y="3287"/>
              </a:cxn>
              <a:cxn ang="0">
                <a:pos x="453" y="3375"/>
              </a:cxn>
              <a:cxn ang="0">
                <a:pos x="448" y="3499"/>
              </a:cxn>
              <a:cxn ang="0">
                <a:pos x="469" y="3599"/>
              </a:cxn>
              <a:cxn ang="0">
                <a:pos x="503" y="3672"/>
              </a:cxn>
              <a:cxn ang="0">
                <a:pos x="535" y="3745"/>
              </a:cxn>
              <a:cxn ang="0">
                <a:pos x="556" y="3845"/>
              </a:cxn>
              <a:cxn ang="0">
                <a:pos x="552" y="3969"/>
              </a:cxn>
              <a:cxn ang="0">
                <a:pos x="525" y="4057"/>
              </a:cxn>
              <a:cxn ang="0">
                <a:pos x="491" y="4128"/>
              </a:cxn>
              <a:cxn ang="0">
                <a:pos x="460" y="4206"/>
              </a:cxn>
              <a:cxn ang="0">
                <a:pos x="447" y="4320"/>
              </a:cxn>
            </a:cxnLst>
            <a:rect l="T0" t="T1" r="T2" b="T3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l-PL">
              <a:latin typeface="Arial" charset="0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AC0F3C-AAA3-4D69-B097-4DAE1E22FAEE}"/>
              </a:ext>
            </a:extLst>
          </p:cNvPr>
          <p:cNvSpPr/>
          <p:nvPr/>
        </p:nvSpPr>
        <p:spPr>
          <a:xfrm>
            <a:off x="11907838" y="0"/>
            <a:ext cx="284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4" r:id="rId2"/>
    <p:sldLayoutId id="2147483877" r:id="rId3"/>
    <p:sldLayoutId id="2147483873" r:id="rId4"/>
    <p:sldLayoutId id="2147483872" r:id="rId5"/>
    <p:sldLayoutId id="2147483871" r:id="rId6"/>
    <p:sldLayoutId id="2147483870" r:id="rId7"/>
    <p:sldLayoutId id="2147483878" r:id="rId8"/>
    <p:sldLayoutId id="2147483879" r:id="rId9"/>
    <p:sldLayoutId id="2147483869" r:id="rId10"/>
    <p:sldLayoutId id="214748386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 kern="1200" cap="all" spc="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itchFamily="34" charset="0"/>
        </a:defRPr>
      </a:lvl9pPr>
    </p:titleStyle>
    <p:bodyStyle>
      <a:lvl1pPr marL="228600" indent="-228600" algn="l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Gill Sans MT" panose="020B0502020104020203" pitchFamily="34" charset="0"/>
        <a:buChar char="–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az 3" descr="Obraz zawierający siedzi, niebieski, zamknąć, zegar&#10;&#10;Opis wygenerowany automatycznie">
            <a:extLst>
              <a:ext uri="{FF2B5EF4-FFF2-40B4-BE49-F238E27FC236}">
                <a16:creationId xmlns:a16="http://schemas.microsoft.com/office/drawing/2014/main" id="{495C6C66-6FFF-4549-952D-72E14BC2D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 b="12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B663016-BF44-412C-BC96-027EC46B8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913" y="1098550"/>
            <a:ext cx="10318750" cy="4394200"/>
          </a:xfrm>
          <a:ln w="38100" cap="sq">
            <a:solidFill>
              <a:schemeClr val="tx1"/>
            </a:solidFill>
            <a:miter lim="800000"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>
                <a:solidFill>
                  <a:schemeClr val="tx1"/>
                </a:solidFill>
              </a:rPr>
              <a:t>Zasady bezpiecznego korzystania z internetu</a:t>
            </a:r>
          </a:p>
        </p:txBody>
      </p:sp>
    </p:spTree>
  </p:cSld>
  <p:clrMapOvr>
    <a:masterClrMapping/>
  </p:clrMapOvr>
  <p:transition spd="slow"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DAD7DD-00C7-49BB-AB0B-EF924F413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382588"/>
            <a:ext cx="11014075" cy="14922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5400" dirty="0"/>
              <a:t>Szanuj prawo własności w Sieci!</a:t>
            </a:r>
          </a:p>
        </p:txBody>
      </p:sp>
      <p:sp>
        <p:nvSpPr>
          <p:cNvPr id="24579" name="Symbol zastępczy zawartości 2">
            <a:extLst>
              <a:ext uri="{FF2B5EF4-FFF2-40B4-BE49-F238E27FC236}">
                <a16:creationId xmlns:a16="http://schemas.microsoft.com/office/drawing/2014/main" id="{246E8BC6-C81D-4B1F-A6B8-889C51A64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950" y="2286000"/>
            <a:ext cx="5984875" cy="35941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pl-PL">
                <a:solidFill>
                  <a:schemeClr val="tx1"/>
                </a:solidFill>
              </a:rPr>
              <a:t> </a:t>
            </a:r>
            <a:r>
              <a:rPr lang="pl-PL" altLang="pl-PL" sz="3600">
                <a:solidFill>
                  <a:schemeClr val="tx1"/>
                </a:solidFill>
              </a:rPr>
              <a:t>Jeżeli posługujesz się materiałami znalezionymi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pl-PL" sz="3600">
                <a:solidFill>
                  <a:schemeClr val="tx1"/>
                </a:solidFill>
              </a:rPr>
              <a:t>w Internecie, zawsze podawaj źródło ich pochodzenia.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pl-PL" altLang="pl-PL">
              <a:solidFill>
                <a:schemeClr val="tx1"/>
              </a:solidFill>
            </a:endParaRPr>
          </a:p>
        </p:txBody>
      </p:sp>
      <p:pic>
        <p:nvPicPr>
          <p:cNvPr id="24580" name="Obraz 3">
            <a:extLst>
              <a:ext uri="{FF2B5EF4-FFF2-40B4-BE49-F238E27FC236}">
                <a16:creationId xmlns:a16="http://schemas.microsoft.com/office/drawing/2014/main" id="{7A2D2812-127A-4B32-AD30-53475C4AB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2295525"/>
            <a:ext cx="39020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9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A1FD992-25C5-4B52-8282-36945F822D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272FB24-36E9-4C03-B995-07BAAC79447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BC35F0E-E5B3-44C1-B146-F245555B2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3" y="484188"/>
            <a:ext cx="9767887" cy="1638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dirty="0"/>
              <a:t> </a:t>
            </a:r>
            <a:r>
              <a:rPr lang="pl-PL" sz="6000" dirty="0"/>
              <a:t>Uważaj na e-maile otrzymane od nieznanych Ci osób!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E95F20-C7C1-4F4D-A75D-CF5623418F0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0639AF-2C4D-469C-BA33-3980CF07A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75" y="2443163"/>
            <a:ext cx="6305550" cy="3930650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3600" dirty="0">
                <a:solidFill>
                  <a:schemeClr val="tx1"/>
                </a:solidFill>
              </a:rPr>
              <a:t> Nigdy nie otwieraj podejrzanych załączników i nie korzystaj z linków przesłanych przez obcą osobę! Mogą na przykład zawierać wirusy. Najlepiej od razu kasuj maile od nieznajomych.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25607" name="Obraz 3">
            <a:extLst>
              <a:ext uri="{FF2B5EF4-FFF2-40B4-BE49-F238E27FC236}">
                <a16:creationId xmlns:a16="http://schemas.microsoft.com/office/drawing/2014/main" id="{6E984307-B71E-447E-893B-5DF0D666C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1436688"/>
            <a:ext cx="3657600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9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57C835-2537-440A-9252-559ACCFF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382588"/>
            <a:ext cx="11450638" cy="14922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5400" dirty="0"/>
              <a:t>Rozmawiaj z rodzicami o Internecie!</a:t>
            </a:r>
          </a:p>
        </p:txBody>
      </p:sp>
      <p:sp>
        <p:nvSpPr>
          <p:cNvPr id="26627" name="Symbol zastępczy zawartości 2">
            <a:extLst>
              <a:ext uri="{FF2B5EF4-FFF2-40B4-BE49-F238E27FC236}">
                <a16:creationId xmlns:a16="http://schemas.microsoft.com/office/drawing/2014/main" id="{8B90965B-E89E-4A4F-972E-65CA1CAF6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950" y="2286000"/>
            <a:ext cx="5984875" cy="35941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pl-PL" sz="3600">
                <a:solidFill>
                  <a:schemeClr val="tx1"/>
                </a:solidFill>
              </a:rPr>
              <a:t>Informuj ich o wszystkich stronach, które Cię niepokoją. Pokazuj im również strony, które Cię interesują i które często odwiedzasz.</a:t>
            </a:r>
          </a:p>
        </p:txBody>
      </p:sp>
      <p:pic>
        <p:nvPicPr>
          <p:cNvPr id="26628" name="Obraz 3">
            <a:extLst>
              <a:ext uri="{FF2B5EF4-FFF2-40B4-BE49-F238E27FC236}">
                <a16:creationId xmlns:a16="http://schemas.microsoft.com/office/drawing/2014/main" id="{736DF441-E9D1-43C6-9722-352F5FE1E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2286000"/>
            <a:ext cx="4275138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9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68CE644-1FA9-4268-8D92-7039873B6B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64AC8BD-71B6-46E7-BAD7-3FFD1A5A1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263" y="1819275"/>
            <a:ext cx="4179887" cy="26828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5400" b="1" dirty="0"/>
              <a:t>Uważaj na publiczne sieci Wi-Fi!</a:t>
            </a:r>
            <a:endParaRPr lang="pl-PL" sz="5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A7FF35-20E3-4016-811C-EE88E835C5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53" name="Freeform 6">
            <a:extLst>
              <a:ext uri="{FF2B5EF4-FFF2-40B4-BE49-F238E27FC236}">
                <a16:creationId xmlns:a16="http://schemas.microsoft.com/office/drawing/2014/main" id="{0A93E04E-848F-42B7-A1D5-848FFE6BA2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389688" y="612775"/>
            <a:ext cx="5235575" cy="5229225"/>
          </a:xfrm>
          <a:custGeom>
            <a:avLst/>
            <a:gdLst>
              <a:gd name="T0" fmla="*/ 2860675 w 3298"/>
              <a:gd name="T1" fmla="*/ 87312 h 3294"/>
              <a:gd name="T2" fmla="*/ 3149600 w 3298"/>
              <a:gd name="T3" fmla="*/ 204788 h 3294"/>
              <a:gd name="T4" fmla="*/ 3471863 w 3298"/>
              <a:gd name="T5" fmla="*/ 176212 h 3294"/>
              <a:gd name="T6" fmla="*/ 3730625 w 3298"/>
              <a:gd name="T7" fmla="*/ 277813 h 3294"/>
              <a:gd name="T8" fmla="*/ 3916363 w 3298"/>
              <a:gd name="T9" fmla="*/ 506413 h 3294"/>
              <a:gd name="T10" fmla="*/ 4164013 w 3298"/>
              <a:gd name="T11" fmla="*/ 638175 h 3294"/>
              <a:gd name="T12" fmla="*/ 4433888 w 3298"/>
              <a:gd name="T13" fmla="*/ 736600 h 3294"/>
              <a:gd name="T14" fmla="*/ 4570413 w 3298"/>
              <a:gd name="T15" fmla="*/ 973138 h 3294"/>
              <a:gd name="T16" fmla="*/ 4667250 w 3298"/>
              <a:gd name="T17" fmla="*/ 1246188 h 3294"/>
              <a:gd name="T18" fmla="*/ 4883150 w 3298"/>
              <a:gd name="T19" fmla="*/ 1439862 h 3294"/>
              <a:gd name="T20" fmla="*/ 5051425 w 3298"/>
              <a:gd name="T21" fmla="*/ 1662113 h 3294"/>
              <a:gd name="T22" fmla="*/ 5033963 w 3298"/>
              <a:gd name="T23" fmla="*/ 1978025 h 3294"/>
              <a:gd name="T24" fmla="*/ 5094288 w 3298"/>
              <a:gd name="T25" fmla="*/ 2276475 h 3294"/>
              <a:gd name="T26" fmla="*/ 5230813 w 3298"/>
              <a:gd name="T27" fmla="*/ 2563813 h 3294"/>
              <a:gd name="T28" fmla="*/ 5148263 w 3298"/>
              <a:gd name="T29" fmla="*/ 2857500 h 3294"/>
              <a:gd name="T30" fmla="*/ 5030788 w 3298"/>
              <a:gd name="T31" fmla="*/ 3144837 h 3294"/>
              <a:gd name="T32" fmla="*/ 5059363 w 3298"/>
              <a:gd name="T33" fmla="*/ 3467101 h 3294"/>
              <a:gd name="T34" fmla="*/ 4957763 w 3298"/>
              <a:gd name="T35" fmla="*/ 3725863 h 3294"/>
              <a:gd name="T36" fmla="*/ 4727575 w 3298"/>
              <a:gd name="T37" fmla="*/ 3911600 h 3294"/>
              <a:gd name="T38" fmla="*/ 4595813 w 3298"/>
              <a:gd name="T39" fmla="*/ 4159250 h 3294"/>
              <a:gd name="T40" fmla="*/ 4497388 w 3298"/>
              <a:gd name="T41" fmla="*/ 4429125 h 3294"/>
              <a:gd name="T42" fmla="*/ 4260850 w 3298"/>
              <a:gd name="T43" fmla="*/ 4565650 h 3294"/>
              <a:gd name="T44" fmla="*/ 3987800 w 3298"/>
              <a:gd name="T45" fmla="*/ 4662488 h 3294"/>
              <a:gd name="T46" fmla="*/ 3794125 w 3298"/>
              <a:gd name="T47" fmla="*/ 4876800 h 3294"/>
              <a:gd name="T48" fmla="*/ 3571875 w 3298"/>
              <a:gd name="T49" fmla="*/ 5045075 h 3294"/>
              <a:gd name="T50" fmla="*/ 3255963 w 3298"/>
              <a:gd name="T51" fmla="*/ 5027613 h 3294"/>
              <a:gd name="T52" fmla="*/ 2955925 w 3298"/>
              <a:gd name="T53" fmla="*/ 5087938 h 3294"/>
              <a:gd name="T54" fmla="*/ 2668587 w 3298"/>
              <a:gd name="T55" fmla="*/ 5224463 h 3294"/>
              <a:gd name="T56" fmla="*/ 2374900 w 3298"/>
              <a:gd name="T57" fmla="*/ 5141913 h 3294"/>
              <a:gd name="T58" fmla="*/ 2085975 w 3298"/>
              <a:gd name="T59" fmla="*/ 5024438 h 3294"/>
              <a:gd name="T60" fmla="*/ 1763713 w 3298"/>
              <a:gd name="T61" fmla="*/ 5053013 h 3294"/>
              <a:gd name="T62" fmla="*/ 1504950 w 3298"/>
              <a:gd name="T63" fmla="*/ 4951413 h 3294"/>
              <a:gd name="T64" fmla="*/ 1319212 w 3298"/>
              <a:gd name="T65" fmla="*/ 4722813 h 3294"/>
              <a:gd name="T66" fmla="*/ 1071563 w 3298"/>
              <a:gd name="T67" fmla="*/ 4591050 h 3294"/>
              <a:gd name="T68" fmla="*/ 801687 w 3298"/>
              <a:gd name="T69" fmla="*/ 4492625 h 3294"/>
              <a:gd name="T70" fmla="*/ 665162 w 3298"/>
              <a:gd name="T71" fmla="*/ 4256088 h 3294"/>
              <a:gd name="T72" fmla="*/ 568325 w 3298"/>
              <a:gd name="T73" fmla="*/ 3983038 h 3294"/>
              <a:gd name="T74" fmla="*/ 352425 w 3298"/>
              <a:gd name="T75" fmla="*/ 3789363 h 3294"/>
              <a:gd name="T76" fmla="*/ 184150 w 3298"/>
              <a:gd name="T77" fmla="*/ 3567113 h 3294"/>
              <a:gd name="T78" fmla="*/ 201612 w 3298"/>
              <a:gd name="T79" fmla="*/ 3251201 h 3294"/>
              <a:gd name="T80" fmla="*/ 142875 w 3298"/>
              <a:gd name="T81" fmla="*/ 2952750 h 3294"/>
              <a:gd name="T82" fmla="*/ 4763 w 3298"/>
              <a:gd name="T83" fmla="*/ 2665412 h 3294"/>
              <a:gd name="T84" fmla="*/ 87312 w 3298"/>
              <a:gd name="T85" fmla="*/ 2371725 h 3294"/>
              <a:gd name="T86" fmla="*/ 204788 w 3298"/>
              <a:gd name="T87" fmla="*/ 2084388 h 3294"/>
              <a:gd name="T88" fmla="*/ 176212 w 3298"/>
              <a:gd name="T89" fmla="*/ 1762125 h 3294"/>
              <a:gd name="T90" fmla="*/ 277813 w 3298"/>
              <a:gd name="T91" fmla="*/ 1503362 h 3294"/>
              <a:gd name="T92" fmla="*/ 508000 w 3298"/>
              <a:gd name="T93" fmla="*/ 1317625 h 3294"/>
              <a:gd name="T94" fmla="*/ 639763 w 3298"/>
              <a:gd name="T95" fmla="*/ 1069975 h 3294"/>
              <a:gd name="T96" fmla="*/ 738187 w 3298"/>
              <a:gd name="T97" fmla="*/ 800100 h 3294"/>
              <a:gd name="T98" fmla="*/ 974725 w 3298"/>
              <a:gd name="T99" fmla="*/ 663575 h 3294"/>
              <a:gd name="T100" fmla="*/ 1247775 w 3298"/>
              <a:gd name="T101" fmla="*/ 566738 h 3294"/>
              <a:gd name="T102" fmla="*/ 1441450 w 3298"/>
              <a:gd name="T103" fmla="*/ 352425 h 3294"/>
              <a:gd name="T104" fmla="*/ 1663700 w 3298"/>
              <a:gd name="T105" fmla="*/ 184150 h 3294"/>
              <a:gd name="T106" fmla="*/ 1979613 w 3298"/>
              <a:gd name="T107" fmla="*/ 201612 h 3294"/>
              <a:gd name="T108" fmla="*/ 2279650 w 3298"/>
              <a:gd name="T109" fmla="*/ 141288 h 3294"/>
              <a:gd name="T110" fmla="*/ 2566988 w 3298"/>
              <a:gd name="T111" fmla="*/ 4763 h 329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298"/>
              <a:gd name="T169" fmla="*/ 0 h 3294"/>
              <a:gd name="T170" fmla="*/ 3298 w 3298"/>
              <a:gd name="T171" fmla="*/ 3294 h 329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7654" name="Obraz 3">
            <a:extLst>
              <a:ext uri="{FF2B5EF4-FFF2-40B4-BE49-F238E27FC236}">
                <a16:creationId xmlns:a16="http://schemas.microsoft.com/office/drawing/2014/main" id="{163437E1-BF20-402E-A77A-D9BAF3751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2076450"/>
            <a:ext cx="321786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9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2570950-CF12-4A42-BE40-CCBA722C80B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B80922-C466-4CFC-A75D-8CB0EF1E19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76" name="Freeform 11">
            <a:extLst>
              <a:ext uri="{FF2B5EF4-FFF2-40B4-BE49-F238E27FC236}">
                <a16:creationId xmlns:a16="http://schemas.microsoft.com/office/drawing/2014/main" id="{5682AF57-3F65-4016-85FD-F8568C77DD3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548563" y="0"/>
            <a:ext cx="4643437" cy="6858000"/>
          </a:xfrm>
          <a:custGeom>
            <a:avLst/>
            <a:gdLst>
              <a:gd name="T0" fmla="*/ 4643437 w 3025"/>
              <a:gd name="T1" fmla="*/ 6858000 h 4320"/>
              <a:gd name="T2" fmla="*/ 12280 w 3025"/>
              <a:gd name="T3" fmla="*/ 6735763 h 4320"/>
              <a:gd name="T4" fmla="*/ 52191 w 3025"/>
              <a:gd name="T5" fmla="*/ 6597650 h 4320"/>
              <a:gd name="T6" fmla="*/ 105916 w 3025"/>
              <a:gd name="T7" fmla="*/ 6488111 h 4320"/>
              <a:gd name="T8" fmla="*/ 151967 w 3025"/>
              <a:gd name="T9" fmla="*/ 6361111 h 4320"/>
              <a:gd name="T10" fmla="*/ 173457 w 3025"/>
              <a:gd name="T11" fmla="*/ 6183311 h 4320"/>
              <a:gd name="T12" fmla="*/ 151967 w 3025"/>
              <a:gd name="T13" fmla="*/ 6003924 h 4320"/>
              <a:gd name="T14" fmla="*/ 104381 w 3025"/>
              <a:gd name="T15" fmla="*/ 5876924 h 4320"/>
              <a:gd name="T16" fmla="*/ 50656 w 3025"/>
              <a:gd name="T17" fmla="*/ 5762624 h 4320"/>
              <a:gd name="T18" fmla="*/ 10745 w 3025"/>
              <a:gd name="T19" fmla="*/ 5622924 h 4320"/>
              <a:gd name="T20" fmla="*/ 1535 w 3025"/>
              <a:gd name="T21" fmla="*/ 5426074 h 4320"/>
              <a:gd name="T22" fmla="*/ 33770 w 3025"/>
              <a:gd name="T23" fmla="*/ 5268912 h 4320"/>
              <a:gd name="T24" fmla="*/ 85961 w 3025"/>
              <a:gd name="T25" fmla="*/ 5149849 h 4320"/>
              <a:gd name="T26" fmla="*/ 138152 w 3025"/>
              <a:gd name="T27" fmla="*/ 5033962 h 4320"/>
              <a:gd name="T28" fmla="*/ 170387 w 3025"/>
              <a:gd name="T29" fmla="*/ 4875212 h 4320"/>
              <a:gd name="T30" fmla="*/ 162712 w 3025"/>
              <a:gd name="T31" fmla="*/ 4678362 h 4320"/>
              <a:gd name="T32" fmla="*/ 122802 w 3025"/>
              <a:gd name="T33" fmla="*/ 4537074 h 4320"/>
              <a:gd name="T34" fmla="*/ 50656 w 3025"/>
              <a:gd name="T35" fmla="*/ 4386262 h 4320"/>
              <a:gd name="T36" fmla="*/ 10745 w 3025"/>
              <a:gd name="T37" fmla="*/ 4244975 h 4320"/>
              <a:gd name="T38" fmla="*/ 1535 w 3025"/>
              <a:gd name="T39" fmla="*/ 4048125 h 4320"/>
              <a:gd name="T40" fmla="*/ 33770 w 3025"/>
              <a:gd name="T41" fmla="*/ 3890962 h 4320"/>
              <a:gd name="T42" fmla="*/ 104381 w 3025"/>
              <a:gd name="T43" fmla="*/ 3736975 h 4320"/>
              <a:gd name="T44" fmla="*/ 151967 w 3025"/>
              <a:gd name="T45" fmla="*/ 3609975 h 4320"/>
              <a:gd name="T46" fmla="*/ 173457 w 3025"/>
              <a:gd name="T47" fmla="*/ 3427413 h 4320"/>
              <a:gd name="T48" fmla="*/ 151967 w 3025"/>
              <a:gd name="T49" fmla="*/ 3248024 h 4320"/>
              <a:gd name="T50" fmla="*/ 104381 w 3025"/>
              <a:gd name="T51" fmla="*/ 3121024 h 4320"/>
              <a:gd name="T52" fmla="*/ 50656 w 3025"/>
              <a:gd name="T53" fmla="*/ 3009899 h 4320"/>
              <a:gd name="T54" fmla="*/ 10745 w 3025"/>
              <a:gd name="T55" fmla="*/ 2868612 h 4320"/>
              <a:gd name="T56" fmla="*/ 1535 w 3025"/>
              <a:gd name="T57" fmla="*/ 2671762 h 4320"/>
              <a:gd name="T58" fmla="*/ 33770 w 3025"/>
              <a:gd name="T59" fmla="*/ 2513012 h 4320"/>
              <a:gd name="T60" fmla="*/ 85961 w 3025"/>
              <a:gd name="T61" fmla="*/ 2395537 h 4320"/>
              <a:gd name="T62" fmla="*/ 138152 w 3025"/>
              <a:gd name="T63" fmla="*/ 2278062 h 4320"/>
              <a:gd name="T64" fmla="*/ 170387 w 3025"/>
              <a:gd name="T65" fmla="*/ 2119312 h 4320"/>
              <a:gd name="T66" fmla="*/ 162712 w 3025"/>
              <a:gd name="T67" fmla="*/ 1922462 h 4320"/>
              <a:gd name="T68" fmla="*/ 122802 w 3025"/>
              <a:gd name="T69" fmla="*/ 1782762 h 4320"/>
              <a:gd name="T70" fmla="*/ 67541 w 3025"/>
              <a:gd name="T71" fmla="*/ 1671638 h 4320"/>
              <a:gd name="T72" fmla="*/ 19955 w 3025"/>
              <a:gd name="T73" fmla="*/ 1544637 h 4320"/>
              <a:gd name="T74" fmla="*/ 0 w 3025"/>
              <a:gd name="T75" fmla="*/ 1363662 h 4320"/>
              <a:gd name="T76" fmla="*/ 19955 w 3025"/>
              <a:gd name="T77" fmla="*/ 1182687 h 4320"/>
              <a:gd name="T78" fmla="*/ 67541 w 3025"/>
              <a:gd name="T79" fmla="*/ 1055687 h 4320"/>
              <a:gd name="T80" fmla="*/ 122802 w 3025"/>
              <a:gd name="T81" fmla="*/ 942975 h 4320"/>
              <a:gd name="T82" fmla="*/ 162712 w 3025"/>
              <a:gd name="T83" fmla="*/ 801687 h 4320"/>
              <a:gd name="T84" fmla="*/ 170387 w 3025"/>
              <a:gd name="T85" fmla="*/ 606425 h 4320"/>
              <a:gd name="T86" fmla="*/ 138152 w 3025"/>
              <a:gd name="T87" fmla="*/ 450850 h 4320"/>
              <a:gd name="T88" fmla="*/ 89031 w 3025"/>
              <a:gd name="T89" fmla="*/ 334962 h 4320"/>
              <a:gd name="T90" fmla="*/ 36840 w 3025"/>
              <a:gd name="T91" fmla="*/ 217487 h 4320"/>
              <a:gd name="T92" fmla="*/ 4605 w 3025"/>
              <a:gd name="T93" fmla="*/ 66675 h 43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025"/>
              <a:gd name="T142" fmla="*/ 0 h 4320"/>
              <a:gd name="T143" fmla="*/ 3025 w 3025"/>
              <a:gd name="T144" fmla="*/ 4320 h 432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C7FD80C-00C7-44BC-9814-991FBA84B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813" y="1963738"/>
            <a:ext cx="3316287" cy="2873375"/>
          </a:xfrm>
        </p:spPr>
        <p:txBody>
          <a:bodyPr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5400" b="1" dirty="0">
                <a:solidFill>
                  <a:schemeClr val="accent1"/>
                </a:solidFill>
              </a:rPr>
              <a:t>Zaszyfruj wszystko, co się da!</a:t>
            </a:r>
            <a:endParaRPr lang="pl-PL" sz="5400" dirty="0">
              <a:solidFill>
                <a:schemeClr val="accent1"/>
              </a:solidFill>
            </a:endParaRPr>
          </a:p>
        </p:txBody>
      </p:sp>
      <p:pic>
        <p:nvPicPr>
          <p:cNvPr id="28678" name="Symbol zastępczy zawartości 3">
            <a:extLst>
              <a:ext uri="{FF2B5EF4-FFF2-40B4-BE49-F238E27FC236}">
                <a16:creationId xmlns:a16="http://schemas.microsoft.com/office/drawing/2014/main" id="{61D33CEB-ECFA-4454-ABCA-66DCBC306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597025"/>
            <a:ext cx="59785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6">
            <a:extLst>
              <a:ext uri="{FF2B5EF4-FFF2-40B4-BE49-F238E27FC236}">
                <a16:creationId xmlns:a16="http://schemas.microsoft.com/office/drawing/2014/main" id="{FD877576-C037-41C5-A792-FA20645A996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557588" y="630238"/>
            <a:ext cx="5235575" cy="5229225"/>
          </a:xfrm>
          <a:custGeom>
            <a:avLst/>
            <a:gdLst>
              <a:gd name="T0" fmla="*/ 2860675 w 3298"/>
              <a:gd name="T1" fmla="*/ 87312 h 3294"/>
              <a:gd name="T2" fmla="*/ 3149600 w 3298"/>
              <a:gd name="T3" fmla="*/ 204788 h 3294"/>
              <a:gd name="T4" fmla="*/ 3471863 w 3298"/>
              <a:gd name="T5" fmla="*/ 176212 h 3294"/>
              <a:gd name="T6" fmla="*/ 3730625 w 3298"/>
              <a:gd name="T7" fmla="*/ 277813 h 3294"/>
              <a:gd name="T8" fmla="*/ 3916363 w 3298"/>
              <a:gd name="T9" fmla="*/ 506413 h 3294"/>
              <a:gd name="T10" fmla="*/ 4164013 w 3298"/>
              <a:gd name="T11" fmla="*/ 638175 h 3294"/>
              <a:gd name="T12" fmla="*/ 4433888 w 3298"/>
              <a:gd name="T13" fmla="*/ 736600 h 3294"/>
              <a:gd name="T14" fmla="*/ 4570413 w 3298"/>
              <a:gd name="T15" fmla="*/ 973138 h 3294"/>
              <a:gd name="T16" fmla="*/ 4667250 w 3298"/>
              <a:gd name="T17" fmla="*/ 1246188 h 3294"/>
              <a:gd name="T18" fmla="*/ 4883150 w 3298"/>
              <a:gd name="T19" fmla="*/ 1439862 h 3294"/>
              <a:gd name="T20" fmla="*/ 5051425 w 3298"/>
              <a:gd name="T21" fmla="*/ 1662113 h 3294"/>
              <a:gd name="T22" fmla="*/ 5033963 w 3298"/>
              <a:gd name="T23" fmla="*/ 1978025 h 3294"/>
              <a:gd name="T24" fmla="*/ 5094288 w 3298"/>
              <a:gd name="T25" fmla="*/ 2276475 h 3294"/>
              <a:gd name="T26" fmla="*/ 5230813 w 3298"/>
              <a:gd name="T27" fmla="*/ 2563813 h 3294"/>
              <a:gd name="T28" fmla="*/ 5148263 w 3298"/>
              <a:gd name="T29" fmla="*/ 2857500 h 3294"/>
              <a:gd name="T30" fmla="*/ 5030788 w 3298"/>
              <a:gd name="T31" fmla="*/ 3144837 h 3294"/>
              <a:gd name="T32" fmla="*/ 5059363 w 3298"/>
              <a:gd name="T33" fmla="*/ 3467101 h 3294"/>
              <a:gd name="T34" fmla="*/ 4957763 w 3298"/>
              <a:gd name="T35" fmla="*/ 3725863 h 3294"/>
              <a:gd name="T36" fmla="*/ 4727575 w 3298"/>
              <a:gd name="T37" fmla="*/ 3911600 h 3294"/>
              <a:gd name="T38" fmla="*/ 4595813 w 3298"/>
              <a:gd name="T39" fmla="*/ 4159250 h 3294"/>
              <a:gd name="T40" fmla="*/ 4497388 w 3298"/>
              <a:gd name="T41" fmla="*/ 4429125 h 3294"/>
              <a:gd name="T42" fmla="*/ 4260850 w 3298"/>
              <a:gd name="T43" fmla="*/ 4565650 h 3294"/>
              <a:gd name="T44" fmla="*/ 3987800 w 3298"/>
              <a:gd name="T45" fmla="*/ 4662488 h 3294"/>
              <a:gd name="T46" fmla="*/ 3794125 w 3298"/>
              <a:gd name="T47" fmla="*/ 4876800 h 3294"/>
              <a:gd name="T48" fmla="*/ 3571875 w 3298"/>
              <a:gd name="T49" fmla="*/ 5045075 h 3294"/>
              <a:gd name="T50" fmla="*/ 3255963 w 3298"/>
              <a:gd name="T51" fmla="*/ 5027613 h 3294"/>
              <a:gd name="T52" fmla="*/ 2955925 w 3298"/>
              <a:gd name="T53" fmla="*/ 5087938 h 3294"/>
              <a:gd name="T54" fmla="*/ 2668587 w 3298"/>
              <a:gd name="T55" fmla="*/ 5224463 h 3294"/>
              <a:gd name="T56" fmla="*/ 2374900 w 3298"/>
              <a:gd name="T57" fmla="*/ 5141913 h 3294"/>
              <a:gd name="T58" fmla="*/ 2085975 w 3298"/>
              <a:gd name="T59" fmla="*/ 5024438 h 3294"/>
              <a:gd name="T60" fmla="*/ 1763713 w 3298"/>
              <a:gd name="T61" fmla="*/ 5053013 h 3294"/>
              <a:gd name="T62" fmla="*/ 1504950 w 3298"/>
              <a:gd name="T63" fmla="*/ 4951413 h 3294"/>
              <a:gd name="T64" fmla="*/ 1319212 w 3298"/>
              <a:gd name="T65" fmla="*/ 4722813 h 3294"/>
              <a:gd name="T66" fmla="*/ 1071563 w 3298"/>
              <a:gd name="T67" fmla="*/ 4591050 h 3294"/>
              <a:gd name="T68" fmla="*/ 801687 w 3298"/>
              <a:gd name="T69" fmla="*/ 4492625 h 3294"/>
              <a:gd name="T70" fmla="*/ 665162 w 3298"/>
              <a:gd name="T71" fmla="*/ 4256088 h 3294"/>
              <a:gd name="T72" fmla="*/ 568325 w 3298"/>
              <a:gd name="T73" fmla="*/ 3983038 h 3294"/>
              <a:gd name="T74" fmla="*/ 352425 w 3298"/>
              <a:gd name="T75" fmla="*/ 3789363 h 3294"/>
              <a:gd name="T76" fmla="*/ 184150 w 3298"/>
              <a:gd name="T77" fmla="*/ 3567113 h 3294"/>
              <a:gd name="T78" fmla="*/ 201612 w 3298"/>
              <a:gd name="T79" fmla="*/ 3251201 h 3294"/>
              <a:gd name="T80" fmla="*/ 142875 w 3298"/>
              <a:gd name="T81" fmla="*/ 2952750 h 3294"/>
              <a:gd name="T82" fmla="*/ 4763 w 3298"/>
              <a:gd name="T83" fmla="*/ 2665412 h 3294"/>
              <a:gd name="T84" fmla="*/ 87312 w 3298"/>
              <a:gd name="T85" fmla="*/ 2371725 h 3294"/>
              <a:gd name="T86" fmla="*/ 204788 w 3298"/>
              <a:gd name="T87" fmla="*/ 2084388 h 3294"/>
              <a:gd name="T88" fmla="*/ 176212 w 3298"/>
              <a:gd name="T89" fmla="*/ 1762125 h 3294"/>
              <a:gd name="T90" fmla="*/ 277813 w 3298"/>
              <a:gd name="T91" fmla="*/ 1503362 h 3294"/>
              <a:gd name="T92" fmla="*/ 508000 w 3298"/>
              <a:gd name="T93" fmla="*/ 1317625 h 3294"/>
              <a:gd name="T94" fmla="*/ 639763 w 3298"/>
              <a:gd name="T95" fmla="*/ 1069975 h 3294"/>
              <a:gd name="T96" fmla="*/ 738187 w 3298"/>
              <a:gd name="T97" fmla="*/ 800100 h 3294"/>
              <a:gd name="T98" fmla="*/ 974725 w 3298"/>
              <a:gd name="T99" fmla="*/ 663575 h 3294"/>
              <a:gd name="T100" fmla="*/ 1247775 w 3298"/>
              <a:gd name="T101" fmla="*/ 566738 h 3294"/>
              <a:gd name="T102" fmla="*/ 1441450 w 3298"/>
              <a:gd name="T103" fmla="*/ 352425 h 3294"/>
              <a:gd name="T104" fmla="*/ 1663700 w 3298"/>
              <a:gd name="T105" fmla="*/ 184150 h 3294"/>
              <a:gd name="T106" fmla="*/ 1979613 w 3298"/>
              <a:gd name="T107" fmla="*/ 201612 h 3294"/>
              <a:gd name="T108" fmla="*/ 2279650 w 3298"/>
              <a:gd name="T109" fmla="*/ 141288 h 3294"/>
              <a:gd name="T110" fmla="*/ 2566988 w 3298"/>
              <a:gd name="T111" fmla="*/ 4763 h 329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298"/>
              <a:gd name="T169" fmla="*/ 0 h 3294"/>
              <a:gd name="T170" fmla="*/ 3298 w 3298"/>
              <a:gd name="T171" fmla="*/ 3294 h 329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B334A35-BC49-4290-A024-B0ADE68357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BB5806-4219-479B-80FF-2EF338E6BB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1A69CD99-6865-42B2-B582-07BD09B98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325" y="-290513"/>
            <a:ext cx="6034088" cy="4394201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0000" spc="800" dirty="0" err="1"/>
              <a:t>Koniec</a:t>
            </a:r>
            <a:r>
              <a:rPr lang="en-US" sz="10000" spc="800" dirty="0"/>
              <a:t>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CA2A61-27EB-4531-A2EE-C311CC1E4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738" y="4572000"/>
            <a:ext cx="6315075" cy="92075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cap="all" spc="400" dirty="0">
                <a:solidFill>
                  <a:schemeClr val="bg2"/>
                </a:solidFill>
              </a:rPr>
              <a:t>DZIĘKUJ</a:t>
            </a:r>
            <a:r>
              <a:rPr lang="pl-PL" sz="3600" b="1" cap="all" spc="400" dirty="0">
                <a:solidFill>
                  <a:schemeClr val="bg2"/>
                </a:solidFill>
              </a:rPr>
              <a:t>ę</a:t>
            </a:r>
            <a:r>
              <a:rPr lang="en-US" sz="3600" b="1" cap="all" spc="400" dirty="0">
                <a:solidFill>
                  <a:schemeClr val="bg2"/>
                </a:solidFill>
              </a:rPr>
              <a:t> ZA UWAGĘ </a:t>
            </a:r>
          </a:p>
        </p:txBody>
      </p:sp>
      <p:pic>
        <p:nvPicPr>
          <p:cNvPr id="29703" name="Obraz 14" descr="Obraz zawierający rysunek, lalka, zabawka, sypialnia&#10;&#10;Opis wygenerowany automatycznie">
            <a:extLst>
              <a:ext uri="{FF2B5EF4-FFF2-40B4-BE49-F238E27FC236}">
                <a16:creationId xmlns:a16="http://schemas.microsoft.com/office/drawing/2014/main" id="{052F5A15-B5A6-487A-A11E-7FD4DBCEA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/>
          <a:stretch>
            <a:fillRect/>
          </a:stretch>
        </p:blipFill>
        <p:spPr bwMode="auto">
          <a:xfrm>
            <a:off x="211138" y="762000"/>
            <a:ext cx="4994275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Freeform 14">
            <a:extLst>
              <a:ext uri="{FF2B5EF4-FFF2-40B4-BE49-F238E27FC236}">
                <a16:creationId xmlns:a16="http://schemas.microsoft.com/office/drawing/2014/main" id="{69F1BA3E-8011-41B4-8DA2-5F890BF51D0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5362575" cy="6858000"/>
          </a:xfrm>
          <a:custGeom>
            <a:avLst/>
            <a:gdLst>
              <a:gd name="T0" fmla="*/ 2681287 w 5362575"/>
              <a:gd name="T1" fmla="*/ 857250 h 6858000"/>
              <a:gd name="T2" fmla="*/ 2423725 w 5362575"/>
              <a:gd name="T3" fmla="*/ 959994 h 6858000"/>
              <a:gd name="T4" fmla="*/ 2163347 w 5362575"/>
              <a:gd name="T5" fmla="*/ 1038811 h 6858000"/>
              <a:gd name="T6" fmla="*/ 1879043 w 5362575"/>
              <a:gd name="T7" fmla="*/ 1014884 h 6858000"/>
              <a:gd name="T8" fmla="*/ 1665111 w 5362575"/>
              <a:gd name="T9" fmla="*/ 1135924 h 6858000"/>
              <a:gd name="T10" fmla="*/ 1497625 w 5362575"/>
              <a:gd name="T11" fmla="*/ 1334374 h 6858000"/>
              <a:gd name="T12" fmla="*/ 1268212 w 5362575"/>
              <a:gd name="T13" fmla="*/ 1434303 h 6858000"/>
              <a:gd name="T14" fmla="*/ 1040205 w 5362575"/>
              <a:gd name="T15" fmla="*/ 1535639 h 6858000"/>
              <a:gd name="T16" fmla="*/ 938869 w 5362575"/>
              <a:gd name="T17" fmla="*/ 1763645 h 6858000"/>
              <a:gd name="T18" fmla="*/ 838941 w 5362575"/>
              <a:gd name="T19" fmla="*/ 1993059 h 6858000"/>
              <a:gd name="T20" fmla="*/ 639083 w 5362575"/>
              <a:gd name="T21" fmla="*/ 2160545 h 6858000"/>
              <a:gd name="T22" fmla="*/ 518043 w 5362575"/>
              <a:gd name="T23" fmla="*/ 2374477 h 6858000"/>
              <a:gd name="T24" fmla="*/ 541970 w 5362575"/>
              <a:gd name="T25" fmla="*/ 2658781 h 6858000"/>
              <a:gd name="T26" fmla="*/ 463153 w 5362575"/>
              <a:gd name="T27" fmla="*/ 2917751 h 6858000"/>
              <a:gd name="T28" fmla="*/ 360409 w 5362575"/>
              <a:gd name="T29" fmla="*/ 3175313 h 6858000"/>
              <a:gd name="T30" fmla="*/ 463153 w 5362575"/>
              <a:gd name="T31" fmla="*/ 3432876 h 6858000"/>
              <a:gd name="T32" fmla="*/ 541970 w 5362575"/>
              <a:gd name="T33" fmla="*/ 3691846 h 6858000"/>
              <a:gd name="T34" fmla="*/ 518043 w 5362575"/>
              <a:gd name="T35" fmla="*/ 3976150 h 6858000"/>
              <a:gd name="T36" fmla="*/ 639083 w 5362575"/>
              <a:gd name="T37" fmla="*/ 4190081 h 6858000"/>
              <a:gd name="T38" fmla="*/ 838941 w 5362575"/>
              <a:gd name="T39" fmla="*/ 4357567 h 6858000"/>
              <a:gd name="T40" fmla="*/ 938869 w 5362575"/>
              <a:gd name="T41" fmla="*/ 4586981 h 6858000"/>
              <a:gd name="T42" fmla="*/ 1040205 w 5362575"/>
              <a:gd name="T43" fmla="*/ 4814987 h 6858000"/>
              <a:gd name="T44" fmla="*/ 1268212 w 5362575"/>
              <a:gd name="T45" fmla="*/ 4916323 h 6858000"/>
              <a:gd name="T46" fmla="*/ 1497625 w 5362575"/>
              <a:gd name="T47" fmla="*/ 5016252 h 6858000"/>
              <a:gd name="T48" fmla="*/ 1665111 w 5362575"/>
              <a:gd name="T49" fmla="*/ 5214702 h 6858000"/>
              <a:gd name="T50" fmla="*/ 1879043 w 5362575"/>
              <a:gd name="T51" fmla="*/ 5335742 h 6858000"/>
              <a:gd name="T52" fmla="*/ 2163347 w 5362575"/>
              <a:gd name="T53" fmla="*/ 5311816 h 6858000"/>
              <a:gd name="T54" fmla="*/ 2423725 w 5362575"/>
              <a:gd name="T55" fmla="*/ 5390633 h 6858000"/>
              <a:gd name="T56" fmla="*/ 2681287 w 5362575"/>
              <a:gd name="T57" fmla="*/ 5493376 h 6858000"/>
              <a:gd name="T58" fmla="*/ 2938850 w 5362575"/>
              <a:gd name="T59" fmla="*/ 5390633 h 6858000"/>
              <a:gd name="T60" fmla="*/ 3199227 w 5362575"/>
              <a:gd name="T61" fmla="*/ 5311816 h 6858000"/>
              <a:gd name="T62" fmla="*/ 3483531 w 5362575"/>
              <a:gd name="T63" fmla="*/ 5335742 h 6858000"/>
              <a:gd name="T64" fmla="*/ 3697463 w 5362575"/>
              <a:gd name="T65" fmla="*/ 5214702 h 6858000"/>
              <a:gd name="T66" fmla="*/ 3864949 w 5362575"/>
              <a:gd name="T67" fmla="*/ 5016252 h 6858000"/>
              <a:gd name="T68" fmla="*/ 4094363 w 5362575"/>
              <a:gd name="T69" fmla="*/ 4916323 h 6858000"/>
              <a:gd name="T70" fmla="*/ 4322369 w 5362575"/>
              <a:gd name="T71" fmla="*/ 4814987 h 6858000"/>
              <a:gd name="T72" fmla="*/ 4423705 w 5362575"/>
              <a:gd name="T73" fmla="*/ 4586981 h 6858000"/>
              <a:gd name="T74" fmla="*/ 4523634 w 5362575"/>
              <a:gd name="T75" fmla="*/ 4357567 h 6858000"/>
              <a:gd name="T76" fmla="*/ 4723491 w 5362575"/>
              <a:gd name="T77" fmla="*/ 4190081 h 6858000"/>
              <a:gd name="T78" fmla="*/ 4844531 w 5362575"/>
              <a:gd name="T79" fmla="*/ 3976150 h 6858000"/>
              <a:gd name="T80" fmla="*/ 4820605 w 5362575"/>
              <a:gd name="T81" fmla="*/ 3691846 h 6858000"/>
              <a:gd name="T82" fmla="*/ 4899422 w 5362575"/>
              <a:gd name="T83" fmla="*/ 3432876 h 6858000"/>
              <a:gd name="T84" fmla="*/ 5002165 w 5362575"/>
              <a:gd name="T85" fmla="*/ 3175313 h 6858000"/>
              <a:gd name="T86" fmla="*/ 4899422 w 5362575"/>
              <a:gd name="T87" fmla="*/ 2917751 h 6858000"/>
              <a:gd name="T88" fmla="*/ 4820605 w 5362575"/>
              <a:gd name="T89" fmla="*/ 2658781 h 6858000"/>
              <a:gd name="T90" fmla="*/ 4844531 w 5362575"/>
              <a:gd name="T91" fmla="*/ 2374477 h 6858000"/>
              <a:gd name="T92" fmla="*/ 4723491 w 5362575"/>
              <a:gd name="T93" fmla="*/ 2160545 h 6858000"/>
              <a:gd name="T94" fmla="*/ 4523634 w 5362575"/>
              <a:gd name="T95" fmla="*/ 1993059 h 6858000"/>
              <a:gd name="T96" fmla="*/ 4423705 w 5362575"/>
              <a:gd name="T97" fmla="*/ 1763645 h 6858000"/>
              <a:gd name="T98" fmla="*/ 4322369 w 5362575"/>
              <a:gd name="T99" fmla="*/ 1535639 h 6858000"/>
              <a:gd name="T100" fmla="*/ 4094363 w 5362575"/>
              <a:gd name="T101" fmla="*/ 1434303 h 6858000"/>
              <a:gd name="T102" fmla="*/ 3864949 w 5362575"/>
              <a:gd name="T103" fmla="*/ 1334374 h 6858000"/>
              <a:gd name="T104" fmla="*/ 3697463 w 5362575"/>
              <a:gd name="T105" fmla="*/ 1135924 h 6858000"/>
              <a:gd name="T106" fmla="*/ 3483531 w 5362575"/>
              <a:gd name="T107" fmla="*/ 1014884 h 6858000"/>
              <a:gd name="T108" fmla="*/ 3199227 w 5362575"/>
              <a:gd name="T109" fmla="*/ 1038811 h 6858000"/>
              <a:gd name="T110" fmla="*/ 2938850 w 5362575"/>
              <a:gd name="T111" fmla="*/ 959994 h 6858000"/>
              <a:gd name="T112" fmla="*/ 2681287 w 5362575"/>
              <a:gd name="T113" fmla="*/ 857250 h 68580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362575"/>
              <a:gd name="T172" fmla="*/ 0 h 6858000"/>
              <a:gd name="T173" fmla="*/ 5362575 w 5362575"/>
              <a:gd name="T174" fmla="*/ 6858000 h 685800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362575" h="6858000">
                <a:moveTo>
                  <a:pt x="0" y="0"/>
                </a:moveTo>
                <a:lnTo>
                  <a:pt x="5362575" y="0"/>
                </a:lnTo>
                <a:lnTo>
                  <a:pt x="536257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681287" y="857250"/>
                </a:moveTo>
                <a:lnTo>
                  <a:pt x="2636249" y="861472"/>
                </a:lnTo>
                <a:lnTo>
                  <a:pt x="2592618" y="872732"/>
                </a:lnTo>
                <a:lnTo>
                  <a:pt x="2550395" y="889621"/>
                </a:lnTo>
                <a:lnTo>
                  <a:pt x="2506764" y="910733"/>
                </a:lnTo>
                <a:lnTo>
                  <a:pt x="2465948" y="934660"/>
                </a:lnTo>
                <a:lnTo>
                  <a:pt x="2423725" y="959994"/>
                </a:lnTo>
                <a:lnTo>
                  <a:pt x="2381501" y="982513"/>
                </a:lnTo>
                <a:lnTo>
                  <a:pt x="2339278" y="1005032"/>
                </a:lnTo>
                <a:lnTo>
                  <a:pt x="2297055" y="1021921"/>
                </a:lnTo>
                <a:lnTo>
                  <a:pt x="2253424" y="1033181"/>
                </a:lnTo>
                <a:lnTo>
                  <a:pt x="2209793" y="1038811"/>
                </a:lnTo>
                <a:lnTo>
                  <a:pt x="2163347" y="1038811"/>
                </a:lnTo>
                <a:lnTo>
                  <a:pt x="2115494" y="1035996"/>
                </a:lnTo>
                <a:lnTo>
                  <a:pt x="2067641" y="1030366"/>
                </a:lnTo>
                <a:lnTo>
                  <a:pt x="2019788" y="1023329"/>
                </a:lnTo>
                <a:lnTo>
                  <a:pt x="1971934" y="1017699"/>
                </a:lnTo>
                <a:lnTo>
                  <a:pt x="1924081" y="1013477"/>
                </a:lnTo>
                <a:lnTo>
                  <a:pt x="1879043" y="1014884"/>
                </a:lnTo>
                <a:lnTo>
                  <a:pt x="1835412" y="1020514"/>
                </a:lnTo>
                <a:lnTo>
                  <a:pt x="1793189" y="1033181"/>
                </a:lnTo>
                <a:lnTo>
                  <a:pt x="1758003" y="1051478"/>
                </a:lnTo>
                <a:lnTo>
                  <a:pt x="1724224" y="1075404"/>
                </a:lnTo>
                <a:lnTo>
                  <a:pt x="1694668" y="1103553"/>
                </a:lnTo>
                <a:lnTo>
                  <a:pt x="1665111" y="1135924"/>
                </a:lnTo>
                <a:lnTo>
                  <a:pt x="1638370" y="1169703"/>
                </a:lnTo>
                <a:lnTo>
                  <a:pt x="1611628" y="1204889"/>
                </a:lnTo>
                <a:lnTo>
                  <a:pt x="1584887" y="1240075"/>
                </a:lnTo>
                <a:lnTo>
                  <a:pt x="1558145" y="1273854"/>
                </a:lnTo>
                <a:lnTo>
                  <a:pt x="1529996" y="1306225"/>
                </a:lnTo>
                <a:lnTo>
                  <a:pt x="1497625" y="1334374"/>
                </a:lnTo>
                <a:lnTo>
                  <a:pt x="1466661" y="1359708"/>
                </a:lnTo>
                <a:lnTo>
                  <a:pt x="1431475" y="1379412"/>
                </a:lnTo>
                <a:lnTo>
                  <a:pt x="1393474" y="1396302"/>
                </a:lnTo>
                <a:lnTo>
                  <a:pt x="1352658" y="1410376"/>
                </a:lnTo>
                <a:lnTo>
                  <a:pt x="1310435" y="1423043"/>
                </a:lnTo>
                <a:lnTo>
                  <a:pt x="1268212" y="1434303"/>
                </a:lnTo>
                <a:lnTo>
                  <a:pt x="1224581" y="1445562"/>
                </a:lnTo>
                <a:lnTo>
                  <a:pt x="1183765" y="1458229"/>
                </a:lnTo>
                <a:lnTo>
                  <a:pt x="1142949" y="1472304"/>
                </a:lnTo>
                <a:lnTo>
                  <a:pt x="1104948" y="1489193"/>
                </a:lnTo>
                <a:lnTo>
                  <a:pt x="1071169" y="1510305"/>
                </a:lnTo>
                <a:lnTo>
                  <a:pt x="1040205" y="1535639"/>
                </a:lnTo>
                <a:lnTo>
                  <a:pt x="1014871" y="1566603"/>
                </a:lnTo>
                <a:lnTo>
                  <a:pt x="993760" y="1600381"/>
                </a:lnTo>
                <a:lnTo>
                  <a:pt x="976870" y="1638382"/>
                </a:lnTo>
                <a:lnTo>
                  <a:pt x="962796" y="1679198"/>
                </a:lnTo>
                <a:lnTo>
                  <a:pt x="950129" y="1720014"/>
                </a:lnTo>
                <a:lnTo>
                  <a:pt x="938869" y="1763645"/>
                </a:lnTo>
                <a:lnTo>
                  <a:pt x="927610" y="1805868"/>
                </a:lnTo>
                <a:lnTo>
                  <a:pt x="914943" y="1848092"/>
                </a:lnTo>
                <a:lnTo>
                  <a:pt x="900868" y="1888908"/>
                </a:lnTo>
                <a:lnTo>
                  <a:pt x="883979" y="1926909"/>
                </a:lnTo>
                <a:lnTo>
                  <a:pt x="864275" y="1962095"/>
                </a:lnTo>
                <a:lnTo>
                  <a:pt x="838941" y="1993059"/>
                </a:lnTo>
                <a:lnTo>
                  <a:pt x="810792" y="2025430"/>
                </a:lnTo>
                <a:lnTo>
                  <a:pt x="778420" y="2053579"/>
                </a:lnTo>
                <a:lnTo>
                  <a:pt x="743234" y="2080320"/>
                </a:lnTo>
                <a:lnTo>
                  <a:pt x="708048" y="2107062"/>
                </a:lnTo>
                <a:lnTo>
                  <a:pt x="672862" y="2133803"/>
                </a:lnTo>
                <a:lnTo>
                  <a:pt x="639083" y="2160545"/>
                </a:lnTo>
                <a:lnTo>
                  <a:pt x="606712" y="2190101"/>
                </a:lnTo>
                <a:lnTo>
                  <a:pt x="578563" y="2219658"/>
                </a:lnTo>
                <a:lnTo>
                  <a:pt x="554637" y="2253436"/>
                </a:lnTo>
                <a:lnTo>
                  <a:pt x="536340" y="2288622"/>
                </a:lnTo>
                <a:lnTo>
                  <a:pt x="523673" y="2330846"/>
                </a:lnTo>
                <a:lnTo>
                  <a:pt x="518043" y="2374477"/>
                </a:lnTo>
                <a:lnTo>
                  <a:pt x="516635" y="2419515"/>
                </a:lnTo>
                <a:lnTo>
                  <a:pt x="520858" y="2467368"/>
                </a:lnTo>
                <a:lnTo>
                  <a:pt x="526488" y="2515221"/>
                </a:lnTo>
                <a:lnTo>
                  <a:pt x="533525" y="2563074"/>
                </a:lnTo>
                <a:lnTo>
                  <a:pt x="539155" y="2610927"/>
                </a:lnTo>
                <a:lnTo>
                  <a:pt x="541970" y="2658781"/>
                </a:lnTo>
                <a:lnTo>
                  <a:pt x="541970" y="2705226"/>
                </a:lnTo>
                <a:lnTo>
                  <a:pt x="536340" y="2748857"/>
                </a:lnTo>
                <a:lnTo>
                  <a:pt x="525080" y="2792488"/>
                </a:lnTo>
                <a:lnTo>
                  <a:pt x="508191" y="2833304"/>
                </a:lnTo>
                <a:lnTo>
                  <a:pt x="487079" y="2875527"/>
                </a:lnTo>
                <a:lnTo>
                  <a:pt x="463153" y="2917751"/>
                </a:lnTo>
                <a:lnTo>
                  <a:pt x="437819" y="2959974"/>
                </a:lnTo>
                <a:lnTo>
                  <a:pt x="413892" y="3000790"/>
                </a:lnTo>
                <a:lnTo>
                  <a:pt x="392780" y="3044421"/>
                </a:lnTo>
                <a:lnTo>
                  <a:pt x="375891" y="3086644"/>
                </a:lnTo>
                <a:lnTo>
                  <a:pt x="364631" y="3130275"/>
                </a:lnTo>
                <a:lnTo>
                  <a:pt x="360409" y="3175313"/>
                </a:lnTo>
                <a:lnTo>
                  <a:pt x="364631" y="3220351"/>
                </a:lnTo>
                <a:lnTo>
                  <a:pt x="375891" y="3263982"/>
                </a:lnTo>
                <a:lnTo>
                  <a:pt x="392780" y="3306206"/>
                </a:lnTo>
                <a:lnTo>
                  <a:pt x="413892" y="3349836"/>
                </a:lnTo>
                <a:lnTo>
                  <a:pt x="437819" y="3390652"/>
                </a:lnTo>
                <a:lnTo>
                  <a:pt x="463153" y="3432876"/>
                </a:lnTo>
                <a:lnTo>
                  <a:pt x="487079" y="3475099"/>
                </a:lnTo>
                <a:lnTo>
                  <a:pt x="508191" y="3517322"/>
                </a:lnTo>
                <a:lnTo>
                  <a:pt x="525080" y="3558138"/>
                </a:lnTo>
                <a:lnTo>
                  <a:pt x="536340" y="3601769"/>
                </a:lnTo>
                <a:lnTo>
                  <a:pt x="541970" y="3645400"/>
                </a:lnTo>
                <a:lnTo>
                  <a:pt x="541970" y="3691846"/>
                </a:lnTo>
                <a:lnTo>
                  <a:pt x="539155" y="3739699"/>
                </a:lnTo>
                <a:lnTo>
                  <a:pt x="533525" y="3787552"/>
                </a:lnTo>
                <a:lnTo>
                  <a:pt x="526488" y="3835405"/>
                </a:lnTo>
                <a:lnTo>
                  <a:pt x="520858" y="3883258"/>
                </a:lnTo>
                <a:lnTo>
                  <a:pt x="516635" y="3931111"/>
                </a:lnTo>
                <a:lnTo>
                  <a:pt x="518043" y="3976150"/>
                </a:lnTo>
                <a:lnTo>
                  <a:pt x="523673" y="4019781"/>
                </a:lnTo>
                <a:lnTo>
                  <a:pt x="536340" y="4062004"/>
                </a:lnTo>
                <a:lnTo>
                  <a:pt x="554637" y="4097190"/>
                </a:lnTo>
                <a:lnTo>
                  <a:pt x="578563" y="4130969"/>
                </a:lnTo>
                <a:lnTo>
                  <a:pt x="606712" y="4160525"/>
                </a:lnTo>
                <a:lnTo>
                  <a:pt x="639083" y="4190081"/>
                </a:lnTo>
                <a:lnTo>
                  <a:pt x="672862" y="4216823"/>
                </a:lnTo>
                <a:lnTo>
                  <a:pt x="708048" y="4243564"/>
                </a:lnTo>
                <a:lnTo>
                  <a:pt x="743234" y="4270306"/>
                </a:lnTo>
                <a:lnTo>
                  <a:pt x="778420" y="4297047"/>
                </a:lnTo>
                <a:lnTo>
                  <a:pt x="810792" y="4325196"/>
                </a:lnTo>
                <a:lnTo>
                  <a:pt x="838941" y="4357567"/>
                </a:lnTo>
                <a:lnTo>
                  <a:pt x="864275" y="4388531"/>
                </a:lnTo>
                <a:lnTo>
                  <a:pt x="883979" y="4423717"/>
                </a:lnTo>
                <a:lnTo>
                  <a:pt x="900868" y="4461718"/>
                </a:lnTo>
                <a:lnTo>
                  <a:pt x="914943" y="4502534"/>
                </a:lnTo>
                <a:lnTo>
                  <a:pt x="927610" y="4544758"/>
                </a:lnTo>
                <a:lnTo>
                  <a:pt x="938869" y="4586981"/>
                </a:lnTo>
                <a:lnTo>
                  <a:pt x="950129" y="4630612"/>
                </a:lnTo>
                <a:lnTo>
                  <a:pt x="962796" y="4671428"/>
                </a:lnTo>
                <a:lnTo>
                  <a:pt x="976870" y="4712244"/>
                </a:lnTo>
                <a:lnTo>
                  <a:pt x="993760" y="4750245"/>
                </a:lnTo>
                <a:lnTo>
                  <a:pt x="1014871" y="4784024"/>
                </a:lnTo>
                <a:lnTo>
                  <a:pt x="1040205" y="4814987"/>
                </a:lnTo>
                <a:lnTo>
                  <a:pt x="1071169" y="4840321"/>
                </a:lnTo>
                <a:lnTo>
                  <a:pt x="1104948" y="4861433"/>
                </a:lnTo>
                <a:lnTo>
                  <a:pt x="1142949" y="4878322"/>
                </a:lnTo>
                <a:lnTo>
                  <a:pt x="1183765" y="4892397"/>
                </a:lnTo>
                <a:lnTo>
                  <a:pt x="1224581" y="4905064"/>
                </a:lnTo>
                <a:lnTo>
                  <a:pt x="1268212" y="4916323"/>
                </a:lnTo>
                <a:lnTo>
                  <a:pt x="1310435" y="4927583"/>
                </a:lnTo>
                <a:lnTo>
                  <a:pt x="1352658" y="4940250"/>
                </a:lnTo>
                <a:lnTo>
                  <a:pt x="1393474" y="4954324"/>
                </a:lnTo>
                <a:lnTo>
                  <a:pt x="1431475" y="4971214"/>
                </a:lnTo>
                <a:lnTo>
                  <a:pt x="1466661" y="4990918"/>
                </a:lnTo>
                <a:lnTo>
                  <a:pt x="1497625" y="5016252"/>
                </a:lnTo>
                <a:lnTo>
                  <a:pt x="1529996" y="5044401"/>
                </a:lnTo>
                <a:lnTo>
                  <a:pt x="1558145" y="5076772"/>
                </a:lnTo>
                <a:lnTo>
                  <a:pt x="1584887" y="5110551"/>
                </a:lnTo>
                <a:lnTo>
                  <a:pt x="1611628" y="5145737"/>
                </a:lnTo>
                <a:lnTo>
                  <a:pt x="1638370" y="5180923"/>
                </a:lnTo>
                <a:lnTo>
                  <a:pt x="1665111" y="5214702"/>
                </a:lnTo>
                <a:lnTo>
                  <a:pt x="1694668" y="5247073"/>
                </a:lnTo>
                <a:lnTo>
                  <a:pt x="1724224" y="5275222"/>
                </a:lnTo>
                <a:lnTo>
                  <a:pt x="1758003" y="5299149"/>
                </a:lnTo>
                <a:lnTo>
                  <a:pt x="1793189" y="5317446"/>
                </a:lnTo>
                <a:lnTo>
                  <a:pt x="1835412" y="5330113"/>
                </a:lnTo>
                <a:lnTo>
                  <a:pt x="1879043" y="5335742"/>
                </a:lnTo>
                <a:lnTo>
                  <a:pt x="1924081" y="5337150"/>
                </a:lnTo>
                <a:lnTo>
                  <a:pt x="1971934" y="5332927"/>
                </a:lnTo>
                <a:lnTo>
                  <a:pt x="2019788" y="5327298"/>
                </a:lnTo>
                <a:lnTo>
                  <a:pt x="2067641" y="5320260"/>
                </a:lnTo>
                <a:lnTo>
                  <a:pt x="2115494" y="5314631"/>
                </a:lnTo>
                <a:lnTo>
                  <a:pt x="2163347" y="5311816"/>
                </a:lnTo>
                <a:lnTo>
                  <a:pt x="2209793" y="5311816"/>
                </a:lnTo>
                <a:lnTo>
                  <a:pt x="2253424" y="5317446"/>
                </a:lnTo>
                <a:lnTo>
                  <a:pt x="2297055" y="5328705"/>
                </a:lnTo>
                <a:lnTo>
                  <a:pt x="2339278" y="5345594"/>
                </a:lnTo>
                <a:lnTo>
                  <a:pt x="2381501" y="5368114"/>
                </a:lnTo>
                <a:lnTo>
                  <a:pt x="2423725" y="5390633"/>
                </a:lnTo>
                <a:lnTo>
                  <a:pt x="2465948" y="5415967"/>
                </a:lnTo>
                <a:lnTo>
                  <a:pt x="2506764" y="5439893"/>
                </a:lnTo>
                <a:lnTo>
                  <a:pt x="2550395" y="5461005"/>
                </a:lnTo>
                <a:lnTo>
                  <a:pt x="2592618" y="5477894"/>
                </a:lnTo>
                <a:lnTo>
                  <a:pt x="2636249" y="5489154"/>
                </a:lnTo>
                <a:lnTo>
                  <a:pt x="2681287" y="5493376"/>
                </a:lnTo>
                <a:lnTo>
                  <a:pt x="2726325" y="5489154"/>
                </a:lnTo>
                <a:lnTo>
                  <a:pt x="2769956" y="5477894"/>
                </a:lnTo>
                <a:lnTo>
                  <a:pt x="2812180" y="5461005"/>
                </a:lnTo>
                <a:lnTo>
                  <a:pt x="2855810" y="5439893"/>
                </a:lnTo>
                <a:lnTo>
                  <a:pt x="2896626" y="5415967"/>
                </a:lnTo>
                <a:lnTo>
                  <a:pt x="2938850" y="5390633"/>
                </a:lnTo>
                <a:lnTo>
                  <a:pt x="2981073" y="5368114"/>
                </a:lnTo>
                <a:lnTo>
                  <a:pt x="3023296" y="5345594"/>
                </a:lnTo>
                <a:lnTo>
                  <a:pt x="3064112" y="5328705"/>
                </a:lnTo>
                <a:lnTo>
                  <a:pt x="3109151" y="5317446"/>
                </a:lnTo>
                <a:lnTo>
                  <a:pt x="3152781" y="5311816"/>
                </a:lnTo>
                <a:lnTo>
                  <a:pt x="3199227" y="5311816"/>
                </a:lnTo>
                <a:lnTo>
                  <a:pt x="3247080" y="5314631"/>
                </a:lnTo>
                <a:lnTo>
                  <a:pt x="3294933" y="5320260"/>
                </a:lnTo>
                <a:lnTo>
                  <a:pt x="3342787" y="5327298"/>
                </a:lnTo>
                <a:lnTo>
                  <a:pt x="3390640" y="5332927"/>
                </a:lnTo>
                <a:lnTo>
                  <a:pt x="3438493" y="5337150"/>
                </a:lnTo>
                <a:lnTo>
                  <a:pt x="3483531" y="5335742"/>
                </a:lnTo>
                <a:lnTo>
                  <a:pt x="3527162" y="5330113"/>
                </a:lnTo>
                <a:lnTo>
                  <a:pt x="3569385" y="5317446"/>
                </a:lnTo>
                <a:lnTo>
                  <a:pt x="3604572" y="5299149"/>
                </a:lnTo>
                <a:lnTo>
                  <a:pt x="3638350" y="5275222"/>
                </a:lnTo>
                <a:lnTo>
                  <a:pt x="3667907" y="5247073"/>
                </a:lnTo>
                <a:lnTo>
                  <a:pt x="3697463" y="5214702"/>
                </a:lnTo>
                <a:lnTo>
                  <a:pt x="3724204" y="5180923"/>
                </a:lnTo>
                <a:lnTo>
                  <a:pt x="3750946" y="5145737"/>
                </a:lnTo>
                <a:lnTo>
                  <a:pt x="3777687" y="5110551"/>
                </a:lnTo>
                <a:lnTo>
                  <a:pt x="3804429" y="5076772"/>
                </a:lnTo>
                <a:lnTo>
                  <a:pt x="3832578" y="5044401"/>
                </a:lnTo>
                <a:lnTo>
                  <a:pt x="3864949" y="5016252"/>
                </a:lnTo>
                <a:lnTo>
                  <a:pt x="3895913" y="4990918"/>
                </a:lnTo>
                <a:lnTo>
                  <a:pt x="3931099" y="4971214"/>
                </a:lnTo>
                <a:lnTo>
                  <a:pt x="3969100" y="4954324"/>
                </a:lnTo>
                <a:lnTo>
                  <a:pt x="4009916" y="4940250"/>
                </a:lnTo>
                <a:lnTo>
                  <a:pt x="4052139" y="4927583"/>
                </a:lnTo>
                <a:lnTo>
                  <a:pt x="4094363" y="4916323"/>
                </a:lnTo>
                <a:lnTo>
                  <a:pt x="4137993" y="4905064"/>
                </a:lnTo>
                <a:lnTo>
                  <a:pt x="4178809" y="4892397"/>
                </a:lnTo>
                <a:lnTo>
                  <a:pt x="4219625" y="4878322"/>
                </a:lnTo>
                <a:lnTo>
                  <a:pt x="4257626" y="4861433"/>
                </a:lnTo>
                <a:lnTo>
                  <a:pt x="4291405" y="4840321"/>
                </a:lnTo>
                <a:lnTo>
                  <a:pt x="4322369" y="4814987"/>
                </a:lnTo>
                <a:lnTo>
                  <a:pt x="4347703" y="4784024"/>
                </a:lnTo>
                <a:lnTo>
                  <a:pt x="4368815" y="4750245"/>
                </a:lnTo>
                <a:lnTo>
                  <a:pt x="4385704" y="4712244"/>
                </a:lnTo>
                <a:lnTo>
                  <a:pt x="4399778" y="4671428"/>
                </a:lnTo>
                <a:lnTo>
                  <a:pt x="4412445" y="4630612"/>
                </a:lnTo>
                <a:lnTo>
                  <a:pt x="4423705" y="4586981"/>
                </a:lnTo>
                <a:lnTo>
                  <a:pt x="4434964" y="4544758"/>
                </a:lnTo>
                <a:lnTo>
                  <a:pt x="4447632" y="4502534"/>
                </a:lnTo>
                <a:lnTo>
                  <a:pt x="4461706" y="4461718"/>
                </a:lnTo>
                <a:lnTo>
                  <a:pt x="4478595" y="4423717"/>
                </a:lnTo>
                <a:lnTo>
                  <a:pt x="4498300" y="4388531"/>
                </a:lnTo>
                <a:lnTo>
                  <a:pt x="4523634" y="4357567"/>
                </a:lnTo>
                <a:lnTo>
                  <a:pt x="4551782" y="4325196"/>
                </a:lnTo>
                <a:lnTo>
                  <a:pt x="4584154" y="4297047"/>
                </a:lnTo>
                <a:lnTo>
                  <a:pt x="4617933" y="4270306"/>
                </a:lnTo>
                <a:lnTo>
                  <a:pt x="4654526" y="4243564"/>
                </a:lnTo>
                <a:lnTo>
                  <a:pt x="4689712" y="4216823"/>
                </a:lnTo>
                <a:lnTo>
                  <a:pt x="4723491" y="4190081"/>
                </a:lnTo>
                <a:lnTo>
                  <a:pt x="4755862" y="4160525"/>
                </a:lnTo>
                <a:lnTo>
                  <a:pt x="4784011" y="4130969"/>
                </a:lnTo>
                <a:lnTo>
                  <a:pt x="4807938" y="4097190"/>
                </a:lnTo>
                <a:lnTo>
                  <a:pt x="4826235" y="4062004"/>
                </a:lnTo>
                <a:lnTo>
                  <a:pt x="4838902" y="4019781"/>
                </a:lnTo>
                <a:lnTo>
                  <a:pt x="4844531" y="3976150"/>
                </a:lnTo>
                <a:lnTo>
                  <a:pt x="4845939" y="3931111"/>
                </a:lnTo>
                <a:lnTo>
                  <a:pt x="4841716" y="3883258"/>
                </a:lnTo>
                <a:lnTo>
                  <a:pt x="4836087" y="3835405"/>
                </a:lnTo>
                <a:lnTo>
                  <a:pt x="4829049" y="3787552"/>
                </a:lnTo>
                <a:lnTo>
                  <a:pt x="4823420" y="3739699"/>
                </a:lnTo>
                <a:lnTo>
                  <a:pt x="4820605" y="3691846"/>
                </a:lnTo>
                <a:lnTo>
                  <a:pt x="4820605" y="3645400"/>
                </a:lnTo>
                <a:lnTo>
                  <a:pt x="4826235" y="3601769"/>
                </a:lnTo>
                <a:lnTo>
                  <a:pt x="4837494" y="3558138"/>
                </a:lnTo>
                <a:lnTo>
                  <a:pt x="4854383" y="3517322"/>
                </a:lnTo>
                <a:lnTo>
                  <a:pt x="4876903" y="3475099"/>
                </a:lnTo>
                <a:lnTo>
                  <a:pt x="4899422" y="3432876"/>
                </a:lnTo>
                <a:lnTo>
                  <a:pt x="4924756" y="3390652"/>
                </a:lnTo>
                <a:lnTo>
                  <a:pt x="4948682" y="3349836"/>
                </a:lnTo>
                <a:lnTo>
                  <a:pt x="4969794" y="3306206"/>
                </a:lnTo>
                <a:lnTo>
                  <a:pt x="4986683" y="3263982"/>
                </a:lnTo>
                <a:lnTo>
                  <a:pt x="4997943" y="3220351"/>
                </a:lnTo>
                <a:lnTo>
                  <a:pt x="5002165" y="3175313"/>
                </a:lnTo>
                <a:lnTo>
                  <a:pt x="4997943" y="3130275"/>
                </a:lnTo>
                <a:lnTo>
                  <a:pt x="4986683" y="3086644"/>
                </a:lnTo>
                <a:lnTo>
                  <a:pt x="4969794" y="3044421"/>
                </a:lnTo>
                <a:lnTo>
                  <a:pt x="4948682" y="3000790"/>
                </a:lnTo>
                <a:lnTo>
                  <a:pt x="4924756" y="2959974"/>
                </a:lnTo>
                <a:lnTo>
                  <a:pt x="4899422" y="2917751"/>
                </a:lnTo>
                <a:lnTo>
                  <a:pt x="4876903" y="2875527"/>
                </a:lnTo>
                <a:lnTo>
                  <a:pt x="4854383" y="2833304"/>
                </a:lnTo>
                <a:lnTo>
                  <a:pt x="4837494" y="2792488"/>
                </a:lnTo>
                <a:lnTo>
                  <a:pt x="4826235" y="2748857"/>
                </a:lnTo>
                <a:lnTo>
                  <a:pt x="4820605" y="2705226"/>
                </a:lnTo>
                <a:lnTo>
                  <a:pt x="4820605" y="2658781"/>
                </a:lnTo>
                <a:lnTo>
                  <a:pt x="4823420" y="2610927"/>
                </a:lnTo>
                <a:lnTo>
                  <a:pt x="4829049" y="2563074"/>
                </a:lnTo>
                <a:lnTo>
                  <a:pt x="4836087" y="2515221"/>
                </a:lnTo>
                <a:lnTo>
                  <a:pt x="4841716" y="2467368"/>
                </a:lnTo>
                <a:lnTo>
                  <a:pt x="4845939" y="2419515"/>
                </a:lnTo>
                <a:lnTo>
                  <a:pt x="4844531" y="2374477"/>
                </a:lnTo>
                <a:lnTo>
                  <a:pt x="4838902" y="2330846"/>
                </a:lnTo>
                <a:lnTo>
                  <a:pt x="4826235" y="2288622"/>
                </a:lnTo>
                <a:lnTo>
                  <a:pt x="4807938" y="2253436"/>
                </a:lnTo>
                <a:lnTo>
                  <a:pt x="4784011" y="2219658"/>
                </a:lnTo>
                <a:lnTo>
                  <a:pt x="4755862" y="2190101"/>
                </a:lnTo>
                <a:lnTo>
                  <a:pt x="4723491" y="2160545"/>
                </a:lnTo>
                <a:lnTo>
                  <a:pt x="4689712" y="2133803"/>
                </a:lnTo>
                <a:lnTo>
                  <a:pt x="4654526" y="2107062"/>
                </a:lnTo>
                <a:lnTo>
                  <a:pt x="4617933" y="2080320"/>
                </a:lnTo>
                <a:lnTo>
                  <a:pt x="4584154" y="2053579"/>
                </a:lnTo>
                <a:lnTo>
                  <a:pt x="4551782" y="2025430"/>
                </a:lnTo>
                <a:lnTo>
                  <a:pt x="4523634" y="1993059"/>
                </a:lnTo>
                <a:lnTo>
                  <a:pt x="4498300" y="1962095"/>
                </a:lnTo>
                <a:lnTo>
                  <a:pt x="4478595" y="1926909"/>
                </a:lnTo>
                <a:lnTo>
                  <a:pt x="4461706" y="1888908"/>
                </a:lnTo>
                <a:lnTo>
                  <a:pt x="4447632" y="1848092"/>
                </a:lnTo>
                <a:lnTo>
                  <a:pt x="4434964" y="1805868"/>
                </a:lnTo>
                <a:lnTo>
                  <a:pt x="4423705" y="1763645"/>
                </a:lnTo>
                <a:lnTo>
                  <a:pt x="4412445" y="1720014"/>
                </a:lnTo>
                <a:lnTo>
                  <a:pt x="4399778" y="1679198"/>
                </a:lnTo>
                <a:lnTo>
                  <a:pt x="4385704" y="1638382"/>
                </a:lnTo>
                <a:lnTo>
                  <a:pt x="4368815" y="1600381"/>
                </a:lnTo>
                <a:lnTo>
                  <a:pt x="4347703" y="1566603"/>
                </a:lnTo>
                <a:lnTo>
                  <a:pt x="4322369" y="1535639"/>
                </a:lnTo>
                <a:lnTo>
                  <a:pt x="4291405" y="1510305"/>
                </a:lnTo>
                <a:lnTo>
                  <a:pt x="4257626" y="1489193"/>
                </a:lnTo>
                <a:lnTo>
                  <a:pt x="4219625" y="1472304"/>
                </a:lnTo>
                <a:lnTo>
                  <a:pt x="4178809" y="1458229"/>
                </a:lnTo>
                <a:lnTo>
                  <a:pt x="4137993" y="1445562"/>
                </a:lnTo>
                <a:lnTo>
                  <a:pt x="4094363" y="1434303"/>
                </a:lnTo>
                <a:lnTo>
                  <a:pt x="4052139" y="1423043"/>
                </a:lnTo>
                <a:lnTo>
                  <a:pt x="4009916" y="1410376"/>
                </a:lnTo>
                <a:lnTo>
                  <a:pt x="3969100" y="1396302"/>
                </a:lnTo>
                <a:lnTo>
                  <a:pt x="3931099" y="1379412"/>
                </a:lnTo>
                <a:lnTo>
                  <a:pt x="3895913" y="1359708"/>
                </a:lnTo>
                <a:lnTo>
                  <a:pt x="3864949" y="1334374"/>
                </a:lnTo>
                <a:lnTo>
                  <a:pt x="3832578" y="1306225"/>
                </a:lnTo>
                <a:lnTo>
                  <a:pt x="3804429" y="1273854"/>
                </a:lnTo>
                <a:lnTo>
                  <a:pt x="3777687" y="1240075"/>
                </a:lnTo>
                <a:lnTo>
                  <a:pt x="3750946" y="1204889"/>
                </a:lnTo>
                <a:lnTo>
                  <a:pt x="3724204" y="1169703"/>
                </a:lnTo>
                <a:lnTo>
                  <a:pt x="3697463" y="1135924"/>
                </a:lnTo>
                <a:lnTo>
                  <a:pt x="3667907" y="1103553"/>
                </a:lnTo>
                <a:lnTo>
                  <a:pt x="3638350" y="1075404"/>
                </a:lnTo>
                <a:lnTo>
                  <a:pt x="3604572" y="1051478"/>
                </a:lnTo>
                <a:lnTo>
                  <a:pt x="3569385" y="1033181"/>
                </a:lnTo>
                <a:lnTo>
                  <a:pt x="3527162" y="1020514"/>
                </a:lnTo>
                <a:lnTo>
                  <a:pt x="3483531" y="1014884"/>
                </a:lnTo>
                <a:lnTo>
                  <a:pt x="3438493" y="1013477"/>
                </a:lnTo>
                <a:lnTo>
                  <a:pt x="3390640" y="1017699"/>
                </a:lnTo>
                <a:lnTo>
                  <a:pt x="3342787" y="1023329"/>
                </a:lnTo>
                <a:lnTo>
                  <a:pt x="3294933" y="1030366"/>
                </a:lnTo>
                <a:lnTo>
                  <a:pt x="3247080" y="1035996"/>
                </a:lnTo>
                <a:lnTo>
                  <a:pt x="3199227" y="1038811"/>
                </a:lnTo>
                <a:lnTo>
                  <a:pt x="3152781" y="1038811"/>
                </a:lnTo>
                <a:lnTo>
                  <a:pt x="3109151" y="1033181"/>
                </a:lnTo>
                <a:lnTo>
                  <a:pt x="3064112" y="1021921"/>
                </a:lnTo>
                <a:lnTo>
                  <a:pt x="3023296" y="1005032"/>
                </a:lnTo>
                <a:lnTo>
                  <a:pt x="2981073" y="982513"/>
                </a:lnTo>
                <a:lnTo>
                  <a:pt x="2938850" y="959994"/>
                </a:lnTo>
                <a:lnTo>
                  <a:pt x="2896626" y="934660"/>
                </a:lnTo>
                <a:lnTo>
                  <a:pt x="2855810" y="910733"/>
                </a:lnTo>
                <a:lnTo>
                  <a:pt x="2812180" y="889621"/>
                </a:lnTo>
                <a:lnTo>
                  <a:pt x="2769956" y="872732"/>
                </a:lnTo>
                <a:lnTo>
                  <a:pt x="2726325" y="861472"/>
                </a:lnTo>
                <a:lnTo>
                  <a:pt x="2681287" y="8572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9705" name="Rectangle 39">
            <a:extLst>
              <a:ext uri="{FF2B5EF4-FFF2-40B4-BE49-F238E27FC236}">
                <a16:creationId xmlns:a16="http://schemas.microsoft.com/office/drawing/2014/main" id="{6F87CD09-8014-49A9-A596-038EB2C865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362575" y="0"/>
            <a:ext cx="762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pl-PL"/>
          </a:p>
        </p:txBody>
      </p:sp>
    </p:spTree>
  </p:cSld>
  <p:clrMapOvr>
    <a:masterClrMapping/>
  </p:clrMapOvr>
  <p:transition spd="slow" advClick="0" advTm="14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:a16="http://schemas.microsoft.com/office/drawing/2014/main" id="{645FF6EC-5FA1-4714-85DE-86F6AADC36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D0D0315-D8E4-4959-8778-6B60BEB78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949325"/>
            <a:ext cx="5824538" cy="1492250"/>
          </a:xfrm>
          <a:prstGeom prst="ellipse">
            <a:avLst/>
          </a:prstGeo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dirty="0"/>
              <a:t>Nie ufaj osobom poznanym w sieci!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3F3405C-1EA1-4BCB-9993-6D0CC49E2A6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9" name="Symbol zastępczy zawartości 2">
            <a:extLst>
              <a:ext uri="{FF2B5EF4-FFF2-40B4-BE49-F238E27FC236}">
                <a16:creationId xmlns:a16="http://schemas.microsoft.com/office/drawing/2014/main" id="{3BA1E3C4-CBFC-4BA8-8118-021583FBD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950" y="2667000"/>
            <a:ext cx="4964113" cy="32131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pl-PL" sz="2800">
                <a:solidFill>
                  <a:srgbClr val="262626"/>
                </a:solidFill>
                <a:latin typeface="Open Sans"/>
              </a:rPr>
              <a:t>Nigdy nie można zaufać komuś poznanemu w sieci. Nie spotykaj się z osobami poznanymi w internecie.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pl-PL" sz="2800">
                <a:solidFill>
                  <a:srgbClr val="262626"/>
                </a:solidFill>
                <a:latin typeface="Open Sans"/>
              </a:rPr>
              <a:t>O propozycjach spotkania od internetowych znajomych informuj rodziców.</a:t>
            </a:r>
            <a:endParaRPr lang="pl-PL" altLang="pl-PL" sz="2800">
              <a:solidFill>
                <a:srgbClr val="262626"/>
              </a:solidFill>
            </a:endParaRPr>
          </a:p>
        </p:txBody>
      </p:sp>
      <p:sp>
        <p:nvSpPr>
          <p:cNvPr id="16390" name="Freeform 6">
            <a:extLst>
              <a:ext uri="{FF2B5EF4-FFF2-40B4-BE49-F238E27FC236}">
                <a16:creationId xmlns:a16="http://schemas.microsoft.com/office/drawing/2014/main" id="{6F44D8BD-789E-41FC-87DA-C4E841F9F5D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389688" y="612775"/>
            <a:ext cx="5235575" cy="5229225"/>
          </a:xfrm>
          <a:custGeom>
            <a:avLst/>
            <a:gdLst>
              <a:gd name="T0" fmla="*/ 2860675 w 3298"/>
              <a:gd name="T1" fmla="*/ 87312 h 3294"/>
              <a:gd name="T2" fmla="*/ 3149600 w 3298"/>
              <a:gd name="T3" fmla="*/ 204788 h 3294"/>
              <a:gd name="T4" fmla="*/ 3471863 w 3298"/>
              <a:gd name="T5" fmla="*/ 176212 h 3294"/>
              <a:gd name="T6" fmla="*/ 3730625 w 3298"/>
              <a:gd name="T7" fmla="*/ 277813 h 3294"/>
              <a:gd name="T8" fmla="*/ 3916363 w 3298"/>
              <a:gd name="T9" fmla="*/ 506413 h 3294"/>
              <a:gd name="T10" fmla="*/ 4164013 w 3298"/>
              <a:gd name="T11" fmla="*/ 638175 h 3294"/>
              <a:gd name="T12" fmla="*/ 4433888 w 3298"/>
              <a:gd name="T13" fmla="*/ 736600 h 3294"/>
              <a:gd name="T14" fmla="*/ 4570413 w 3298"/>
              <a:gd name="T15" fmla="*/ 973138 h 3294"/>
              <a:gd name="T16" fmla="*/ 4667250 w 3298"/>
              <a:gd name="T17" fmla="*/ 1246188 h 3294"/>
              <a:gd name="T18" fmla="*/ 4883150 w 3298"/>
              <a:gd name="T19" fmla="*/ 1439862 h 3294"/>
              <a:gd name="T20" fmla="*/ 5051425 w 3298"/>
              <a:gd name="T21" fmla="*/ 1662113 h 3294"/>
              <a:gd name="T22" fmla="*/ 5033963 w 3298"/>
              <a:gd name="T23" fmla="*/ 1978025 h 3294"/>
              <a:gd name="T24" fmla="*/ 5094288 w 3298"/>
              <a:gd name="T25" fmla="*/ 2276475 h 3294"/>
              <a:gd name="T26" fmla="*/ 5230813 w 3298"/>
              <a:gd name="T27" fmla="*/ 2563813 h 3294"/>
              <a:gd name="T28" fmla="*/ 5148263 w 3298"/>
              <a:gd name="T29" fmla="*/ 2857500 h 3294"/>
              <a:gd name="T30" fmla="*/ 5030788 w 3298"/>
              <a:gd name="T31" fmla="*/ 3144837 h 3294"/>
              <a:gd name="T32" fmla="*/ 5059363 w 3298"/>
              <a:gd name="T33" fmla="*/ 3467101 h 3294"/>
              <a:gd name="T34" fmla="*/ 4957763 w 3298"/>
              <a:gd name="T35" fmla="*/ 3725863 h 3294"/>
              <a:gd name="T36" fmla="*/ 4727575 w 3298"/>
              <a:gd name="T37" fmla="*/ 3911600 h 3294"/>
              <a:gd name="T38" fmla="*/ 4595813 w 3298"/>
              <a:gd name="T39" fmla="*/ 4159250 h 3294"/>
              <a:gd name="T40" fmla="*/ 4497388 w 3298"/>
              <a:gd name="T41" fmla="*/ 4429125 h 3294"/>
              <a:gd name="T42" fmla="*/ 4260850 w 3298"/>
              <a:gd name="T43" fmla="*/ 4565650 h 3294"/>
              <a:gd name="T44" fmla="*/ 3987800 w 3298"/>
              <a:gd name="T45" fmla="*/ 4662488 h 3294"/>
              <a:gd name="T46" fmla="*/ 3794125 w 3298"/>
              <a:gd name="T47" fmla="*/ 4876800 h 3294"/>
              <a:gd name="T48" fmla="*/ 3571875 w 3298"/>
              <a:gd name="T49" fmla="*/ 5045075 h 3294"/>
              <a:gd name="T50" fmla="*/ 3255963 w 3298"/>
              <a:gd name="T51" fmla="*/ 5027613 h 3294"/>
              <a:gd name="T52" fmla="*/ 2955925 w 3298"/>
              <a:gd name="T53" fmla="*/ 5087938 h 3294"/>
              <a:gd name="T54" fmla="*/ 2668587 w 3298"/>
              <a:gd name="T55" fmla="*/ 5224463 h 3294"/>
              <a:gd name="T56" fmla="*/ 2374900 w 3298"/>
              <a:gd name="T57" fmla="*/ 5141913 h 3294"/>
              <a:gd name="T58" fmla="*/ 2085975 w 3298"/>
              <a:gd name="T59" fmla="*/ 5024438 h 3294"/>
              <a:gd name="T60" fmla="*/ 1763713 w 3298"/>
              <a:gd name="T61" fmla="*/ 5053013 h 3294"/>
              <a:gd name="T62" fmla="*/ 1504950 w 3298"/>
              <a:gd name="T63" fmla="*/ 4951413 h 3294"/>
              <a:gd name="T64" fmla="*/ 1319212 w 3298"/>
              <a:gd name="T65" fmla="*/ 4722813 h 3294"/>
              <a:gd name="T66" fmla="*/ 1071563 w 3298"/>
              <a:gd name="T67" fmla="*/ 4591050 h 3294"/>
              <a:gd name="T68" fmla="*/ 801687 w 3298"/>
              <a:gd name="T69" fmla="*/ 4492625 h 3294"/>
              <a:gd name="T70" fmla="*/ 665162 w 3298"/>
              <a:gd name="T71" fmla="*/ 4256088 h 3294"/>
              <a:gd name="T72" fmla="*/ 568325 w 3298"/>
              <a:gd name="T73" fmla="*/ 3983038 h 3294"/>
              <a:gd name="T74" fmla="*/ 352425 w 3298"/>
              <a:gd name="T75" fmla="*/ 3789363 h 3294"/>
              <a:gd name="T76" fmla="*/ 184150 w 3298"/>
              <a:gd name="T77" fmla="*/ 3567113 h 3294"/>
              <a:gd name="T78" fmla="*/ 201612 w 3298"/>
              <a:gd name="T79" fmla="*/ 3251201 h 3294"/>
              <a:gd name="T80" fmla="*/ 142875 w 3298"/>
              <a:gd name="T81" fmla="*/ 2952750 h 3294"/>
              <a:gd name="T82" fmla="*/ 4763 w 3298"/>
              <a:gd name="T83" fmla="*/ 2665412 h 3294"/>
              <a:gd name="T84" fmla="*/ 87312 w 3298"/>
              <a:gd name="T85" fmla="*/ 2371725 h 3294"/>
              <a:gd name="T86" fmla="*/ 204788 w 3298"/>
              <a:gd name="T87" fmla="*/ 2084388 h 3294"/>
              <a:gd name="T88" fmla="*/ 176212 w 3298"/>
              <a:gd name="T89" fmla="*/ 1762125 h 3294"/>
              <a:gd name="T90" fmla="*/ 277813 w 3298"/>
              <a:gd name="T91" fmla="*/ 1503362 h 3294"/>
              <a:gd name="T92" fmla="*/ 508000 w 3298"/>
              <a:gd name="T93" fmla="*/ 1317625 h 3294"/>
              <a:gd name="T94" fmla="*/ 639763 w 3298"/>
              <a:gd name="T95" fmla="*/ 1069975 h 3294"/>
              <a:gd name="T96" fmla="*/ 738187 w 3298"/>
              <a:gd name="T97" fmla="*/ 800100 h 3294"/>
              <a:gd name="T98" fmla="*/ 974725 w 3298"/>
              <a:gd name="T99" fmla="*/ 663575 h 3294"/>
              <a:gd name="T100" fmla="*/ 1247775 w 3298"/>
              <a:gd name="T101" fmla="*/ 566738 h 3294"/>
              <a:gd name="T102" fmla="*/ 1441450 w 3298"/>
              <a:gd name="T103" fmla="*/ 352425 h 3294"/>
              <a:gd name="T104" fmla="*/ 1663700 w 3298"/>
              <a:gd name="T105" fmla="*/ 184150 h 3294"/>
              <a:gd name="T106" fmla="*/ 1979613 w 3298"/>
              <a:gd name="T107" fmla="*/ 201612 h 3294"/>
              <a:gd name="T108" fmla="*/ 2279650 w 3298"/>
              <a:gd name="T109" fmla="*/ 141288 h 3294"/>
              <a:gd name="T110" fmla="*/ 2566988 w 3298"/>
              <a:gd name="T111" fmla="*/ 4763 h 329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298"/>
              <a:gd name="T169" fmla="*/ 0 h 3294"/>
              <a:gd name="T170" fmla="*/ 3298 w 3298"/>
              <a:gd name="T171" fmla="*/ 3294 h 329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6391" name="Obraz 3">
            <a:extLst>
              <a:ext uri="{FF2B5EF4-FFF2-40B4-BE49-F238E27FC236}">
                <a16:creationId xmlns:a16="http://schemas.microsoft.com/office/drawing/2014/main" id="{8681DF69-CD72-4052-8B45-8B320B0C9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"/>
          <a:stretch>
            <a:fillRect/>
          </a:stretch>
        </p:blipFill>
        <p:spPr bwMode="auto">
          <a:xfrm>
            <a:off x="7399338" y="1922463"/>
            <a:ext cx="3217862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9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C6E848-B14D-474B-A10B-CEE010D9B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644525"/>
            <a:ext cx="5094288" cy="1320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dirty="0"/>
              <a:t>Używaj programów antywirusowych</a:t>
            </a:r>
          </a:p>
        </p:txBody>
      </p:sp>
      <p:sp>
        <p:nvSpPr>
          <p:cNvPr id="17411" name="Symbol zastępczy zawartości 2">
            <a:extLst>
              <a:ext uri="{FF2B5EF4-FFF2-40B4-BE49-F238E27FC236}">
                <a16:creationId xmlns:a16="http://schemas.microsoft.com/office/drawing/2014/main" id="{610AFFDA-84C5-4268-8475-7729CA5FF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950" y="2286000"/>
            <a:ext cx="5094288" cy="39909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pl-PL" sz="2800"/>
              <a:t>Każdy użytkownik Internetu powinien wyposażyć swój komputer w podstawowe narzędzia ochrony – takie jak program antywirusowy. Oba zabezpieczenia powinny być aktualne i włączone przez cały czas korzystania z sieci. </a:t>
            </a:r>
          </a:p>
        </p:txBody>
      </p:sp>
      <p:pic>
        <p:nvPicPr>
          <p:cNvPr id="17412" name="Obraz 4" descr="Obraz zawierający rysunek, komputer&#10;&#10;Opis wygenerowany automatycznie">
            <a:extLst>
              <a:ext uri="{FF2B5EF4-FFF2-40B4-BE49-F238E27FC236}">
                <a16:creationId xmlns:a16="http://schemas.microsoft.com/office/drawing/2014/main" id="{DCF5BC76-D443-45CE-91BF-23CEB5A58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3" r="17213" b="-2"/>
          <a:stretch>
            <a:fillRect/>
          </a:stretch>
        </p:blipFill>
        <p:spPr bwMode="auto">
          <a:xfrm>
            <a:off x="6096000" y="581025"/>
            <a:ext cx="5414963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9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6">
            <a:extLst>
              <a:ext uri="{FF2B5EF4-FFF2-40B4-BE49-F238E27FC236}">
                <a16:creationId xmlns:a16="http://schemas.microsoft.com/office/drawing/2014/main" id="{9815A5F0-E179-4793-B3E1-B317D3570E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557588" y="630238"/>
            <a:ext cx="5235575" cy="5229225"/>
          </a:xfrm>
          <a:custGeom>
            <a:avLst/>
            <a:gdLst>
              <a:gd name="T0" fmla="*/ 2860675 w 3298"/>
              <a:gd name="T1" fmla="*/ 87312 h 3294"/>
              <a:gd name="T2" fmla="*/ 3149600 w 3298"/>
              <a:gd name="T3" fmla="*/ 204788 h 3294"/>
              <a:gd name="T4" fmla="*/ 3471863 w 3298"/>
              <a:gd name="T5" fmla="*/ 176212 h 3294"/>
              <a:gd name="T6" fmla="*/ 3730625 w 3298"/>
              <a:gd name="T7" fmla="*/ 277813 h 3294"/>
              <a:gd name="T8" fmla="*/ 3916363 w 3298"/>
              <a:gd name="T9" fmla="*/ 506413 h 3294"/>
              <a:gd name="T10" fmla="*/ 4164013 w 3298"/>
              <a:gd name="T11" fmla="*/ 638175 h 3294"/>
              <a:gd name="T12" fmla="*/ 4433888 w 3298"/>
              <a:gd name="T13" fmla="*/ 736600 h 3294"/>
              <a:gd name="T14" fmla="*/ 4570413 w 3298"/>
              <a:gd name="T15" fmla="*/ 973138 h 3294"/>
              <a:gd name="T16" fmla="*/ 4667250 w 3298"/>
              <a:gd name="T17" fmla="*/ 1246188 h 3294"/>
              <a:gd name="T18" fmla="*/ 4883150 w 3298"/>
              <a:gd name="T19" fmla="*/ 1439862 h 3294"/>
              <a:gd name="T20" fmla="*/ 5051425 w 3298"/>
              <a:gd name="T21" fmla="*/ 1662113 h 3294"/>
              <a:gd name="T22" fmla="*/ 5033963 w 3298"/>
              <a:gd name="T23" fmla="*/ 1978025 h 3294"/>
              <a:gd name="T24" fmla="*/ 5094288 w 3298"/>
              <a:gd name="T25" fmla="*/ 2276475 h 3294"/>
              <a:gd name="T26" fmla="*/ 5230813 w 3298"/>
              <a:gd name="T27" fmla="*/ 2563813 h 3294"/>
              <a:gd name="T28" fmla="*/ 5148263 w 3298"/>
              <a:gd name="T29" fmla="*/ 2857500 h 3294"/>
              <a:gd name="T30" fmla="*/ 5030788 w 3298"/>
              <a:gd name="T31" fmla="*/ 3144837 h 3294"/>
              <a:gd name="T32" fmla="*/ 5059363 w 3298"/>
              <a:gd name="T33" fmla="*/ 3467101 h 3294"/>
              <a:gd name="T34" fmla="*/ 4957763 w 3298"/>
              <a:gd name="T35" fmla="*/ 3725863 h 3294"/>
              <a:gd name="T36" fmla="*/ 4727575 w 3298"/>
              <a:gd name="T37" fmla="*/ 3911600 h 3294"/>
              <a:gd name="T38" fmla="*/ 4595813 w 3298"/>
              <a:gd name="T39" fmla="*/ 4159250 h 3294"/>
              <a:gd name="T40" fmla="*/ 4497388 w 3298"/>
              <a:gd name="T41" fmla="*/ 4429125 h 3294"/>
              <a:gd name="T42" fmla="*/ 4260850 w 3298"/>
              <a:gd name="T43" fmla="*/ 4565650 h 3294"/>
              <a:gd name="T44" fmla="*/ 3987800 w 3298"/>
              <a:gd name="T45" fmla="*/ 4662488 h 3294"/>
              <a:gd name="T46" fmla="*/ 3794125 w 3298"/>
              <a:gd name="T47" fmla="*/ 4876800 h 3294"/>
              <a:gd name="T48" fmla="*/ 3571875 w 3298"/>
              <a:gd name="T49" fmla="*/ 5045075 h 3294"/>
              <a:gd name="T50" fmla="*/ 3255963 w 3298"/>
              <a:gd name="T51" fmla="*/ 5027613 h 3294"/>
              <a:gd name="T52" fmla="*/ 2955925 w 3298"/>
              <a:gd name="T53" fmla="*/ 5087938 h 3294"/>
              <a:gd name="T54" fmla="*/ 2668587 w 3298"/>
              <a:gd name="T55" fmla="*/ 5224463 h 3294"/>
              <a:gd name="T56" fmla="*/ 2374900 w 3298"/>
              <a:gd name="T57" fmla="*/ 5141913 h 3294"/>
              <a:gd name="T58" fmla="*/ 2085975 w 3298"/>
              <a:gd name="T59" fmla="*/ 5024438 h 3294"/>
              <a:gd name="T60" fmla="*/ 1763713 w 3298"/>
              <a:gd name="T61" fmla="*/ 5053013 h 3294"/>
              <a:gd name="T62" fmla="*/ 1504950 w 3298"/>
              <a:gd name="T63" fmla="*/ 4951413 h 3294"/>
              <a:gd name="T64" fmla="*/ 1319212 w 3298"/>
              <a:gd name="T65" fmla="*/ 4722813 h 3294"/>
              <a:gd name="T66" fmla="*/ 1071563 w 3298"/>
              <a:gd name="T67" fmla="*/ 4591050 h 3294"/>
              <a:gd name="T68" fmla="*/ 801687 w 3298"/>
              <a:gd name="T69" fmla="*/ 4492625 h 3294"/>
              <a:gd name="T70" fmla="*/ 665162 w 3298"/>
              <a:gd name="T71" fmla="*/ 4256088 h 3294"/>
              <a:gd name="T72" fmla="*/ 568325 w 3298"/>
              <a:gd name="T73" fmla="*/ 3983038 h 3294"/>
              <a:gd name="T74" fmla="*/ 352425 w 3298"/>
              <a:gd name="T75" fmla="*/ 3789363 h 3294"/>
              <a:gd name="T76" fmla="*/ 184150 w 3298"/>
              <a:gd name="T77" fmla="*/ 3567113 h 3294"/>
              <a:gd name="T78" fmla="*/ 201612 w 3298"/>
              <a:gd name="T79" fmla="*/ 3251201 h 3294"/>
              <a:gd name="T80" fmla="*/ 142875 w 3298"/>
              <a:gd name="T81" fmla="*/ 2952750 h 3294"/>
              <a:gd name="T82" fmla="*/ 4763 w 3298"/>
              <a:gd name="T83" fmla="*/ 2665412 h 3294"/>
              <a:gd name="T84" fmla="*/ 87312 w 3298"/>
              <a:gd name="T85" fmla="*/ 2371725 h 3294"/>
              <a:gd name="T86" fmla="*/ 204788 w 3298"/>
              <a:gd name="T87" fmla="*/ 2084388 h 3294"/>
              <a:gd name="T88" fmla="*/ 176212 w 3298"/>
              <a:gd name="T89" fmla="*/ 1762125 h 3294"/>
              <a:gd name="T90" fmla="*/ 277813 w 3298"/>
              <a:gd name="T91" fmla="*/ 1503362 h 3294"/>
              <a:gd name="T92" fmla="*/ 508000 w 3298"/>
              <a:gd name="T93" fmla="*/ 1317625 h 3294"/>
              <a:gd name="T94" fmla="*/ 639763 w 3298"/>
              <a:gd name="T95" fmla="*/ 1069975 h 3294"/>
              <a:gd name="T96" fmla="*/ 738187 w 3298"/>
              <a:gd name="T97" fmla="*/ 800100 h 3294"/>
              <a:gd name="T98" fmla="*/ 974725 w 3298"/>
              <a:gd name="T99" fmla="*/ 663575 h 3294"/>
              <a:gd name="T100" fmla="*/ 1247775 w 3298"/>
              <a:gd name="T101" fmla="*/ 566738 h 3294"/>
              <a:gd name="T102" fmla="*/ 1441450 w 3298"/>
              <a:gd name="T103" fmla="*/ 352425 h 3294"/>
              <a:gd name="T104" fmla="*/ 1663700 w 3298"/>
              <a:gd name="T105" fmla="*/ 184150 h 3294"/>
              <a:gd name="T106" fmla="*/ 1979613 w 3298"/>
              <a:gd name="T107" fmla="*/ 201612 h 3294"/>
              <a:gd name="T108" fmla="*/ 2279650 w 3298"/>
              <a:gd name="T109" fmla="*/ 141288 h 3294"/>
              <a:gd name="T110" fmla="*/ 2566988 w 3298"/>
              <a:gd name="T111" fmla="*/ 4763 h 329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298"/>
              <a:gd name="T169" fmla="*/ 0 h 3294"/>
              <a:gd name="T170" fmla="*/ 3298 w 3298"/>
              <a:gd name="T171" fmla="*/ 3294 h 329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69191C09-6C33-407E-BF8B-7E2CE7E0F6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49DC4AE1-CE97-4047-9D7A-E275A441E1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7" name="Freeform 6">
            <a:extLst>
              <a:ext uri="{FF2B5EF4-FFF2-40B4-BE49-F238E27FC236}">
                <a16:creationId xmlns:a16="http://schemas.microsoft.com/office/drawing/2014/main" id="{6A04F488-6CD6-4092-9EAF-A7D085771D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808163" y="1262063"/>
            <a:ext cx="4368800" cy="4364037"/>
          </a:xfrm>
          <a:custGeom>
            <a:avLst/>
            <a:gdLst>
              <a:gd name="T0" fmla="*/ 2387076 w 3298"/>
              <a:gd name="T1" fmla="*/ 72866 h 3294"/>
              <a:gd name="T2" fmla="*/ 2628168 w 3298"/>
              <a:gd name="T3" fmla="*/ 170905 h 3294"/>
              <a:gd name="T4" fmla="*/ 2897079 w 3298"/>
              <a:gd name="T5" fmla="*/ 147058 h 3294"/>
              <a:gd name="T6" fmla="*/ 3113002 w 3298"/>
              <a:gd name="T7" fmla="*/ 231848 h 3294"/>
              <a:gd name="T8" fmla="*/ 3267990 w 3298"/>
              <a:gd name="T9" fmla="*/ 422625 h 3294"/>
              <a:gd name="T10" fmla="*/ 3474640 w 3298"/>
              <a:gd name="T11" fmla="*/ 532587 h 3294"/>
              <a:gd name="T12" fmla="*/ 3699836 w 3298"/>
              <a:gd name="T13" fmla="*/ 614728 h 3294"/>
              <a:gd name="T14" fmla="*/ 3813759 w 3298"/>
              <a:gd name="T15" fmla="*/ 812130 h 3294"/>
              <a:gd name="T16" fmla="*/ 3894564 w 3298"/>
              <a:gd name="T17" fmla="*/ 1040003 h 3294"/>
              <a:gd name="T18" fmla="*/ 4074721 w 3298"/>
              <a:gd name="T19" fmla="*/ 1201634 h 3294"/>
              <a:gd name="T20" fmla="*/ 4215137 w 3298"/>
              <a:gd name="T21" fmla="*/ 1387112 h 3294"/>
              <a:gd name="T22" fmla="*/ 4200565 w 3298"/>
              <a:gd name="T23" fmla="*/ 1650756 h 3294"/>
              <a:gd name="T24" fmla="*/ 4250903 w 3298"/>
              <a:gd name="T25" fmla="*/ 1899827 h 3294"/>
              <a:gd name="T26" fmla="*/ 4364826 w 3298"/>
              <a:gd name="T27" fmla="*/ 2139623 h 3294"/>
              <a:gd name="T28" fmla="*/ 4295943 w 3298"/>
              <a:gd name="T29" fmla="*/ 2384720 h 3294"/>
              <a:gd name="T30" fmla="*/ 4197916 w 3298"/>
              <a:gd name="T31" fmla="*/ 2624516 h 3294"/>
              <a:gd name="T32" fmla="*/ 4221760 w 3298"/>
              <a:gd name="T33" fmla="*/ 2893460 h 3294"/>
              <a:gd name="T34" fmla="*/ 4136981 w 3298"/>
              <a:gd name="T35" fmla="*/ 3109410 h 3294"/>
              <a:gd name="T36" fmla="*/ 3944902 w 3298"/>
              <a:gd name="T37" fmla="*/ 3264417 h 3294"/>
              <a:gd name="T38" fmla="*/ 3834953 w 3298"/>
              <a:gd name="T39" fmla="*/ 3471092 h 3294"/>
              <a:gd name="T40" fmla="*/ 3752823 w 3298"/>
              <a:gd name="T41" fmla="*/ 3696316 h 3294"/>
              <a:gd name="T42" fmla="*/ 3555446 w 3298"/>
              <a:gd name="T43" fmla="*/ 3810252 h 3294"/>
              <a:gd name="T44" fmla="*/ 3327601 w 3298"/>
              <a:gd name="T45" fmla="*/ 3891068 h 3294"/>
              <a:gd name="T46" fmla="*/ 3165989 w 3298"/>
              <a:gd name="T47" fmla="*/ 4069922 h 3294"/>
              <a:gd name="T48" fmla="*/ 2980534 w 3298"/>
              <a:gd name="T49" fmla="*/ 4210355 h 3294"/>
              <a:gd name="T50" fmla="*/ 2716923 w 3298"/>
              <a:gd name="T51" fmla="*/ 4195782 h 3294"/>
              <a:gd name="T52" fmla="*/ 2466557 w 3298"/>
              <a:gd name="T53" fmla="*/ 4246126 h 3294"/>
              <a:gd name="T54" fmla="*/ 2226790 w 3298"/>
              <a:gd name="T55" fmla="*/ 4360062 h 3294"/>
              <a:gd name="T56" fmla="*/ 1981724 w 3298"/>
              <a:gd name="T57" fmla="*/ 4291171 h 3294"/>
              <a:gd name="T58" fmla="*/ 1740632 w 3298"/>
              <a:gd name="T59" fmla="*/ 4193132 h 3294"/>
              <a:gd name="T60" fmla="*/ 1471721 w 3298"/>
              <a:gd name="T61" fmla="*/ 4216979 h 3294"/>
              <a:gd name="T62" fmla="*/ 1255798 w 3298"/>
              <a:gd name="T63" fmla="*/ 4132189 h 3294"/>
              <a:gd name="T64" fmla="*/ 1100810 w 3298"/>
              <a:gd name="T65" fmla="*/ 3941412 h 3294"/>
              <a:gd name="T66" fmla="*/ 894160 w 3298"/>
              <a:gd name="T67" fmla="*/ 3831450 h 3294"/>
              <a:gd name="T68" fmla="*/ 668964 w 3298"/>
              <a:gd name="T69" fmla="*/ 3749309 h 3294"/>
              <a:gd name="T70" fmla="*/ 555042 w 3298"/>
              <a:gd name="T71" fmla="*/ 3551908 h 3294"/>
              <a:gd name="T72" fmla="*/ 474236 w 3298"/>
              <a:gd name="T73" fmla="*/ 3324035 h 3294"/>
              <a:gd name="T74" fmla="*/ 294079 w 3298"/>
              <a:gd name="T75" fmla="*/ 3162404 h 3294"/>
              <a:gd name="T76" fmla="*/ 153663 w 3298"/>
              <a:gd name="T77" fmla="*/ 2976925 h 3294"/>
              <a:gd name="T78" fmla="*/ 168235 w 3298"/>
              <a:gd name="T79" fmla="*/ 2713282 h 3294"/>
              <a:gd name="T80" fmla="*/ 119221 w 3298"/>
              <a:gd name="T81" fmla="*/ 2464210 h 3294"/>
              <a:gd name="T82" fmla="*/ 3974 w 3298"/>
              <a:gd name="T83" fmla="*/ 2224414 h 3294"/>
              <a:gd name="T84" fmla="*/ 72857 w 3298"/>
              <a:gd name="T85" fmla="*/ 1979317 h 3294"/>
              <a:gd name="T86" fmla="*/ 170884 w 3298"/>
              <a:gd name="T87" fmla="*/ 1739521 h 3294"/>
              <a:gd name="T88" fmla="*/ 147040 w 3298"/>
              <a:gd name="T89" fmla="*/ 1470577 h 3294"/>
              <a:gd name="T90" fmla="*/ 231819 w 3298"/>
              <a:gd name="T91" fmla="*/ 1254627 h 3294"/>
              <a:gd name="T92" fmla="*/ 423898 w 3298"/>
              <a:gd name="T93" fmla="*/ 1099621 h 3294"/>
              <a:gd name="T94" fmla="*/ 533847 w 3298"/>
              <a:gd name="T95" fmla="*/ 892945 h 3294"/>
              <a:gd name="T96" fmla="*/ 615977 w 3298"/>
              <a:gd name="T97" fmla="*/ 667721 h 3294"/>
              <a:gd name="T98" fmla="*/ 813355 w 3298"/>
              <a:gd name="T99" fmla="*/ 553785 h 3294"/>
              <a:gd name="T100" fmla="*/ 1041200 w 3298"/>
              <a:gd name="T101" fmla="*/ 472969 h 3294"/>
              <a:gd name="T102" fmla="*/ 1202811 w 3298"/>
              <a:gd name="T103" fmla="*/ 294115 h 3294"/>
              <a:gd name="T104" fmla="*/ 1388267 w 3298"/>
              <a:gd name="T105" fmla="*/ 153682 h 3294"/>
              <a:gd name="T106" fmla="*/ 1651878 w 3298"/>
              <a:gd name="T107" fmla="*/ 168255 h 3294"/>
              <a:gd name="T108" fmla="*/ 1902243 w 3298"/>
              <a:gd name="T109" fmla="*/ 117911 h 3294"/>
              <a:gd name="T110" fmla="*/ 2142010 w 3298"/>
              <a:gd name="T111" fmla="*/ 3975 h 329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298"/>
              <a:gd name="T169" fmla="*/ 0 h 3294"/>
              <a:gd name="T170" fmla="*/ 3298 w 3298"/>
              <a:gd name="T171" fmla="*/ 3294 h 329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6F642CC-ED55-4B7E-A1E9-A4382B2F3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231900"/>
            <a:ext cx="6461125" cy="4394200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spc="800"/>
              <a:t>Szanuj innych w sieci!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BAF3D2-AEE4-433B-8E7F-370959CAE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7650" y="1231900"/>
            <a:ext cx="3208338" cy="4394200"/>
          </a:xfrm>
        </p:spPr>
        <p:txBody>
          <a:bodyPr rtlCol="0" anchor="ctr">
            <a:normAutofit/>
          </a:bodyPr>
          <a:lstStyle/>
          <a:p>
            <a:pPr marL="0" indent="0" algn="r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cap="all" spc="400">
                <a:solidFill>
                  <a:schemeClr val="tx2"/>
                </a:solidFill>
              </a:rPr>
              <a:t>Pamiętaj, by traktować innych z szacunkiem. Swoje zdanie wyrażaj, nie obrażając nikogo.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F5D71AF-DD40-4F81-BA50-962017A0B1F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10402888" y="3406775"/>
            <a:ext cx="2032000" cy="44450"/>
          </a:xfrm>
          <a:custGeom>
            <a:avLst/>
            <a:gdLst>
              <a:gd name="connsiteX0" fmla="*/ 103232 w 2032000"/>
              <a:gd name="connsiteY0" fmla="*/ 0 h 43602"/>
              <a:gd name="connsiteX1" fmla="*/ 114609 w 2032000"/>
              <a:gd name="connsiteY1" fmla="*/ 529 h 43602"/>
              <a:gd name="connsiteX2" fmla="*/ 124663 w 2032000"/>
              <a:gd name="connsiteY2" fmla="*/ 1588 h 43602"/>
              <a:gd name="connsiteX3" fmla="*/ 133394 w 2032000"/>
              <a:gd name="connsiteY3" fmla="*/ 3440 h 43602"/>
              <a:gd name="connsiteX4" fmla="*/ 141067 w 2032000"/>
              <a:gd name="connsiteY4" fmla="*/ 6085 h 43602"/>
              <a:gd name="connsiteX5" fmla="*/ 147946 w 2032000"/>
              <a:gd name="connsiteY5" fmla="*/ 8731 h 43602"/>
              <a:gd name="connsiteX6" fmla="*/ 154032 w 2032000"/>
              <a:gd name="connsiteY6" fmla="*/ 11377 h 43602"/>
              <a:gd name="connsiteX7" fmla="*/ 160382 w 2032000"/>
              <a:gd name="connsiteY7" fmla="*/ 14552 h 43602"/>
              <a:gd name="connsiteX8" fmla="*/ 166732 w 2032000"/>
              <a:gd name="connsiteY8" fmla="*/ 17727 h 43602"/>
              <a:gd name="connsiteX9" fmla="*/ 172817 w 2032000"/>
              <a:gd name="connsiteY9" fmla="*/ 20902 h 43602"/>
              <a:gd name="connsiteX10" fmla="*/ 179696 w 2032000"/>
              <a:gd name="connsiteY10" fmla="*/ 23548 h 43602"/>
              <a:gd name="connsiteX11" fmla="*/ 187369 w 2032000"/>
              <a:gd name="connsiteY11" fmla="*/ 25929 h 43602"/>
              <a:gd name="connsiteX12" fmla="*/ 196100 w 2032000"/>
              <a:gd name="connsiteY12" fmla="*/ 27781 h 43602"/>
              <a:gd name="connsiteX13" fmla="*/ 206155 w 2032000"/>
              <a:gd name="connsiteY13" fmla="*/ 29104 h 43602"/>
              <a:gd name="connsiteX14" fmla="*/ 217532 w 2032000"/>
              <a:gd name="connsiteY14" fmla="*/ 29369 h 43602"/>
              <a:gd name="connsiteX15" fmla="*/ 228909 w 2032000"/>
              <a:gd name="connsiteY15" fmla="*/ 29104 h 43602"/>
              <a:gd name="connsiteX16" fmla="*/ 238963 w 2032000"/>
              <a:gd name="connsiteY16" fmla="*/ 27781 h 43602"/>
              <a:gd name="connsiteX17" fmla="*/ 247694 w 2032000"/>
              <a:gd name="connsiteY17" fmla="*/ 25929 h 43602"/>
              <a:gd name="connsiteX18" fmla="*/ 255367 w 2032000"/>
              <a:gd name="connsiteY18" fmla="*/ 23548 h 43602"/>
              <a:gd name="connsiteX19" fmla="*/ 262246 w 2032000"/>
              <a:gd name="connsiteY19" fmla="*/ 20902 h 43602"/>
              <a:gd name="connsiteX20" fmla="*/ 268332 w 2032000"/>
              <a:gd name="connsiteY20" fmla="*/ 17727 h 43602"/>
              <a:gd name="connsiteX21" fmla="*/ 274682 w 2032000"/>
              <a:gd name="connsiteY21" fmla="*/ 14552 h 43602"/>
              <a:gd name="connsiteX22" fmla="*/ 281032 w 2032000"/>
              <a:gd name="connsiteY22" fmla="*/ 11377 h 43602"/>
              <a:gd name="connsiteX23" fmla="*/ 287117 w 2032000"/>
              <a:gd name="connsiteY23" fmla="*/ 8731 h 43602"/>
              <a:gd name="connsiteX24" fmla="*/ 293996 w 2032000"/>
              <a:gd name="connsiteY24" fmla="*/ 6085 h 43602"/>
              <a:gd name="connsiteX25" fmla="*/ 301669 w 2032000"/>
              <a:gd name="connsiteY25" fmla="*/ 3440 h 43602"/>
              <a:gd name="connsiteX26" fmla="*/ 310400 w 2032000"/>
              <a:gd name="connsiteY26" fmla="*/ 1588 h 43602"/>
              <a:gd name="connsiteX27" fmla="*/ 320455 w 2032000"/>
              <a:gd name="connsiteY27" fmla="*/ 529 h 43602"/>
              <a:gd name="connsiteX28" fmla="*/ 331832 w 2032000"/>
              <a:gd name="connsiteY28" fmla="*/ 0 h 43602"/>
              <a:gd name="connsiteX29" fmla="*/ 343209 w 2032000"/>
              <a:gd name="connsiteY29" fmla="*/ 529 h 43602"/>
              <a:gd name="connsiteX30" fmla="*/ 353263 w 2032000"/>
              <a:gd name="connsiteY30" fmla="*/ 1588 h 43602"/>
              <a:gd name="connsiteX31" fmla="*/ 361994 w 2032000"/>
              <a:gd name="connsiteY31" fmla="*/ 3440 h 43602"/>
              <a:gd name="connsiteX32" fmla="*/ 369667 w 2032000"/>
              <a:gd name="connsiteY32" fmla="*/ 6085 h 43602"/>
              <a:gd name="connsiteX33" fmla="*/ 376546 w 2032000"/>
              <a:gd name="connsiteY33" fmla="*/ 8731 h 43602"/>
              <a:gd name="connsiteX34" fmla="*/ 382632 w 2032000"/>
              <a:gd name="connsiteY34" fmla="*/ 11377 h 43602"/>
              <a:gd name="connsiteX35" fmla="*/ 388982 w 2032000"/>
              <a:gd name="connsiteY35" fmla="*/ 14552 h 43602"/>
              <a:gd name="connsiteX36" fmla="*/ 395332 w 2032000"/>
              <a:gd name="connsiteY36" fmla="*/ 17727 h 43602"/>
              <a:gd name="connsiteX37" fmla="*/ 401417 w 2032000"/>
              <a:gd name="connsiteY37" fmla="*/ 20902 h 43602"/>
              <a:gd name="connsiteX38" fmla="*/ 408296 w 2032000"/>
              <a:gd name="connsiteY38" fmla="*/ 23548 h 43602"/>
              <a:gd name="connsiteX39" fmla="*/ 415969 w 2032000"/>
              <a:gd name="connsiteY39" fmla="*/ 25929 h 43602"/>
              <a:gd name="connsiteX40" fmla="*/ 424700 w 2032000"/>
              <a:gd name="connsiteY40" fmla="*/ 27781 h 43602"/>
              <a:gd name="connsiteX41" fmla="*/ 434755 w 2032000"/>
              <a:gd name="connsiteY41" fmla="*/ 29104 h 43602"/>
              <a:gd name="connsiteX42" fmla="*/ 446132 w 2032000"/>
              <a:gd name="connsiteY42" fmla="*/ 29369 h 43602"/>
              <a:gd name="connsiteX43" fmla="*/ 457509 w 2032000"/>
              <a:gd name="connsiteY43" fmla="*/ 29104 h 43602"/>
              <a:gd name="connsiteX44" fmla="*/ 467563 w 2032000"/>
              <a:gd name="connsiteY44" fmla="*/ 27781 h 43602"/>
              <a:gd name="connsiteX45" fmla="*/ 476294 w 2032000"/>
              <a:gd name="connsiteY45" fmla="*/ 25929 h 43602"/>
              <a:gd name="connsiteX46" fmla="*/ 483967 w 2032000"/>
              <a:gd name="connsiteY46" fmla="*/ 23548 h 43602"/>
              <a:gd name="connsiteX47" fmla="*/ 490846 w 2032000"/>
              <a:gd name="connsiteY47" fmla="*/ 20902 h 43602"/>
              <a:gd name="connsiteX48" fmla="*/ 496932 w 2032000"/>
              <a:gd name="connsiteY48" fmla="*/ 17727 h 43602"/>
              <a:gd name="connsiteX49" fmla="*/ 503282 w 2032000"/>
              <a:gd name="connsiteY49" fmla="*/ 14552 h 43602"/>
              <a:gd name="connsiteX50" fmla="*/ 509632 w 2032000"/>
              <a:gd name="connsiteY50" fmla="*/ 11377 h 43602"/>
              <a:gd name="connsiteX51" fmla="*/ 515717 w 2032000"/>
              <a:gd name="connsiteY51" fmla="*/ 8731 h 43602"/>
              <a:gd name="connsiteX52" fmla="*/ 522596 w 2032000"/>
              <a:gd name="connsiteY52" fmla="*/ 6085 h 43602"/>
              <a:gd name="connsiteX53" fmla="*/ 530269 w 2032000"/>
              <a:gd name="connsiteY53" fmla="*/ 3440 h 43602"/>
              <a:gd name="connsiteX54" fmla="*/ 539000 w 2032000"/>
              <a:gd name="connsiteY54" fmla="*/ 1588 h 43602"/>
              <a:gd name="connsiteX55" fmla="*/ 549055 w 2032000"/>
              <a:gd name="connsiteY55" fmla="*/ 529 h 43602"/>
              <a:gd name="connsiteX56" fmla="*/ 560167 w 2032000"/>
              <a:gd name="connsiteY56" fmla="*/ 0 h 43602"/>
              <a:gd name="connsiteX57" fmla="*/ 571809 w 2032000"/>
              <a:gd name="connsiteY57" fmla="*/ 529 h 43602"/>
              <a:gd name="connsiteX58" fmla="*/ 581863 w 2032000"/>
              <a:gd name="connsiteY58" fmla="*/ 1588 h 43602"/>
              <a:gd name="connsiteX59" fmla="*/ 590594 w 2032000"/>
              <a:gd name="connsiteY59" fmla="*/ 3440 h 43602"/>
              <a:gd name="connsiteX60" fmla="*/ 598267 w 2032000"/>
              <a:gd name="connsiteY60" fmla="*/ 6085 h 43602"/>
              <a:gd name="connsiteX61" fmla="*/ 605146 w 2032000"/>
              <a:gd name="connsiteY61" fmla="*/ 8731 h 43602"/>
              <a:gd name="connsiteX62" fmla="*/ 611232 w 2032000"/>
              <a:gd name="connsiteY62" fmla="*/ 11377 h 43602"/>
              <a:gd name="connsiteX63" fmla="*/ 617582 w 2032000"/>
              <a:gd name="connsiteY63" fmla="*/ 14552 h 43602"/>
              <a:gd name="connsiteX64" fmla="*/ 623932 w 2032000"/>
              <a:gd name="connsiteY64" fmla="*/ 17727 h 43602"/>
              <a:gd name="connsiteX65" fmla="*/ 630017 w 2032000"/>
              <a:gd name="connsiteY65" fmla="*/ 20902 h 43602"/>
              <a:gd name="connsiteX66" fmla="*/ 636896 w 2032000"/>
              <a:gd name="connsiteY66" fmla="*/ 23548 h 43602"/>
              <a:gd name="connsiteX67" fmla="*/ 644569 w 2032000"/>
              <a:gd name="connsiteY67" fmla="*/ 25929 h 43602"/>
              <a:gd name="connsiteX68" fmla="*/ 653300 w 2032000"/>
              <a:gd name="connsiteY68" fmla="*/ 27781 h 43602"/>
              <a:gd name="connsiteX69" fmla="*/ 663355 w 2032000"/>
              <a:gd name="connsiteY69" fmla="*/ 29104 h 43602"/>
              <a:gd name="connsiteX70" fmla="*/ 674732 w 2032000"/>
              <a:gd name="connsiteY70" fmla="*/ 29369 h 43602"/>
              <a:gd name="connsiteX71" fmla="*/ 686109 w 2032000"/>
              <a:gd name="connsiteY71" fmla="*/ 29104 h 43602"/>
              <a:gd name="connsiteX72" fmla="*/ 696163 w 2032000"/>
              <a:gd name="connsiteY72" fmla="*/ 27781 h 43602"/>
              <a:gd name="connsiteX73" fmla="*/ 704894 w 2032000"/>
              <a:gd name="connsiteY73" fmla="*/ 25929 h 43602"/>
              <a:gd name="connsiteX74" fmla="*/ 712567 w 2032000"/>
              <a:gd name="connsiteY74" fmla="*/ 23548 h 43602"/>
              <a:gd name="connsiteX75" fmla="*/ 719446 w 2032000"/>
              <a:gd name="connsiteY75" fmla="*/ 20902 h 43602"/>
              <a:gd name="connsiteX76" fmla="*/ 725532 w 2032000"/>
              <a:gd name="connsiteY76" fmla="*/ 17727 h 43602"/>
              <a:gd name="connsiteX77" fmla="*/ 738232 w 2032000"/>
              <a:gd name="connsiteY77" fmla="*/ 11377 h 43602"/>
              <a:gd name="connsiteX78" fmla="*/ 744317 w 2032000"/>
              <a:gd name="connsiteY78" fmla="*/ 8731 h 43602"/>
              <a:gd name="connsiteX79" fmla="*/ 751196 w 2032000"/>
              <a:gd name="connsiteY79" fmla="*/ 6085 h 43602"/>
              <a:gd name="connsiteX80" fmla="*/ 758869 w 2032000"/>
              <a:gd name="connsiteY80" fmla="*/ 3440 h 43602"/>
              <a:gd name="connsiteX81" fmla="*/ 767600 w 2032000"/>
              <a:gd name="connsiteY81" fmla="*/ 1588 h 43602"/>
              <a:gd name="connsiteX82" fmla="*/ 777655 w 2032000"/>
              <a:gd name="connsiteY82" fmla="*/ 529 h 43602"/>
              <a:gd name="connsiteX83" fmla="*/ 789032 w 2032000"/>
              <a:gd name="connsiteY83" fmla="*/ 0 h 43602"/>
              <a:gd name="connsiteX84" fmla="*/ 800409 w 2032000"/>
              <a:gd name="connsiteY84" fmla="*/ 529 h 43602"/>
              <a:gd name="connsiteX85" fmla="*/ 810463 w 2032000"/>
              <a:gd name="connsiteY85" fmla="*/ 1588 h 43602"/>
              <a:gd name="connsiteX86" fmla="*/ 819194 w 2032000"/>
              <a:gd name="connsiteY86" fmla="*/ 3440 h 43602"/>
              <a:gd name="connsiteX87" fmla="*/ 826867 w 2032000"/>
              <a:gd name="connsiteY87" fmla="*/ 6085 h 43602"/>
              <a:gd name="connsiteX88" fmla="*/ 833746 w 2032000"/>
              <a:gd name="connsiteY88" fmla="*/ 8731 h 43602"/>
              <a:gd name="connsiteX89" fmla="*/ 839832 w 2032000"/>
              <a:gd name="connsiteY89" fmla="*/ 11377 h 43602"/>
              <a:gd name="connsiteX90" fmla="*/ 846182 w 2032000"/>
              <a:gd name="connsiteY90" fmla="*/ 14552 h 43602"/>
              <a:gd name="connsiteX91" fmla="*/ 852532 w 2032000"/>
              <a:gd name="connsiteY91" fmla="*/ 17727 h 43602"/>
              <a:gd name="connsiteX92" fmla="*/ 858617 w 2032000"/>
              <a:gd name="connsiteY92" fmla="*/ 20902 h 43602"/>
              <a:gd name="connsiteX93" fmla="*/ 865496 w 2032000"/>
              <a:gd name="connsiteY93" fmla="*/ 23548 h 43602"/>
              <a:gd name="connsiteX94" fmla="*/ 873169 w 2032000"/>
              <a:gd name="connsiteY94" fmla="*/ 25929 h 43602"/>
              <a:gd name="connsiteX95" fmla="*/ 881900 w 2032000"/>
              <a:gd name="connsiteY95" fmla="*/ 27781 h 43602"/>
              <a:gd name="connsiteX96" fmla="*/ 891955 w 2032000"/>
              <a:gd name="connsiteY96" fmla="*/ 29104 h 43602"/>
              <a:gd name="connsiteX97" fmla="*/ 901700 w 2032000"/>
              <a:gd name="connsiteY97" fmla="*/ 29331 h 43602"/>
              <a:gd name="connsiteX98" fmla="*/ 911445 w 2032000"/>
              <a:gd name="connsiteY98" fmla="*/ 29104 h 43602"/>
              <a:gd name="connsiteX99" fmla="*/ 921499 w 2032000"/>
              <a:gd name="connsiteY99" fmla="*/ 27781 h 43602"/>
              <a:gd name="connsiteX100" fmla="*/ 930231 w 2032000"/>
              <a:gd name="connsiteY100" fmla="*/ 25929 h 43602"/>
              <a:gd name="connsiteX101" fmla="*/ 937904 w 2032000"/>
              <a:gd name="connsiteY101" fmla="*/ 23548 h 43602"/>
              <a:gd name="connsiteX102" fmla="*/ 944783 w 2032000"/>
              <a:gd name="connsiteY102" fmla="*/ 20902 h 43602"/>
              <a:gd name="connsiteX103" fmla="*/ 950868 w 2032000"/>
              <a:gd name="connsiteY103" fmla="*/ 17727 h 43602"/>
              <a:gd name="connsiteX104" fmla="*/ 957218 w 2032000"/>
              <a:gd name="connsiteY104" fmla="*/ 14552 h 43602"/>
              <a:gd name="connsiteX105" fmla="*/ 963568 w 2032000"/>
              <a:gd name="connsiteY105" fmla="*/ 11377 h 43602"/>
              <a:gd name="connsiteX106" fmla="*/ 969654 w 2032000"/>
              <a:gd name="connsiteY106" fmla="*/ 8731 h 43602"/>
              <a:gd name="connsiteX107" fmla="*/ 976533 w 2032000"/>
              <a:gd name="connsiteY107" fmla="*/ 6085 h 43602"/>
              <a:gd name="connsiteX108" fmla="*/ 984206 w 2032000"/>
              <a:gd name="connsiteY108" fmla="*/ 3440 h 43602"/>
              <a:gd name="connsiteX109" fmla="*/ 992937 w 2032000"/>
              <a:gd name="connsiteY109" fmla="*/ 1588 h 43602"/>
              <a:gd name="connsiteX110" fmla="*/ 1002991 w 2032000"/>
              <a:gd name="connsiteY110" fmla="*/ 529 h 43602"/>
              <a:gd name="connsiteX111" fmla="*/ 1014368 w 2032000"/>
              <a:gd name="connsiteY111" fmla="*/ 0 h 43602"/>
              <a:gd name="connsiteX112" fmla="*/ 1016000 w 2032000"/>
              <a:gd name="connsiteY112" fmla="*/ 76 h 43602"/>
              <a:gd name="connsiteX113" fmla="*/ 1017632 w 2032000"/>
              <a:gd name="connsiteY113" fmla="*/ 0 h 43602"/>
              <a:gd name="connsiteX114" fmla="*/ 1029009 w 2032000"/>
              <a:gd name="connsiteY114" fmla="*/ 529 h 43602"/>
              <a:gd name="connsiteX115" fmla="*/ 1039063 w 2032000"/>
              <a:gd name="connsiteY115" fmla="*/ 1588 h 43602"/>
              <a:gd name="connsiteX116" fmla="*/ 1047794 w 2032000"/>
              <a:gd name="connsiteY116" fmla="*/ 3440 h 43602"/>
              <a:gd name="connsiteX117" fmla="*/ 1055467 w 2032000"/>
              <a:gd name="connsiteY117" fmla="*/ 6085 h 43602"/>
              <a:gd name="connsiteX118" fmla="*/ 1062346 w 2032000"/>
              <a:gd name="connsiteY118" fmla="*/ 8731 h 43602"/>
              <a:gd name="connsiteX119" fmla="*/ 1068432 w 2032000"/>
              <a:gd name="connsiteY119" fmla="*/ 11377 h 43602"/>
              <a:gd name="connsiteX120" fmla="*/ 1074782 w 2032000"/>
              <a:gd name="connsiteY120" fmla="*/ 14552 h 43602"/>
              <a:gd name="connsiteX121" fmla="*/ 1081132 w 2032000"/>
              <a:gd name="connsiteY121" fmla="*/ 17727 h 43602"/>
              <a:gd name="connsiteX122" fmla="*/ 1087217 w 2032000"/>
              <a:gd name="connsiteY122" fmla="*/ 20902 h 43602"/>
              <a:gd name="connsiteX123" fmla="*/ 1094096 w 2032000"/>
              <a:gd name="connsiteY123" fmla="*/ 23548 h 43602"/>
              <a:gd name="connsiteX124" fmla="*/ 1101769 w 2032000"/>
              <a:gd name="connsiteY124" fmla="*/ 25929 h 43602"/>
              <a:gd name="connsiteX125" fmla="*/ 1110501 w 2032000"/>
              <a:gd name="connsiteY125" fmla="*/ 27781 h 43602"/>
              <a:gd name="connsiteX126" fmla="*/ 1120555 w 2032000"/>
              <a:gd name="connsiteY126" fmla="*/ 29104 h 43602"/>
              <a:gd name="connsiteX127" fmla="*/ 1130300 w 2032000"/>
              <a:gd name="connsiteY127" fmla="*/ 29331 h 43602"/>
              <a:gd name="connsiteX128" fmla="*/ 1140045 w 2032000"/>
              <a:gd name="connsiteY128" fmla="*/ 29104 h 43602"/>
              <a:gd name="connsiteX129" fmla="*/ 1150100 w 2032000"/>
              <a:gd name="connsiteY129" fmla="*/ 27781 h 43602"/>
              <a:gd name="connsiteX130" fmla="*/ 1158831 w 2032000"/>
              <a:gd name="connsiteY130" fmla="*/ 25929 h 43602"/>
              <a:gd name="connsiteX131" fmla="*/ 1166504 w 2032000"/>
              <a:gd name="connsiteY131" fmla="*/ 23548 h 43602"/>
              <a:gd name="connsiteX132" fmla="*/ 1173383 w 2032000"/>
              <a:gd name="connsiteY132" fmla="*/ 20902 h 43602"/>
              <a:gd name="connsiteX133" fmla="*/ 1179468 w 2032000"/>
              <a:gd name="connsiteY133" fmla="*/ 17727 h 43602"/>
              <a:gd name="connsiteX134" fmla="*/ 1185818 w 2032000"/>
              <a:gd name="connsiteY134" fmla="*/ 14552 h 43602"/>
              <a:gd name="connsiteX135" fmla="*/ 1192168 w 2032000"/>
              <a:gd name="connsiteY135" fmla="*/ 11377 h 43602"/>
              <a:gd name="connsiteX136" fmla="*/ 1198254 w 2032000"/>
              <a:gd name="connsiteY136" fmla="*/ 8731 h 43602"/>
              <a:gd name="connsiteX137" fmla="*/ 1205133 w 2032000"/>
              <a:gd name="connsiteY137" fmla="*/ 6085 h 43602"/>
              <a:gd name="connsiteX138" fmla="*/ 1212806 w 2032000"/>
              <a:gd name="connsiteY138" fmla="*/ 3440 h 43602"/>
              <a:gd name="connsiteX139" fmla="*/ 1221537 w 2032000"/>
              <a:gd name="connsiteY139" fmla="*/ 1588 h 43602"/>
              <a:gd name="connsiteX140" fmla="*/ 1231591 w 2032000"/>
              <a:gd name="connsiteY140" fmla="*/ 529 h 43602"/>
              <a:gd name="connsiteX141" fmla="*/ 1242968 w 2032000"/>
              <a:gd name="connsiteY141" fmla="*/ 0 h 43602"/>
              <a:gd name="connsiteX142" fmla="*/ 1254345 w 2032000"/>
              <a:gd name="connsiteY142" fmla="*/ 529 h 43602"/>
              <a:gd name="connsiteX143" fmla="*/ 1264400 w 2032000"/>
              <a:gd name="connsiteY143" fmla="*/ 1588 h 43602"/>
              <a:gd name="connsiteX144" fmla="*/ 1273131 w 2032000"/>
              <a:gd name="connsiteY144" fmla="*/ 3440 h 43602"/>
              <a:gd name="connsiteX145" fmla="*/ 1280804 w 2032000"/>
              <a:gd name="connsiteY145" fmla="*/ 6085 h 43602"/>
              <a:gd name="connsiteX146" fmla="*/ 1287683 w 2032000"/>
              <a:gd name="connsiteY146" fmla="*/ 8731 h 43602"/>
              <a:gd name="connsiteX147" fmla="*/ 1293768 w 2032000"/>
              <a:gd name="connsiteY147" fmla="*/ 11377 h 43602"/>
              <a:gd name="connsiteX148" fmla="*/ 1300118 w 2032000"/>
              <a:gd name="connsiteY148" fmla="*/ 14552 h 43602"/>
              <a:gd name="connsiteX149" fmla="*/ 1306468 w 2032000"/>
              <a:gd name="connsiteY149" fmla="*/ 17727 h 43602"/>
              <a:gd name="connsiteX150" fmla="*/ 1312554 w 2032000"/>
              <a:gd name="connsiteY150" fmla="*/ 20902 h 43602"/>
              <a:gd name="connsiteX151" fmla="*/ 1319433 w 2032000"/>
              <a:gd name="connsiteY151" fmla="*/ 23548 h 43602"/>
              <a:gd name="connsiteX152" fmla="*/ 1327106 w 2032000"/>
              <a:gd name="connsiteY152" fmla="*/ 25929 h 43602"/>
              <a:gd name="connsiteX153" fmla="*/ 1335837 w 2032000"/>
              <a:gd name="connsiteY153" fmla="*/ 27781 h 43602"/>
              <a:gd name="connsiteX154" fmla="*/ 1345891 w 2032000"/>
              <a:gd name="connsiteY154" fmla="*/ 29104 h 43602"/>
              <a:gd name="connsiteX155" fmla="*/ 1357268 w 2032000"/>
              <a:gd name="connsiteY155" fmla="*/ 29369 h 43602"/>
              <a:gd name="connsiteX156" fmla="*/ 1368645 w 2032000"/>
              <a:gd name="connsiteY156" fmla="*/ 29104 h 43602"/>
              <a:gd name="connsiteX157" fmla="*/ 1378700 w 2032000"/>
              <a:gd name="connsiteY157" fmla="*/ 27781 h 43602"/>
              <a:gd name="connsiteX158" fmla="*/ 1387431 w 2032000"/>
              <a:gd name="connsiteY158" fmla="*/ 25929 h 43602"/>
              <a:gd name="connsiteX159" fmla="*/ 1395104 w 2032000"/>
              <a:gd name="connsiteY159" fmla="*/ 23548 h 43602"/>
              <a:gd name="connsiteX160" fmla="*/ 1401983 w 2032000"/>
              <a:gd name="connsiteY160" fmla="*/ 20902 h 43602"/>
              <a:gd name="connsiteX161" fmla="*/ 1408068 w 2032000"/>
              <a:gd name="connsiteY161" fmla="*/ 17727 h 43602"/>
              <a:gd name="connsiteX162" fmla="*/ 1414418 w 2032000"/>
              <a:gd name="connsiteY162" fmla="*/ 14552 h 43602"/>
              <a:gd name="connsiteX163" fmla="*/ 1420768 w 2032000"/>
              <a:gd name="connsiteY163" fmla="*/ 11377 h 43602"/>
              <a:gd name="connsiteX164" fmla="*/ 1426854 w 2032000"/>
              <a:gd name="connsiteY164" fmla="*/ 8731 h 43602"/>
              <a:gd name="connsiteX165" fmla="*/ 1433733 w 2032000"/>
              <a:gd name="connsiteY165" fmla="*/ 6085 h 43602"/>
              <a:gd name="connsiteX166" fmla="*/ 1441406 w 2032000"/>
              <a:gd name="connsiteY166" fmla="*/ 3440 h 43602"/>
              <a:gd name="connsiteX167" fmla="*/ 1450137 w 2032000"/>
              <a:gd name="connsiteY167" fmla="*/ 1588 h 43602"/>
              <a:gd name="connsiteX168" fmla="*/ 1460191 w 2032000"/>
              <a:gd name="connsiteY168" fmla="*/ 529 h 43602"/>
              <a:gd name="connsiteX169" fmla="*/ 1471304 w 2032000"/>
              <a:gd name="connsiteY169" fmla="*/ 0 h 43602"/>
              <a:gd name="connsiteX170" fmla="*/ 1482945 w 2032000"/>
              <a:gd name="connsiteY170" fmla="*/ 529 h 43602"/>
              <a:gd name="connsiteX171" fmla="*/ 1493000 w 2032000"/>
              <a:gd name="connsiteY171" fmla="*/ 1588 h 43602"/>
              <a:gd name="connsiteX172" fmla="*/ 1501731 w 2032000"/>
              <a:gd name="connsiteY172" fmla="*/ 3440 h 43602"/>
              <a:gd name="connsiteX173" fmla="*/ 1509404 w 2032000"/>
              <a:gd name="connsiteY173" fmla="*/ 6085 h 43602"/>
              <a:gd name="connsiteX174" fmla="*/ 1516283 w 2032000"/>
              <a:gd name="connsiteY174" fmla="*/ 8731 h 43602"/>
              <a:gd name="connsiteX175" fmla="*/ 1522368 w 2032000"/>
              <a:gd name="connsiteY175" fmla="*/ 11377 h 43602"/>
              <a:gd name="connsiteX176" fmla="*/ 1528718 w 2032000"/>
              <a:gd name="connsiteY176" fmla="*/ 14552 h 43602"/>
              <a:gd name="connsiteX177" fmla="*/ 1535068 w 2032000"/>
              <a:gd name="connsiteY177" fmla="*/ 17727 h 43602"/>
              <a:gd name="connsiteX178" fmla="*/ 1541154 w 2032000"/>
              <a:gd name="connsiteY178" fmla="*/ 20902 h 43602"/>
              <a:gd name="connsiteX179" fmla="*/ 1548033 w 2032000"/>
              <a:gd name="connsiteY179" fmla="*/ 23548 h 43602"/>
              <a:gd name="connsiteX180" fmla="*/ 1555706 w 2032000"/>
              <a:gd name="connsiteY180" fmla="*/ 25929 h 43602"/>
              <a:gd name="connsiteX181" fmla="*/ 1564437 w 2032000"/>
              <a:gd name="connsiteY181" fmla="*/ 27781 h 43602"/>
              <a:gd name="connsiteX182" fmla="*/ 1574491 w 2032000"/>
              <a:gd name="connsiteY182" fmla="*/ 29104 h 43602"/>
              <a:gd name="connsiteX183" fmla="*/ 1585868 w 2032000"/>
              <a:gd name="connsiteY183" fmla="*/ 29369 h 43602"/>
              <a:gd name="connsiteX184" fmla="*/ 1597245 w 2032000"/>
              <a:gd name="connsiteY184" fmla="*/ 29104 h 43602"/>
              <a:gd name="connsiteX185" fmla="*/ 1607300 w 2032000"/>
              <a:gd name="connsiteY185" fmla="*/ 27781 h 43602"/>
              <a:gd name="connsiteX186" fmla="*/ 1616031 w 2032000"/>
              <a:gd name="connsiteY186" fmla="*/ 25929 h 43602"/>
              <a:gd name="connsiteX187" fmla="*/ 1623704 w 2032000"/>
              <a:gd name="connsiteY187" fmla="*/ 23548 h 43602"/>
              <a:gd name="connsiteX188" fmla="*/ 1630583 w 2032000"/>
              <a:gd name="connsiteY188" fmla="*/ 20902 h 43602"/>
              <a:gd name="connsiteX189" fmla="*/ 1636668 w 2032000"/>
              <a:gd name="connsiteY189" fmla="*/ 17727 h 43602"/>
              <a:gd name="connsiteX190" fmla="*/ 1649368 w 2032000"/>
              <a:gd name="connsiteY190" fmla="*/ 11377 h 43602"/>
              <a:gd name="connsiteX191" fmla="*/ 1655454 w 2032000"/>
              <a:gd name="connsiteY191" fmla="*/ 8731 h 43602"/>
              <a:gd name="connsiteX192" fmla="*/ 1662333 w 2032000"/>
              <a:gd name="connsiteY192" fmla="*/ 6085 h 43602"/>
              <a:gd name="connsiteX193" fmla="*/ 1670006 w 2032000"/>
              <a:gd name="connsiteY193" fmla="*/ 3440 h 43602"/>
              <a:gd name="connsiteX194" fmla="*/ 1678737 w 2032000"/>
              <a:gd name="connsiteY194" fmla="*/ 1588 h 43602"/>
              <a:gd name="connsiteX195" fmla="*/ 1688791 w 2032000"/>
              <a:gd name="connsiteY195" fmla="*/ 529 h 43602"/>
              <a:gd name="connsiteX196" fmla="*/ 1700168 w 2032000"/>
              <a:gd name="connsiteY196" fmla="*/ 0 h 43602"/>
              <a:gd name="connsiteX197" fmla="*/ 1711545 w 2032000"/>
              <a:gd name="connsiteY197" fmla="*/ 529 h 43602"/>
              <a:gd name="connsiteX198" fmla="*/ 1721600 w 2032000"/>
              <a:gd name="connsiteY198" fmla="*/ 1588 h 43602"/>
              <a:gd name="connsiteX199" fmla="*/ 1730331 w 2032000"/>
              <a:gd name="connsiteY199" fmla="*/ 3440 h 43602"/>
              <a:gd name="connsiteX200" fmla="*/ 1738004 w 2032000"/>
              <a:gd name="connsiteY200" fmla="*/ 6085 h 43602"/>
              <a:gd name="connsiteX201" fmla="*/ 1744883 w 2032000"/>
              <a:gd name="connsiteY201" fmla="*/ 8731 h 43602"/>
              <a:gd name="connsiteX202" fmla="*/ 1750968 w 2032000"/>
              <a:gd name="connsiteY202" fmla="*/ 11377 h 43602"/>
              <a:gd name="connsiteX203" fmla="*/ 1757318 w 2032000"/>
              <a:gd name="connsiteY203" fmla="*/ 14552 h 43602"/>
              <a:gd name="connsiteX204" fmla="*/ 1763668 w 2032000"/>
              <a:gd name="connsiteY204" fmla="*/ 17727 h 43602"/>
              <a:gd name="connsiteX205" fmla="*/ 1769754 w 2032000"/>
              <a:gd name="connsiteY205" fmla="*/ 20902 h 43602"/>
              <a:gd name="connsiteX206" fmla="*/ 1776633 w 2032000"/>
              <a:gd name="connsiteY206" fmla="*/ 23548 h 43602"/>
              <a:gd name="connsiteX207" fmla="*/ 1784306 w 2032000"/>
              <a:gd name="connsiteY207" fmla="*/ 25929 h 43602"/>
              <a:gd name="connsiteX208" fmla="*/ 1793037 w 2032000"/>
              <a:gd name="connsiteY208" fmla="*/ 27781 h 43602"/>
              <a:gd name="connsiteX209" fmla="*/ 1803091 w 2032000"/>
              <a:gd name="connsiteY209" fmla="*/ 29104 h 43602"/>
              <a:gd name="connsiteX210" fmla="*/ 1814468 w 2032000"/>
              <a:gd name="connsiteY210" fmla="*/ 29369 h 43602"/>
              <a:gd name="connsiteX211" fmla="*/ 1825845 w 2032000"/>
              <a:gd name="connsiteY211" fmla="*/ 29104 h 43602"/>
              <a:gd name="connsiteX212" fmla="*/ 1835900 w 2032000"/>
              <a:gd name="connsiteY212" fmla="*/ 27781 h 43602"/>
              <a:gd name="connsiteX213" fmla="*/ 1844631 w 2032000"/>
              <a:gd name="connsiteY213" fmla="*/ 25929 h 43602"/>
              <a:gd name="connsiteX214" fmla="*/ 1852304 w 2032000"/>
              <a:gd name="connsiteY214" fmla="*/ 23548 h 43602"/>
              <a:gd name="connsiteX215" fmla="*/ 1859183 w 2032000"/>
              <a:gd name="connsiteY215" fmla="*/ 20902 h 43602"/>
              <a:gd name="connsiteX216" fmla="*/ 1865268 w 2032000"/>
              <a:gd name="connsiteY216" fmla="*/ 17727 h 43602"/>
              <a:gd name="connsiteX217" fmla="*/ 1871618 w 2032000"/>
              <a:gd name="connsiteY217" fmla="*/ 14552 h 43602"/>
              <a:gd name="connsiteX218" fmla="*/ 1877968 w 2032000"/>
              <a:gd name="connsiteY218" fmla="*/ 11377 h 43602"/>
              <a:gd name="connsiteX219" fmla="*/ 1884054 w 2032000"/>
              <a:gd name="connsiteY219" fmla="*/ 8731 h 43602"/>
              <a:gd name="connsiteX220" fmla="*/ 1890933 w 2032000"/>
              <a:gd name="connsiteY220" fmla="*/ 6085 h 43602"/>
              <a:gd name="connsiteX221" fmla="*/ 1898606 w 2032000"/>
              <a:gd name="connsiteY221" fmla="*/ 3440 h 43602"/>
              <a:gd name="connsiteX222" fmla="*/ 1907337 w 2032000"/>
              <a:gd name="connsiteY222" fmla="*/ 1588 h 43602"/>
              <a:gd name="connsiteX223" fmla="*/ 1917391 w 2032000"/>
              <a:gd name="connsiteY223" fmla="*/ 529 h 43602"/>
              <a:gd name="connsiteX224" fmla="*/ 1928768 w 2032000"/>
              <a:gd name="connsiteY224" fmla="*/ 0 h 43602"/>
              <a:gd name="connsiteX225" fmla="*/ 1940145 w 2032000"/>
              <a:gd name="connsiteY225" fmla="*/ 529 h 43602"/>
              <a:gd name="connsiteX226" fmla="*/ 1950200 w 2032000"/>
              <a:gd name="connsiteY226" fmla="*/ 1588 h 43602"/>
              <a:gd name="connsiteX227" fmla="*/ 1958931 w 2032000"/>
              <a:gd name="connsiteY227" fmla="*/ 3440 h 43602"/>
              <a:gd name="connsiteX228" fmla="*/ 1966604 w 2032000"/>
              <a:gd name="connsiteY228" fmla="*/ 6085 h 43602"/>
              <a:gd name="connsiteX229" fmla="*/ 1973483 w 2032000"/>
              <a:gd name="connsiteY229" fmla="*/ 8731 h 43602"/>
              <a:gd name="connsiteX230" fmla="*/ 1979568 w 2032000"/>
              <a:gd name="connsiteY230" fmla="*/ 11377 h 43602"/>
              <a:gd name="connsiteX231" fmla="*/ 1985918 w 2032000"/>
              <a:gd name="connsiteY231" fmla="*/ 14552 h 43602"/>
              <a:gd name="connsiteX232" fmla="*/ 1992268 w 2032000"/>
              <a:gd name="connsiteY232" fmla="*/ 17727 h 43602"/>
              <a:gd name="connsiteX233" fmla="*/ 1998354 w 2032000"/>
              <a:gd name="connsiteY233" fmla="*/ 20902 h 43602"/>
              <a:gd name="connsiteX234" fmla="*/ 2005233 w 2032000"/>
              <a:gd name="connsiteY234" fmla="*/ 23548 h 43602"/>
              <a:gd name="connsiteX235" fmla="*/ 2012906 w 2032000"/>
              <a:gd name="connsiteY235" fmla="*/ 25929 h 43602"/>
              <a:gd name="connsiteX236" fmla="*/ 2021637 w 2032000"/>
              <a:gd name="connsiteY236" fmla="*/ 27781 h 43602"/>
              <a:gd name="connsiteX237" fmla="*/ 2031691 w 2032000"/>
              <a:gd name="connsiteY237" fmla="*/ 29104 h 43602"/>
              <a:gd name="connsiteX238" fmla="*/ 2032000 w 2032000"/>
              <a:gd name="connsiteY238" fmla="*/ 29111 h 43602"/>
              <a:gd name="connsiteX239" fmla="*/ 2032000 w 2032000"/>
              <a:gd name="connsiteY239" fmla="*/ 43344 h 43602"/>
              <a:gd name="connsiteX240" fmla="*/ 2031691 w 2032000"/>
              <a:gd name="connsiteY240" fmla="*/ 43337 h 43602"/>
              <a:gd name="connsiteX241" fmla="*/ 2021637 w 2032000"/>
              <a:gd name="connsiteY241" fmla="*/ 42014 h 43602"/>
              <a:gd name="connsiteX242" fmla="*/ 2012906 w 2032000"/>
              <a:gd name="connsiteY242" fmla="*/ 40162 h 43602"/>
              <a:gd name="connsiteX243" fmla="*/ 2005233 w 2032000"/>
              <a:gd name="connsiteY243" fmla="*/ 37781 h 43602"/>
              <a:gd name="connsiteX244" fmla="*/ 1998354 w 2032000"/>
              <a:gd name="connsiteY244" fmla="*/ 35135 h 43602"/>
              <a:gd name="connsiteX245" fmla="*/ 1992268 w 2032000"/>
              <a:gd name="connsiteY245" fmla="*/ 31960 h 43602"/>
              <a:gd name="connsiteX246" fmla="*/ 1985918 w 2032000"/>
              <a:gd name="connsiteY246" fmla="*/ 28785 h 43602"/>
              <a:gd name="connsiteX247" fmla="*/ 1979568 w 2032000"/>
              <a:gd name="connsiteY247" fmla="*/ 25610 h 43602"/>
              <a:gd name="connsiteX248" fmla="*/ 1973483 w 2032000"/>
              <a:gd name="connsiteY248" fmla="*/ 22964 h 43602"/>
              <a:gd name="connsiteX249" fmla="*/ 1966604 w 2032000"/>
              <a:gd name="connsiteY249" fmla="*/ 20318 h 43602"/>
              <a:gd name="connsiteX250" fmla="*/ 1958931 w 2032000"/>
              <a:gd name="connsiteY250" fmla="*/ 17673 h 43602"/>
              <a:gd name="connsiteX251" fmla="*/ 1950200 w 2032000"/>
              <a:gd name="connsiteY251" fmla="*/ 15821 h 43602"/>
              <a:gd name="connsiteX252" fmla="*/ 1940145 w 2032000"/>
              <a:gd name="connsiteY252" fmla="*/ 14762 h 43602"/>
              <a:gd name="connsiteX253" fmla="*/ 1928768 w 2032000"/>
              <a:gd name="connsiteY253" fmla="*/ 14233 h 43602"/>
              <a:gd name="connsiteX254" fmla="*/ 1917391 w 2032000"/>
              <a:gd name="connsiteY254" fmla="*/ 14762 h 43602"/>
              <a:gd name="connsiteX255" fmla="*/ 1907337 w 2032000"/>
              <a:gd name="connsiteY255" fmla="*/ 15821 h 43602"/>
              <a:gd name="connsiteX256" fmla="*/ 1898606 w 2032000"/>
              <a:gd name="connsiteY256" fmla="*/ 17673 h 43602"/>
              <a:gd name="connsiteX257" fmla="*/ 1890933 w 2032000"/>
              <a:gd name="connsiteY257" fmla="*/ 20318 h 43602"/>
              <a:gd name="connsiteX258" fmla="*/ 1884054 w 2032000"/>
              <a:gd name="connsiteY258" fmla="*/ 22964 h 43602"/>
              <a:gd name="connsiteX259" fmla="*/ 1877968 w 2032000"/>
              <a:gd name="connsiteY259" fmla="*/ 25610 h 43602"/>
              <a:gd name="connsiteX260" fmla="*/ 1871618 w 2032000"/>
              <a:gd name="connsiteY260" fmla="*/ 28785 h 43602"/>
              <a:gd name="connsiteX261" fmla="*/ 1865268 w 2032000"/>
              <a:gd name="connsiteY261" fmla="*/ 31960 h 43602"/>
              <a:gd name="connsiteX262" fmla="*/ 1859183 w 2032000"/>
              <a:gd name="connsiteY262" fmla="*/ 35135 h 43602"/>
              <a:gd name="connsiteX263" fmla="*/ 1852304 w 2032000"/>
              <a:gd name="connsiteY263" fmla="*/ 37781 h 43602"/>
              <a:gd name="connsiteX264" fmla="*/ 1844631 w 2032000"/>
              <a:gd name="connsiteY264" fmla="*/ 40162 h 43602"/>
              <a:gd name="connsiteX265" fmla="*/ 1835900 w 2032000"/>
              <a:gd name="connsiteY265" fmla="*/ 42014 h 43602"/>
              <a:gd name="connsiteX266" fmla="*/ 1825845 w 2032000"/>
              <a:gd name="connsiteY266" fmla="*/ 43337 h 43602"/>
              <a:gd name="connsiteX267" fmla="*/ 1814468 w 2032000"/>
              <a:gd name="connsiteY267" fmla="*/ 43602 h 43602"/>
              <a:gd name="connsiteX268" fmla="*/ 1803091 w 2032000"/>
              <a:gd name="connsiteY268" fmla="*/ 43337 h 43602"/>
              <a:gd name="connsiteX269" fmla="*/ 1793037 w 2032000"/>
              <a:gd name="connsiteY269" fmla="*/ 42014 h 43602"/>
              <a:gd name="connsiteX270" fmla="*/ 1784306 w 2032000"/>
              <a:gd name="connsiteY270" fmla="*/ 40162 h 43602"/>
              <a:gd name="connsiteX271" fmla="*/ 1776633 w 2032000"/>
              <a:gd name="connsiteY271" fmla="*/ 37781 h 43602"/>
              <a:gd name="connsiteX272" fmla="*/ 1769754 w 2032000"/>
              <a:gd name="connsiteY272" fmla="*/ 35135 h 43602"/>
              <a:gd name="connsiteX273" fmla="*/ 1763668 w 2032000"/>
              <a:gd name="connsiteY273" fmla="*/ 31960 h 43602"/>
              <a:gd name="connsiteX274" fmla="*/ 1757318 w 2032000"/>
              <a:gd name="connsiteY274" fmla="*/ 28785 h 43602"/>
              <a:gd name="connsiteX275" fmla="*/ 1750968 w 2032000"/>
              <a:gd name="connsiteY275" fmla="*/ 25610 h 43602"/>
              <a:gd name="connsiteX276" fmla="*/ 1744883 w 2032000"/>
              <a:gd name="connsiteY276" fmla="*/ 22964 h 43602"/>
              <a:gd name="connsiteX277" fmla="*/ 1738004 w 2032000"/>
              <a:gd name="connsiteY277" fmla="*/ 20318 h 43602"/>
              <a:gd name="connsiteX278" fmla="*/ 1730331 w 2032000"/>
              <a:gd name="connsiteY278" fmla="*/ 17673 h 43602"/>
              <a:gd name="connsiteX279" fmla="*/ 1721600 w 2032000"/>
              <a:gd name="connsiteY279" fmla="*/ 15821 h 43602"/>
              <a:gd name="connsiteX280" fmla="*/ 1711545 w 2032000"/>
              <a:gd name="connsiteY280" fmla="*/ 14762 h 43602"/>
              <a:gd name="connsiteX281" fmla="*/ 1700168 w 2032000"/>
              <a:gd name="connsiteY281" fmla="*/ 14233 h 43602"/>
              <a:gd name="connsiteX282" fmla="*/ 1688791 w 2032000"/>
              <a:gd name="connsiteY282" fmla="*/ 14762 h 43602"/>
              <a:gd name="connsiteX283" fmla="*/ 1678737 w 2032000"/>
              <a:gd name="connsiteY283" fmla="*/ 15821 h 43602"/>
              <a:gd name="connsiteX284" fmla="*/ 1670006 w 2032000"/>
              <a:gd name="connsiteY284" fmla="*/ 17673 h 43602"/>
              <a:gd name="connsiteX285" fmla="*/ 1662333 w 2032000"/>
              <a:gd name="connsiteY285" fmla="*/ 20318 h 43602"/>
              <a:gd name="connsiteX286" fmla="*/ 1655454 w 2032000"/>
              <a:gd name="connsiteY286" fmla="*/ 22964 h 43602"/>
              <a:gd name="connsiteX287" fmla="*/ 1649368 w 2032000"/>
              <a:gd name="connsiteY287" fmla="*/ 25610 h 43602"/>
              <a:gd name="connsiteX288" fmla="*/ 1636668 w 2032000"/>
              <a:gd name="connsiteY288" fmla="*/ 31960 h 43602"/>
              <a:gd name="connsiteX289" fmla="*/ 1630583 w 2032000"/>
              <a:gd name="connsiteY289" fmla="*/ 35135 h 43602"/>
              <a:gd name="connsiteX290" fmla="*/ 1623704 w 2032000"/>
              <a:gd name="connsiteY290" fmla="*/ 37781 h 43602"/>
              <a:gd name="connsiteX291" fmla="*/ 1616031 w 2032000"/>
              <a:gd name="connsiteY291" fmla="*/ 40162 h 43602"/>
              <a:gd name="connsiteX292" fmla="*/ 1607300 w 2032000"/>
              <a:gd name="connsiteY292" fmla="*/ 42014 h 43602"/>
              <a:gd name="connsiteX293" fmla="*/ 1597245 w 2032000"/>
              <a:gd name="connsiteY293" fmla="*/ 43337 h 43602"/>
              <a:gd name="connsiteX294" fmla="*/ 1585868 w 2032000"/>
              <a:gd name="connsiteY294" fmla="*/ 43602 h 43602"/>
              <a:gd name="connsiteX295" fmla="*/ 1574491 w 2032000"/>
              <a:gd name="connsiteY295" fmla="*/ 43337 h 43602"/>
              <a:gd name="connsiteX296" fmla="*/ 1564437 w 2032000"/>
              <a:gd name="connsiteY296" fmla="*/ 42014 h 43602"/>
              <a:gd name="connsiteX297" fmla="*/ 1555706 w 2032000"/>
              <a:gd name="connsiteY297" fmla="*/ 40162 h 43602"/>
              <a:gd name="connsiteX298" fmla="*/ 1548033 w 2032000"/>
              <a:gd name="connsiteY298" fmla="*/ 37781 h 43602"/>
              <a:gd name="connsiteX299" fmla="*/ 1541154 w 2032000"/>
              <a:gd name="connsiteY299" fmla="*/ 35135 h 43602"/>
              <a:gd name="connsiteX300" fmla="*/ 1535068 w 2032000"/>
              <a:gd name="connsiteY300" fmla="*/ 31960 h 43602"/>
              <a:gd name="connsiteX301" fmla="*/ 1528718 w 2032000"/>
              <a:gd name="connsiteY301" fmla="*/ 28785 h 43602"/>
              <a:gd name="connsiteX302" fmla="*/ 1522368 w 2032000"/>
              <a:gd name="connsiteY302" fmla="*/ 25610 h 43602"/>
              <a:gd name="connsiteX303" fmla="*/ 1516283 w 2032000"/>
              <a:gd name="connsiteY303" fmla="*/ 22964 h 43602"/>
              <a:gd name="connsiteX304" fmla="*/ 1509404 w 2032000"/>
              <a:gd name="connsiteY304" fmla="*/ 20318 h 43602"/>
              <a:gd name="connsiteX305" fmla="*/ 1501731 w 2032000"/>
              <a:gd name="connsiteY305" fmla="*/ 17673 h 43602"/>
              <a:gd name="connsiteX306" fmla="*/ 1493000 w 2032000"/>
              <a:gd name="connsiteY306" fmla="*/ 15821 h 43602"/>
              <a:gd name="connsiteX307" fmla="*/ 1482945 w 2032000"/>
              <a:gd name="connsiteY307" fmla="*/ 14762 h 43602"/>
              <a:gd name="connsiteX308" fmla="*/ 1471304 w 2032000"/>
              <a:gd name="connsiteY308" fmla="*/ 14233 h 43602"/>
              <a:gd name="connsiteX309" fmla="*/ 1460191 w 2032000"/>
              <a:gd name="connsiteY309" fmla="*/ 14762 h 43602"/>
              <a:gd name="connsiteX310" fmla="*/ 1450137 w 2032000"/>
              <a:gd name="connsiteY310" fmla="*/ 15821 h 43602"/>
              <a:gd name="connsiteX311" fmla="*/ 1441406 w 2032000"/>
              <a:gd name="connsiteY311" fmla="*/ 17673 h 43602"/>
              <a:gd name="connsiteX312" fmla="*/ 1433733 w 2032000"/>
              <a:gd name="connsiteY312" fmla="*/ 20318 h 43602"/>
              <a:gd name="connsiteX313" fmla="*/ 1426854 w 2032000"/>
              <a:gd name="connsiteY313" fmla="*/ 22964 h 43602"/>
              <a:gd name="connsiteX314" fmla="*/ 1420768 w 2032000"/>
              <a:gd name="connsiteY314" fmla="*/ 25610 h 43602"/>
              <a:gd name="connsiteX315" fmla="*/ 1414418 w 2032000"/>
              <a:gd name="connsiteY315" fmla="*/ 28785 h 43602"/>
              <a:gd name="connsiteX316" fmla="*/ 1408068 w 2032000"/>
              <a:gd name="connsiteY316" fmla="*/ 31960 h 43602"/>
              <a:gd name="connsiteX317" fmla="*/ 1401983 w 2032000"/>
              <a:gd name="connsiteY317" fmla="*/ 35135 h 43602"/>
              <a:gd name="connsiteX318" fmla="*/ 1395104 w 2032000"/>
              <a:gd name="connsiteY318" fmla="*/ 37781 h 43602"/>
              <a:gd name="connsiteX319" fmla="*/ 1387431 w 2032000"/>
              <a:gd name="connsiteY319" fmla="*/ 40162 h 43602"/>
              <a:gd name="connsiteX320" fmla="*/ 1378700 w 2032000"/>
              <a:gd name="connsiteY320" fmla="*/ 42014 h 43602"/>
              <a:gd name="connsiteX321" fmla="*/ 1368645 w 2032000"/>
              <a:gd name="connsiteY321" fmla="*/ 43337 h 43602"/>
              <a:gd name="connsiteX322" fmla="*/ 1357268 w 2032000"/>
              <a:gd name="connsiteY322" fmla="*/ 43602 h 43602"/>
              <a:gd name="connsiteX323" fmla="*/ 1345891 w 2032000"/>
              <a:gd name="connsiteY323" fmla="*/ 43337 h 43602"/>
              <a:gd name="connsiteX324" fmla="*/ 1335837 w 2032000"/>
              <a:gd name="connsiteY324" fmla="*/ 42014 h 43602"/>
              <a:gd name="connsiteX325" fmla="*/ 1327106 w 2032000"/>
              <a:gd name="connsiteY325" fmla="*/ 40162 h 43602"/>
              <a:gd name="connsiteX326" fmla="*/ 1319433 w 2032000"/>
              <a:gd name="connsiteY326" fmla="*/ 37781 h 43602"/>
              <a:gd name="connsiteX327" fmla="*/ 1312554 w 2032000"/>
              <a:gd name="connsiteY327" fmla="*/ 35135 h 43602"/>
              <a:gd name="connsiteX328" fmla="*/ 1306468 w 2032000"/>
              <a:gd name="connsiteY328" fmla="*/ 31960 h 43602"/>
              <a:gd name="connsiteX329" fmla="*/ 1300118 w 2032000"/>
              <a:gd name="connsiteY329" fmla="*/ 28785 h 43602"/>
              <a:gd name="connsiteX330" fmla="*/ 1293768 w 2032000"/>
              <a:gd name="connsiteY330" fmla="*/ 25610 h 43602"/>
              <a:gd name="connsiteX331" fmla="*/ 1287683 w 2032000"/>
              <a:gd name="connsiteY331" fmla="*/ 22964 h 43602"/>
              <a:gd name="connsiteX332" fmla="*/ 1280804 w 2032000"/>
              <a:gd name="connsiteY332" fmla="*/ 20318 h 43602"/>
              <a:gd name="connsiteX333" fmla="*/ 1273131 w 2032000"/>
              <a:gd name="connsiteY333" fmla="*/ 17673 h 43602"/>
              <a:gd name="connsiteX334" fmla="*/ 1264400 w 2032000"/>
              <a:gd name="connsiteY334" fmla="*/ 15821 h 43602"/>
              <a:gd name="connsiteX335" fmla="*/ 1254345 w 2032000"/>
              <a:gd name="connsiteY335" fmla="*/ 14762 h 43602"/>
              <a:gd name="connsiteX336" fmla="*/ 1242968 w 2032000"/>
              <a:gd name="connsiteY336" fmla="*/ 14233 h 43602"/>
              <a:gd name="connsiteX337" fmla="*/ 1231591 w 2032000"/>
              <a:gd name="connsiteY337" fmla="*/ 14762 h 43602"/>
              <a:gd name="connsiteX338" fmla="*/ 1221537 w 2032000"/>
              <a:gd name="connsiteY338" fmla="*/ 15821 h 43602"/>
              <a:gd name="connsiteX339" fmla="*/ 1212806 w 2032000"/>
              <a:gd name="connsiteY339" fmla="*/ 17673 h 43602"/>
              <a:gd name="connsiteX340" fmla="*/ 1205133 w 2032000"/>
              <a:gd name="connsiteY340" fmla="*/ 20318 h 43602"/>
              <a:gd name="connsiteX341" fmla="*/ 1198254 w 2032000"/>
              <a:gd name="connsiteY341" fmla="*/ 22964 h 43602"/>
              <a:gd name="connsiteX342" fmla="*/ 1192168 w 2032000"/>
              <a:gd name="connsiteY342" fmla="*/ 25610 h 43602"/>
              <a:gd name="connsiteX343" fmla="*/ 1185818 w 2032000"/>
              <a:gd name="connsiteY343" fmla="*/ 28785 h 43602"/>
              <a:gd name="connsiteX344" fmla="*/ 1179468 w 2032000"/>
              <a:gd name="connsiteY344" fmla="*/ 31960 h 43602"/>
              <a:gd name="connsiteX345" fmla="*/ 1173383 w 2032000"/>
              <a:gd name="connsiteY345" fmla="*/ 35135 h 43602"/>
              <a:gd name="connsiteX346" fmla="*/ 1166504 w 2032000"/>
              <a:gd name="connsiteY346" fmla="*/ 37781 h 43602"/>
              <a:gd name="connsiteX347" fmla="*/ 1158831 w 2032000"/>
              <a:gd name="connsiteY347" fmla="*/ 40162 h 43602"/>
              <a:gd name="connsiteX348" fmla="*/ 1150100 w 2032000"/>
              <a:gd name="connsiteY348" fmla="*/ 42014 h 43602"/>
              <a:gd name="connsiteX349" fmla="*/ 1140045 w 2032000"/>
              <a:gd name="connsiteY349" fmla="*/ 43337 h 43602"/>
              <a:gd name="connsiteX350" fmla="*/ 1130300 w 2032000"/>
              <a:gd name="connsiteY350" fmla="*/ 43564 h 43602"/>
              <a:gd name="connsiteX351" fmla="*/ 1120555 w 2032000"/>
              <a:gd name="connsiteY351" fmla="*/ 43337 h 43602"/>
              <a:gd name="connsiteX352" fmla="*/ 1110501 w 2032000"/>
              <a:gd name="connsiteY352" fmla="*/ 42014 h 43602"/>
              <a:gd name="connsiteX353" fmla="*/ 1101769 w 2032000"/>
              <a:gd name="connsiteY353" fmla="*/ 40162 h 43602"/>
              <a:gd name="connsiteX354" fmla="*/ 1094096 w 2032000"/>
              <a:gd name="connsiteY354" fmla="*/ 37781 h 43602"/>
              <a:gd name="connsiteX355" fmla="*/ 1087217 w 2032000"/>
              <a:gd name="connsiteY355" fmla="*/ 35135 h 43602"/>
              <a:gd name="connsiteX356" fmla="*/ 1081132 w 2032000"/>
              <a:gd name="connsiteY356" fmla="*/ 31960 h 43602"/>
              <a:gd name="connsiteX357" fmla="*/ 1074782 w 2032000"/>
              <a:gd name="connsiteY357" fmla="*/ 28785 h 43602"/>
              <a:gd name="connsiteX358" fmla="*/ 1068432 w 2032000"/>
              <a:gd name="connsiteY358" fmla="*/ 25610 h 43602"/>
              <a:gd name="connsiteX359" fmla="*/ 1062346 w 2032000"/>
              <a:gd name="connsiteY359" fmla="*/ 22964 h 43602"/>
              <a:gd name="connsiteX360" fmla="*/ 1055467 w 2032000"/>
              <a:gd name="connsiteY360" fmla="*/ 20318 h 43602"/>
              <a:gd name="connsiteX361" fmla="*/ 1047794 w 2032000"/>
              <a:gd name="connsiteY361" fmla="*/ 17673 h 43602"/>
              <a:gd name="connsiteX362" fmla="*/ 1039063 w 2032000"/>
              <a:gd name="connsiteY362" fmla="*/ 15821 h 43602"/>
              <a:gd name="connsiteX363" fmla="*/ 1029009 w 2032000"/>
              <a:gd name="connsiteY363" fmla="*/ 14762 h 43602"/>
              <a:gd name="connsiteX364" fmla="*/ 1017632 w 2032000"/>
              <a:gd name="connsiteY364" fmla="*/ 14233 h 43602"/>
              <a:gd name="connsiteX365" fmla="*/ 1016000 w 2032000"/>
              <a:gd name="connsiteY365" fmla="*/ 14309 h 43602"/>
              <a:gd name="connsiteX366" fmla="*/ 1014368 w 2032000"/>
              <a:gd name="connsiteY366" fmla="*/ 14233 h 43602"/>
              <a:gd name="connsiteX367" fmla="*/ 1002991 w 2032000"/>
              <a:gd name="connsiteY367" fmla="*/ 14762 h 43602"/>
              <a:gd name="connsiteX368" fmla="*/ 992937 w 2032000"/>
              <a:gd name="connsiteY368" fmla="*/ 15821 h 43602"/>
              <a:gd name="connsiteX369" fmla="*/ 984206 w 2032000"/>
              <a:gd name="connsiteY369" fmla="*/ 17673 h 43602"/>
              <a:gd name="connsiteX370" fmla="*/ 976533 w 2032000"/>
              <a:gd name="connsiteY370" fmla="*/ 20318 h 43602"/>
              <a:gd name="connsiteX371" fmla="*/ 969654 w 2032000"/>
              <a:gd name="connsiteY371" fmla="*/ 22964 h 43602"/>
              <a:gd name="connsiteX372" fmla="*/ 963568 w 2032000"/>
              <a:gd name="connsiteY372" fmla="*/ 25610 h 43602"/>
              <a:gd name="connsiteX373" fmla="*/ 957218 w 2032000"/>
              <a:gd name="connsiteY373" fmla="*/ 28785 h 43602"/>
              <a:gd name="connsiteX374" fmla="*/ 950868 w 2032000"/>
              <a:gd name="connsiteY374" fmla="*/ 31960 h 43602"/>
              <a:gd name="connsiteX375" fmla="*/ 944783 w 2032000"/>
              <a:gd name="connsiteY375" fmla="*/ 35135 h 43602"/>
              <a:gd name="connsiteX376" fmla="*/ 937904 w 2032000"/>
              <a:gd name="connsiteY376" fmla="*/ 37781 h 43602"/>
              <a:gd name="connsiteX377" fmla="*/ 930231 w 2032000"/>
              <a:gd name="connsiteY377" fmla="*/ 40162 h 43602"/>
              <a:gd name="connsiteX378" fmla="*/ 921499 w 2032000"/>
              <a:gd name="connsiteY378" fmla="*/ 42014 h 43602"/>
              <a:gd name="connsiteX379" fmla="*/ 911445 w 2032000"/>
              <a:gd name="connsiteY379" fmla="*/ 43337 h 43602"/>
              <a:gd name="connsiteX380" fmla="*/ 901700 w 2032000"/>
              <a:gd name="connsiteY380" fmla="*/ 43564 h 43602"/>
              <a:gd name="connsiteX381" fmla="*/ 891955 w 2032000"/>
              <a:gd name="connsiteY381" fmla="*/ 43337 h 43602"/>
              <a:gd name="connsiteX382" fmla="*/ 881900 w 2032000"/>
              <a:gd name="connsiteY382" fmla="*/ 42014 h 43602"/>
              <a:gd name="connsiteX383" fmla="*/ 873169 w 2032000"/>
              <a:gd name="connsiteY383" fmla="*/ 40162 h 43602"/>
              <a:gd name="connsiteX384" fmla="*/ 865496 w 2032000"/>
              <a:gd name="connsiteY384" fmla="*/ 37781 h 43602"/>
              <a:gd name="connsiteX385" fmla="*/ 858617 w 2032000"/>
              <a:gd name="connsiteY385" fmla="*/ 35135 h 43602"/>
              <a:gd name="connsiteX386" fmla="*/ 852532 w 2032000"/>
              <a:gd name="connsiteY386" fmla="*/ 31960 h 43602"/>
              <a:gd name="connsiteX387" fmla="*/ 846182 w 2032000"/>
              <a:gd name="connsiteY387" fmla="*/ 28785 h 43602"/>
              <a:gd name="connsiteX388" fmla="*/ 839832 w 2032000"/>
              <a:gd name="connsiteY388" fmla="*/ 25610 h 43602"/>
              <a:gd name="connsiteX389" fmla="*/ 833746 w 2032000"/>
              <a:gd name="connsiteY389" fmla="*/ 22964 h 43602"/>
              <a:gd name="connsiteX390" fmla="*/ 826867 w 2032000"/>
              <a:gd name="connsiteY390" fmla="*/ 20318 h 43602"/>
              <a:gd name="connsiteX391" fmla="*/ 819194 w 2032000"/>
              <a:gd name="connsiteY391" fmla="*/ 17673 h 43602"/>
              <a:gd name="connsiteX392" fmla="*/ 810463 w 2032000"/>
              <a:gd name="connsiteY392" fmla="*/ 15821 h 43602"/>
              <a:gd name="connsiteX393" fmla="*/ 800409 w 2032000"/>
              <a:gd name="connsiteY393" fmla="*/ 14762 h 43602"/>
              <a:gd name="connsiteX394" fmla="*/ 789032 w 2032000"/>
              <a:gd name="connsiteY394" fmla="*/ 14233 h 43602"/>
              <a:gd name="connsiteX395" fmla="*/ 777655 w 2032000"/>
              <a:gd name="connsiteY395" fmla="*/ 14762 h 43602"/>
              <a:gd name="connsiteX396" fmla="*/ 767600 w 2032000"/>
              <a:gd name="connsiteY396" fmla="*/ 15821 h 43602"/>
              <a:gd name="connsiteX397" fmla="*/ 758869 w 2032000"/>
              <a:gd name="connsiteY397" fmla="*/ 17673 h 43602"/>
              <a:gd name="connsiteX398" fmla="*/ 751196 w 2032000"/>
              <a:gd name="connsiteY398" fmla="*/ 20318 h 43602"/>
              <a:gd name="connsiteX399" fmla="*/ 744317 w 2032000"/>
              <a:gd name="connsiteY399" fmla="*/ 22964 h 43602"/>
              <a:gd name="connsiteX400" fmla="*/ 738232 w 2032000"/>
              <a:gd name="connsiteY400" fmla="*/ 25610 h 43602"/>
              <a:gd name="connsiteX401" fmla="*/ 725532 w 2032000"/>
              <a:gd name="connsiteY401" fmla="*/ 31960 h 43602"/>
              <a:gd name="connsiteX402" fmla="*/ 719446 w 2032000"/>
              <a:gd name="connsiteY402" fmla="*/ 35135 h 43602"/>
              <a:gd name="connsiteX403" fmla="*/ 712567 w 2032000"/>
              <a:gd name="connsiteY403" fmla="*/ 37781 h 43602"/>
              <a:gd name="connsiteX404" fmla="*/ 704894 w 2032000"/>
              <a:gd name="connsiteY404" fmla="*/ 40162 h 43602"/>
              <a:gd name="connsiteX405" fmla="*/ 696163 w 2032000"/>
              <a:gd name="connsiteY405" fmla="*/ 42014 h 43602"/>
              <a:gd name="connsiteX406" fmla="*/ 686109 w 2032000"/>
              <a:gd name="connsiteY406" fmla="*/ 43337 h 43602"/>
              <a:gd name="connsiteX407" fmla="*/ 674732 w 2032000"/>
              <a:gd name="connsiteY407" fmla="*/ 43602 h 43602"/>
              <a:gd name="connsiteX408" fmla="*/ 663355 w 2032000"/>
              <a:gd name="connsiteY408" fmla="*/ 43337 h 43602"/>
              <a:gd name="connsiteX409" fmla="*/ 653300 w 2032000"/>
              <a:gd name="connsiteY409" fmla="*/ 42014 h 43602"/>
              <a:gd name="connsiteX410" fmla="*/ 644569 w 2032000"/>
              <a:gd name="connsiteY410" fmla="*/ 40162 h 43602"/>
              <a:gd name="connsiteX411" fmla="*/ 636896 w 2032000"/>
              <a:gd name="connsiteY411" fmla="*/ 37781 h 43602"/>
              <a:gd name="connsiteX412" fmla="*/ 630017 w 2032000"/>
              <a:gd name="connsiteY412" fmla="*/ 35135 h 43602"/>
              <a:gd name="connsiteX413" fmla="*/ 623932 w 2032000"/>
              <a:gd name="connsiteY413" fmla="*/ 31960 h 43602"/>
              <a:gd name="connsiteX414" fmla="*/ 617582 w 2032000"/>
              <a:gd name="connsiteY414" fmla="*/ 28785 h 43602"/>
              <a:gd name="connsiteX415" fmla="*/ 611232 w 2032000"/>
              <a:gd name="connsiteY415" fmla="*/ 25610 h 43602"/>
              <a:gd name="connsiteX416" fmla="*/ 605146 w 2032000"/>
              <a:gd name="connsiteY416" fmla="*/ 22964 h 43602"/>
              <a:gd name="connsiteX417" fmla="*/ 598267 w 2032000"/>
              <a:gd name="connsiteY417" fmla="*/ 20318 h 43602"/>
              <a:gd name="connsiteX418" fmla="*/ 590594 w 2032000"/>
              <a:gd name="connsiteY418" fmla="*/ 17673 h 43602"/>
              <a:gd name="connsiteX419" fmla="*/ 581863 w 2032000"/>
              <a:gd name="connsiteY419" fmla="*/ 15821 h 43602"/>
              <a:gd name="connsiteX420" fmla="*/ 571809 w 2032000"/>
              <a:gd name="connsiteY420" fmla="*/ 14762 h 43602"/>
              <a:gd name="connsiteX421" fmla="*/ 560167 w 2032000"/>
              <a:gd name="connsiteY421" fmla="*/ 14233 h 43602"/>
              <a:gd name="connsiteX422" fmla="*/ 549055 w 2032000"/>
              <a:gd name="connsiteY422" fmla="*/ 14762 h 43602"/>
              <a:gd name="connsiteX423" fmla="*/ 539000 w 2032000"/>
              <a:gd name="connsiteY423" fmla="*/ 15821 h 43602"/>
              <a:gd name="connsiteX424" fmla="*/ 530269 w 2032000"/>
              <a:gd name="connsiteY424" fmla="*/ 17673 h 43602"/>
              <a:gd name="connsiteX425" fmla="*/ 522596 w 2032000"/>
              <a:gd name="connsiteY425" fmla="*/ 20318 h 43602"/>
              <a:gd name="connsiteX426" fmla="*/ 515717 w 2032000"/>
              <a:gd name="connsiteY426" fmla="*/ 22964 h 43602"/>
              <a:gd name="connsiteX427" fmla="*/ 509632 w 2032000"/>
              <a:gd name="connsiteY427" fmla="*/ 25610 h 43602"/>
              <a:gd name="connsiteX428" fmla="*/ 503282 w 2032000"/>
              <a:gd name="connsiteY428" fmla="*/ 28785 h 43602"/>
              <a:gd name="connsiteX429" fmla="*/ 496932 w 2032000"/>
              <a:gd name="connsiteY429" fmla="*/ 31960 h 43602"/>
              <a:gd name="connsiteX430" fmla="*/ 490846 w 2032000"/>
              <a:gd name="connsiteY430" fmla="*/ 35135 h 43602"/>
              <a:gd name="connsiteX431" fmla="*/ 483967 w 2032000"/>
              <a:gd name="connsiteY431" fmla="*/ 37781 h 43602"/>
              <a:gd name="connsiteX432" fmla="*/ 476294 w 2032000"/>
              <a:gd name="connsiteY432" fmla="*/ 40162 h 43602"/>
              <a:gd name="connsiteX433" fmla="*/ 467563 w 2032000"/>
              <a:gd name="connsiteY433" fmla="*/ 42014 h 43602"/>
              <a:gd name="connsiteX434" fmla="*/ 457509 w 2032000"/>
              <a:gd name="connsiteY434" fmla="*/ 43337 h 43602"/>
              <a:gd name="connsiteX435" fmla="*/ 446132 w 2032000"/>
              <a:gd name="connsiteY435" fmla="*/ 43602 h 43602"/>
              <a:gd name="connsiteX436" fmla="*/ 434755 w 2032000"/>
              <a:gd name="connsiteY436" fmla="*/ 43337 h 43602"/>
              <a:gd name="connsiteX437" fmla="*/ 424700 w 2032000"/>
              <a:gd name="connsiteY437" fmla="*/ 42014 h 43602"/>
              <a:gd name="connsiteX438" fmla="*/ 415969 w 2032000"/>
              <a:gd name="connsiteY438" fmla="*/ 40162 h 43602"/>
              <a:gd name="connsiteX439" fmla="*/ 408296 w 2032000"/>
              <a:gd name="connsiteY439" fmla="*/ 37781 h 43602"/>
              <a:gd name="connsiteX440" fmla="*/ 401417 w 2032000"/>
              <a:gd name="connsiteY440" fmla="*/ 35135 h 43602"/>
              <a:gd name="connsiteX441" fmla="*/ 395332 w 2032000"/>
              <a:gd name="connsiteY441" fmla="*/ 31960 h 43602"/>
              <a:gd name="connsiteX442" fmla="*/ 388982 w 2032000"/>
              <a:gd name="connsiteY442" fmla="*/ 28785 h 43602"/>
              <a:gd name="connsiteX443" fmla="*/ 382632 w 2032000"/>
              <a:gd name="connsiteY443" fmla="*/ 25610 h 43602"/>
              <a:gd name="connsiteX444" fmla="*/ 376546 w 2032000"/>
              <a:gd name="connsiteY444" fmla="*/ 22964 h 43602"/>
              <a:gd name="connsiteX445" fmla="*/ 369667 w 2032000"/>
              <a:gd name="connsiteY445" fmla="*/ 20318 h 43602"/>
              <a:gd name="connsiteX446" fmla="*/ 361994 w 2032000"/>
              <a:gd name="connsiteY446" fmla="*/ 17673 h 43602"/>
              <a:gd name="connsiteX447" fmla="*/ 353263 w 2032000"/>
              <a:gd name="connsiteY447" fmla="*/ 15821 h 43602"/>
              <a:gd name="connsiteX448" fmla="*/ 343209 w 2032000"/>
              <a:gd name="connsiteY448" fmla="*/ 14762 h 43602"/>
              <a:gd name="connsiteX449" fmla="*/ 331832 w 2032000"/>
              <a:gd name="connsiteY449" fmla="*/ 14233 h 43602"/>
              <a:gd name="connsiteX450" fmla="*/ 320455 w 2032000"/>
              <a:gd name="connsiteY450" fmla="*/ 14762 h 43602"/>
              <a:gd name="connsiteX451" fmla="*/ 310400 w 2032000"/>
              <a:gd name="connsiteY451" fmla="*/ 15821 h 43602"/>
              <a:gd name="connsiteX452" fmla="*/ 301669 w 2032000"/>
              <a:gd name="connsiteY452" fmla="*/ 17673 h 43602"/>
              <a:gd name="connsiteX453" fmla="*/ 293996 w 2032000"/>
              <a:gd name="connsiteY453" fmla="*/ 20318 h 43602"/>
              <a:gd name="connsiteX454" fmla="*/ 287117 w 2032000"/>
              <a:gd name="connsiteY454" fmla="*/ 22964 h 43602"/>
              <a:gd name="connsiteX455" fmla="*/ 281032 w 2032000"/>
              <a:gd name="connsiteY455" fmla="*/ 25610 h 43602"/>
              <a:gd name="connsiteX456" fmla="*/ 274682 w 2032000"/>
              <a:gd name="connsiteY456" fmla="*/ 28785 h 43602"/>
              <a:gd name="connsiteX457" fmla="*/ 268332 w 2032000"/>
              <a:gd name="connsiteY457" fmla="*/ 31960 h 43602"/>
              <a:gd name="connsiteX458" fmla="*/ 262246 w 2032000"/>
              <a:gd name="connsiteY458" fmla="*/ 35135 h 43602"/>
              <a:gd name="connsiteX459" fmla="*/ 255367 w 2032000"/>
              <a:gd name="connsiteY459" fmla="*/ 37781 h 43602"/>
              <a:gd name="connsiteX460" fmla="*/ 247694 w 2032000"/>
              <a:gd name="connsiteY460" fmla="*/ 40162 h 43602"/>
              <a:gd name="connsiteX461" fmla="*/ 238963 w 2032000"/>
              <a:gd name="connsiteY461" fmla="*/ 42014 h 43602"/>
              <a:gd name="connsiteX462" fmla="*/ 228909 w 2032000"/>
              <a:gd name="connsiteY462" fmla="*/ 43337 h 43602"/>
              <a:gd name="connsiteX463" fmla="*/ 217532 w 2032000"/>
              <a:gd name="connsiteY463" fmla="*/ 43602 h 43602"/>
              <a:gd name="connsiteX464" fmla="*/ 206155 w 2032000"/>
              <a:gd name="connsiteY464" fmla="*/ 43337 h 43602"/>
              <a:gd name="connsiteX465" fmla="*/ 196100 w 2032000"/>
              <a:gd name="connsiteY465" fmla="*/ 42014 h 43602"/>
              <a:gd name="connsiteX466" fmla="*/ 187369 w 2032000"/>
              <a:gd name="connsiteY466" fmla="*/ 40162 h 43602"/>
              <a:gd name="connsiteX467" fmla="*/ 179696 w 2032000"/>
              <a:gd name="connsiteY467" fmla="*/ 37781 h 43602"/>
              <a:gd name="connsiteX468" fmla="*/ 172817 w 2032000"/>
              <a:gd name="connsiteY468" fmla="*/ 35135 h 43602"/>
              <a:gd name="connsiteX469" fmla="*/ 166732 w 2032000"/>
              <a:gd name="connsiteY469" fmla="*/ 31960 h 43602"/>
              <a:gd name="connsiteX470" fmla="*/ 160382 w 2032000"/>
              <a:gd name="connsiteY470" fmla="*/ 28785 h 43602"/>
              <a:gd name="connsiteX471" fmla="*/ 154032 w 2032000"/>
              <a:gd name="connsiteY471" fmla="*/ 25610 h 43602"/>
              <a:gd name="connsiteX472" fmla="*/ 147946 w 2032000"/>
              <a:gd name="connsiteY472" fmla="*/ 22964 h 43602"/>
              <a:gd name="connsiteX473" fmla="*/ 141067 w 2032000"/>
              <a:gd name="connsiteY473" fmla="*/ 20318 h 43602"/>
              <a:gd name="connsiteX474" fmla="*/ 133394 w 2032000"/>
              <a:gd name="connsiteY474" fmla="*/ 17673 h 43602"/>
              <a:gd name="connsiteX475" fmla="*/ 124663 w 2032000"/>
              <a:gd name="connsiteY475" fmla="*/ 15821 h 43602"/>
              <a:gd name="connsiteX476" fmla="*/ 114609 w 2032000"/>
              <a:gd name="connsiteY476" fmla="*/ 14762 h 43602"/>
              <a:gd name="connsiteX477" fmla="*/ 103232 w 2032000"/>
              <a:gd name="connsiteY477" fmla="*/ 14233 h 43602"/>
              <a:gd name="connsiteX478" fmla="*/ 91855 w 2032000"/>
              <a:gd name="connsiteY478" fmla="*/ 14762 h 43602"/>
              <a:gd name="connsiteX479" fmla="*/ 81800 w 2032000"/>
              <a:gd name="connsiteY479" fmla="*/ 15821 h 43602"/>
              <a:gd name="connsiteX480" fmla="*/ 73069 w 2032000"/>
              <a:gd name="connsiteY480" fmla="*/ 17673 h 43602"/>
              <a:gd name="connsiteX481" fmla="*/ 65396 w 2032000"/>
              <a:gd name="connsiteY481" fmla="*/ 20318 h 43602"/>
              <a:gd name="connsiteX482" fmla="*/ 58517 w 2032000"/>
              <a:gd name="connsiteY482" fmla="*/ 22964 h 43602"/>
              <a:gd name="connsiteX483" fmla="*/ 52432 w 2032000"/>
              <a:gd name="connsiteY483" fmla="*/ 25610 h 43602"/>
              <a:gd name="connsiteX484" fmla="*/ 46082 w 2032000"/>
              <a:gd name="connsiteY484" fmla="*/ 28785 h 43602"/>
              <a:gd name="connsiteX485" fmla="*/ 39732 w 2032000"/>
              <a:gd name="connsiteY485" fmla="*/ 31960 h 43602"/>
              <a:gd name="connsiteX486" fmla="*/ 33646 w 2032000"/>
              <a:gd name="connsiteY486" fmla="*/ 35135 h 43602"/>
              <a:gd name="connsiteX487" fmla="*/ 26767 w 2032000"/>
              <a:gd name="connsiteY487" fmla="*/ 37781 h 43602"/>
              <a:gd name="connsiteX488" fmla="*/ 19094 w 2032000"/>
              <a:gd name="connsiteY488" fmla="*/ 40162 h 43602"/>
              <a:gd name="connsiteX489" fmla="*/ 10363 w 2032000"/>
              <a:gd name="connsiteY489" fmla="*/ 42014 h 43602"/>
              <a:gd name="connsiteX490" fmla="*/ 309 w 2032000"/>
              <a:gd name="connsiteY490" fmla="*/ 43337 h 43602"/>
              <a:gd name="connsiteX491" fmla="*/ 0 w 2032000"/>
              <a:gd name="connsiteY491" fmla="*/ 43344 h 43602"/>
              <a:gd name="connsiteX492" fmla="*/ 0 w 2032000"/>
              <a:gd name="connsiteY492" fmla="*/ 29111 h 43602"/>
              <a:gd name="connsiteX493" fmla="*/ 309 w 2032000"/>
              <a:gd name="connsiteY493" fmla="*/ 29104 h 43602"/>
              <a:gd name="connsiteX494" fmla="*/ 10363 w 2032000"/>
              <a:gd name="connsiteY494" fmla="*/ 27781 h 43602"/>
              <a:gd name="connsiteX495" fmla="*/ 19094 w 2032000"/>
              <a:gd name="connsiteY495" fmla="*/ 25929 h 43602"/>
              <a:gd name="connsiteX496" fmla="*/ 26767 w 2032000"/>
              <a:gd name="connsiteY496" fmla="*/ 23548 h 43602"/>
              <a:gd name="connsiteX497" fmla="*/ 33646 w 2032000"/>
              <a:gd name="connsiteY497" fmla="*/ 20902 h 43602"/>
              <a:gd name="connsiteX498" fmla="*/ 39732 w 2032000"/>
              <a:gd name="connsiteY498" fmla="*/ 17727 h 43602"/>
              <a:gd name="connsiteX499" fmla="*/ 46082 w 2032000"/>
              <a:gd name="connsiteY499" fmla="*/ 14552 h 43602"/>
              <a:gd name="connsiteX500" fmla="*/ 52432 w 2032000"/>
              <a:gd name="connsiteY500" fmla="*/ 11377 h 43602"/>
              <a:gd name="connsiteX501" fmla="*/ 58517 w 2032000"/>
              <a:gd name="connsiteY501" fmla="*/ 8731 h 43602"/>
              <a:gd name="connsiteX502" fmla="*/ 65396 w 2032000"/>
              <a:gd name="connsiteY502" fmla="*/ 6085 h 43602"/>
              <a:gd name="connsiteX503" fmla="*/ 73069 w 2032000"/>
              <a:gd name="connsiteY503" fmla="*/ 3440 h 43602"/>
              <a:gd name="connsiteX504" fmla="*/ 81800 w 2032000"/>
              <a:gd name="connsiteY504" fmla="*/ 1588 h 43602"/>
              <a:gd name="connsiteX505" fmla="*/ 91855 w 2032000"/>
              <a:gd name="connsiteY505" fmla="*/ 529 h 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</a:cxnLst>
            <a:rect l="l" t="t" r="r" b="b"/>
            <a:pathLst>
              <a:path w="2032000" h="43602">
                <a:moveTo>
                  <a:pt x="103232" y="0"/>
                </a:moveTo>
                <a:lnTo>
                  <a:pt x="114609" y="529"/>
                </a:lnTo>
                <a:lnTo>
                  <a:pt x="124663" y="1588"/>
                </a:lnTo>
                <a:lnTo>
                  <a:pt x="133394" y="3440"/>
                </a:lnTo>
                <a:lnTo>
                  <a:pt x="141067" y="6085"/>
                </a:lnTo>
                <a:lnTo>
                  <a:pt x="147946" y="8731"/>
                </a:lnTo>
                <a:lnTo>
                  <a:pt x="154032" y="11377"/>
                </a:lnTo>
                <a:lnTo>
                  <a:pt x="160382" y="14552"/>
                </a:lnTo>
                <a:lnTo>
                  <a:pt x="166732" y="17727"/>
                </a:lnTo>
                <a:lnTo>
                  <a:pt x="172817" y="20902"/>
                </a:lnTo>
                <a:lnTo>
                  <a:pt x="179696" y="23548"/>
                </a:lnTo>
                <a:lnTo>
                  <a:pt x="187369" y="25929"/>
                </a:lnTo>
                <a:lnTo>
                  <a:pt x="196100" y="27781"/>
                </a:lnTo>
                <a:lnTo>
                  <a:pt x="206155" y="29104"/>
                </a:lnTo>
                <a:lnTo>
                  <a:pt x="217532" y="29369"/>
                </a:lnTo>
                <a:lnTo>
                  <a:pt x="228909" y="29104"/>
                </a:lnTo>
                <a:lnTo>
                  <a:pt x="238963" y="27781"/>
                </a:lnTo>
                <a:lnTo>
                  <a:pt x="247694" y="25929"/>
                </a:lnTo>
                <a:lnTo>
                  <a:pt x="255367" y="23548"/>
                </a:lnTo>
                <a:lnTo>
                  <a:pt x="262246" y="20902"/>
                </a:lnTo>
                <a:lnTo>
                  <a:pt x="268332" y="17727"/>
                </a:lnTo>
                <a:lnTo>
                  <a:pt x="274682" y="14552"/>
                </a:lnTo>
                <a:lnTo>
                  <a:pt x="281032" y="11377"/>
                </a:lnTo>
                <a:lnTo>
                  <a:pt x="287117" y="8731"/>
                </a:lnTo>
                <a:lnTo>
                  <a:pt x="293996" y="6085"/>
                </a:lnTo>
                <a:lnTo>
                  <a:pt x="301669" y="3440"/>
                </a:lnTo>
                <a:lnTo>
                  <a:pt x="310400" y="1588"/>
                </a:lnTo>
                <a:lnTo>
                  <a:pt x="320455" y="529"/>
                </a:lnTo>
                <a:lnTo>
                  <a:pt x="331832" y="0"/>
                </a:lnTo>
                <a:lnTo>
                  <a:pt x="343209" y="529"/>
                </a:lnTo>
                <a:lnTo>
                  <a:pt x="353263" y="1588"/>
                </a:lnTo>
                <a:lnTo>
                  <a:pt x="361994" y="3440"/>
                </a:lnTo>
                <a:lnTo>
                  <a:pt x="369667" y="6085"/>
                </a:lnTo>
                <a:lnTo>
                  <a:pt x="376546" y="8731"/>
                </a:lnTo>
                <a:lnTo>
                  <a:pt x="382632" y="11377"/>
                </a:lnTo>
                <a:lnTo>
                  <a:pt x="388982" y="14552"/>
                </a:lnTo>
                <a:lnTo>
                  <a:pt x="395332" y="17727"/>
                </a:lnTo>
                <a:lnTo>
                  <a:pt x="401417" y="20902"/>
                </a:lnTo>
                <a:lnTo>
                  <a:pt x="408296" y="23548"/>
                </a:lnTo>
                <a:lnTo>
                  <a:pt x="415969" y="25929"/>
                </a:lnTo>
                <a:lnTo>
                  <a:pt x="424700" y="27781"/>
                </a:lnTo>
                <a:lnTo>
                  <a:pt x="434755" y="29104"/>
                </a:lnTo>
                <a:lnTo>
                  <a:pt x="446132" y="29369"/>
                </a:lnTo>
                <a:lnTo>
                  <a:pt x="457509" y="29104"/>
                </a:lnTo>
                <a:lnTo>
                  <a:pt x="467563" y="27781"/>
                </a:lnTo>
                <a:lnTo>
                  <a:pt x="476294" y="25929"/>
                </a:lnTo>
                <a:lnTo>
                  <a:pt x="483967" y="23548"/>
                </a:lnTo>
                <a:lnTo>
                  <a:pt x="490846" y="20902"/>
                </a:lnTo>
                <a:lnTo>
                  <a:pt x="496932" y="17727"/>
                </a:lnTo>
                <a:lnTo>
                  <a:pt x="503282" y="14552"/>
                </a:lnTo>
                <a:lnTo>
                  <a:pt x="509632" y="11377"/>
                </a:lnTo>
                <a:lnTo>
                  <a:pt x="515717" y="8731"/>
                </a:lnTo>
                <a:lnTo>
                  <a:pt x="522596" y="6085"/>
                </a:lnTo>
                <a:lnTo>
                  <a:pt x="530269" y="3440"/>
                </a:lnTo>
                <a:lnTo>
                  <a:pt x="539000" y="1588"/>
                </a:lnTo>
                <a:lnTo>
                  <a:pt x="549055" y="529"/>
                </a:lnTo>
                <a:lnTo>
                  <a:pt x="560167" y="0"/>
                </a:lnTo>
                <a:lnTo>
                  <a:pt x="571809" y="529"/>
                </a:lnTo>
                <a:lnTo>
                  <a:pt x="581863" y="1588"/>
                </a:lnTo>
                <a:lnTo>
                  <a:pt x="590594" y="3440"/>
                </a:lnTo>
                <a:lnTo>
                  <a:pt x="598267" y="6085"/>
                </a:lnTo>
                <a:lnTo>
                  <a:pt x="605146" y="8731"/>
                </a:lnTo>
                <a:lnTo>
                  <a:pt x="611232" y="11377"/>
                </a:lnTo>
                <a:lnTo>
                  <a:pt x="617582" y="14552"/>
                </a:lnTo>
                <a:lnTo>
                  <a:pt x="623932" y="17727"/>
                </a:lnTo>
                <a:lnTo>
                  <a:pt x="630017" y="20902"/>
                </a:lnTo>
                <a:lnTo>
                  <a:pt x="636896" y="23548"/>
                </a:lnTo>
                <a:lnTo>
                  <a:pt x="644569" y="25929"/>
                </a:lnTo>
                <a:lnTo>
                  <a:pt x="653300" y="27781"/>
                </a:lnTo>
                <a:lnTo>
                  <a:pt x="663355" y="29104"/>
                </a:lnTo>
                <a:lnTo>
                  <a:pt x="674732" y="29369"/>
                </a:lnTo>
                <a:lnTo>
                  <a:pt x="686109" y="29104"/>
                </a:lnTo>
                <a:lnTo>
                  <a:pt x="696163" y="27781"/>
                </a:lnTo>
                <a:lnTo>
                  <a:pt x="704894" y="25929"/>
                </a:lnTo>
                <a:lnTo>
                  <a:pt x="712567" y="23548"/>
                </a:lnTo>
                <a:lnTo>
                  <a:pt x="719446" y="20902"/>
                </a:lnTo>
                <a:lnTo>
                  <a:pt x="725532" y="17727"/>
                </a:lnTo>
                <a:lnTo>
                  <a:pt x="738232" y="11377"/>
                </a:lnTo>
                <a:lnTo>
                  <a:pt x="744317" y="8731"/>
                </a:lnTo>
                <a:lnTo>
                  <a:pt x="751196" y="6085"/>
                </a:lnTo>
                <a:lnTo>
                  <a:pt x="758869" y="3440"/>
                </a:lnTo>
                <a:lnTo>
                  <a:pt x="767600" y="1588"/>
                </a:lnTo>
                <a:lnTo>
                  <a:pt x="777655" y="529"/>
                </a:lnTo>
                <a:lnTo>
                  <a:pt x="789032" y="0"/>
                </a:lnTo>
                <a:lnTo>
                  <a:pt x="800409" y="529"/>
                </a:lnTo>
                <a:lnTo>
                  <a:pt x="810463" y="1588"/>
                </a:lnTo>
                <a:lnTo>
                  <a:pt x="819194" y="3440"/>
                </a:lnTo>
                <a:lnTo>
                  <a:pt x="826867" y="6085"/>
                </a:lnTo>
                <a:lnTo>
                  <a:pt x="833746" y="8731"/>
                </a:lnTo>
                <a:lnTo>
                  <a:pt x="839832" y="11377"/>
                </a:lnTo>
                <a:lnTo>
                  <a:pt x="846182" y="14552"/>
                </a:lnTo>
                <a:lnTo>
                  <a:pt x="852532" y="17727"/>
                </a:lnTo>
                <a:lnTo>
                  <a:pt x="858617" y="20902"/>
                </a:lnTo>
                <a:lnTo>
                  <a:pt x="865496" y="23548"/>
                </a:lnTo>
                <a:lnTo>
                  <a:pt x="873169" y="25929"/>
                </a:lnTo>
                <a:lnTo>
                  <a:pt x="881900" y="27781"/>
                </a:lnTo>
                <a:lnTo>
                  <a:pt x="891955" y="29104"/>
                </a:lnTo>
                <a:lnTo>
                  <a:pt x="901700" y="29331"/>
                </a:lnTo>
                <a:lnTo>
                  <a:pt x="911445" y="29104"/>
                </a:lnTo>
                <a:lnTo>
                  <a:pt x="921499" y="27781"/>
                </a:lnTo>
                <a:lnTo>
                  <a:pt x="930231" y="25929"/>
                </a:lnTo>
                <a:lnTo>
                  <a:pt x="937904" y="23548"/>
                </a:lnTo>
                <a:lnTo>
                  <a:pt x="944783" y="20902"/>
                </a:lnTo>
                <a:lnTo>
                  <a:pt x="950868" y="17727"/>
                </a:lnTo>
                <a:lnTo>
                  <a:pt x="957218" y="14552"/>
                </a:lnTo>
                <a:lnTo>
                  <a:pt x="963568" y="11377"/>
                </a:lnTo>
                <a:lnTo>
                  <a:pt x="969654" y="8731"/>
                </a:lnTo>
                <a:lnTo>
                  <a:pt x="976533" y="6085"/>
                </a:lnTo>
                <a:lnTo>
                  <a:pt x="984206" y="3440"/>
                </a:lnTo>
                <a:lnTo>
                  <a:pt x="992937" y="1588"/>
                </a:lnTo>
                <a:lnTo>
                  <a:pt x="1002991" y="529"/>
                </a:lnTo>
                <a:lnTo>
                  <a:pt x="1014368" y="0"/>
                </a:lnTo>
                <a:lnTo>
                  <a:pt x="1016000" y="76"/>
                </a:lnTo>
                <a:lnTo>
                  <a:pt x="1017632" y="0"/>
                </a:lnTo>
                <a:lnTo>
                  <a:pt x="1029009" y="529"/>
                </a:lnTo>
                <a:lnTo>
                  <a:pt x="1039063" y="1588"/>
                </a:lnTo>
                <a:lnTo>
                  <a:pt x="1047794" y="3440"/>
                </a:lnTo>
                <a:lnTo>
                  <a:pt x="1055467" y="6085"/>
                </a:lnTo>
                <a:lnTo>
                  <a:pt x="1062346" y="8731"/>
                </a:lnTo>
                <a:lnTo>
                  <a:pt x="1068432" y="11377"/>
                </a:lnTo>
                <a:lnTo>
                  <a:pt x="1074782" y="14552"/>
                </a:lnTo>
                <a:lnTo>
                  <a:pt x="1081132" y="17727"/>
                </a:lnTo>
                <a:lnTo>
                  <a:pt x="1087217" y="20902"/>
                </a:lnTo>
                <a:lnTo>
                  <a:pt x="1094096" y="23548"/>
                </a:lnTo>
                <a:lnTo>
                  <a:pt x="1101769" y="25929"/>
                </a:lnTo>
                <a:lnTo>
                  <a:pt x="1110501" y="27781"/>
                </a:lnTo>
                <a:lnTo>
                  <a:pt x="1120555" y="29104"/>
                </a:lnTo>
                <a:lnTo>
                  <a:pt x="1130300" y="29331"/>
                </a:lnTo>
                <a:lnTo>
                  <a:pt x="1140045" y="29104"/>
                </a:lnTo>
                <a:lnTo>
                  <a:pt x="1150100" y="27781"/>
                </a:lnTo>
                <a:lnTo>
                  <a:pt x="1158831" y="25929"/>
                </a:lnTo>
                <a:lnTo>
                  <a:pt x="1166504" y="23548"/>
                </a:lnTo>
                <a:lnTo>
                  <a:pt x="1173383" y="20902"/>
                </a:lnTo>
                <a:lnTo>
                  <a:pt x="1179468" y="17727"/>
                </a:lnTo>
                <a:lnTo>
                  <a:pt x="1185818" y="14552"/>
                </a:lnTo>
                <a:lnTo>
                  <a:pt x="1192168" y="11377"/>
                </a:lnTo>
                <a:lnTo>
                  <a:pt x="1198254" y="8731"/>
                </a:lnTo>
                <a:lnTo>
                  <a:pt x="1205133" y="6085"/>
                </a:lnTo>
                <a:lnTo>
                  <a:pt x="1212806" y="3440"/>
                </a:lnTo>
                <a:lnTo>
                  <a:pt x="1221537" y="1588"/>
                </a:lnTo>
                <a:lnTo>
                  <a:pt x="1231591" y="529"/>
                </a:lnTo>
                <a:lnTo>
                  <a:pt x="1242968" y="0"/>
                </a:lnTo>
                <a:lnTo>
                  <a:pt x="1254345" y="529"/>
                </a:lnTo>
                <a:lnTo>
                  <a:pt x="1264400" y="1588"/>
                </a:lnTo>
                <a:lnTo>
                  <a:pt x="1273131" y="3440"/>
                </a:lnTo>
                <a:lnTo>
                  <a:pt x="1280804" y="6085"/>
                </a:lnTo>
                <a:lnTo>
                  <a:pt x="1287683" y="8731"/>
                </a:lnTo>
                <a:lnTo>
                  <a:pt x="1293768" y="11377"/>
                </a:lnTo>
                <a:lnTo>
                  <a:pt x="1300118" y="14552"/>
                </a:lnTo>
                <a:lnTo>
                  <a:pt x="1306468" y="17727"/>
                </a:lnTo>
                <a:lnTo>
                  <a:pt x="1312554" y="20902"/>
                </a:lnTo>
                <a:lnTo>
                  <a:pt x="1319433" y="23548"/>
                </a:lnTo>
                <a:lnTo>
                  <a:pt x="1327106" y="25929"/>
                </a:lnTo>
                <a:lnTo>
                  <a:pt x="1335837" y="27781"/>
                </a:lnTo>
                <a:lnTo>
                  <a:pt x="1345891" y="29104"/>
                </a:lnTo>
                <a:lnTo>
                  <a:pt x="1357268" y="29369"/>
                </a:lnTo>
                <a:lnTo>
                  <a:pt x="1368645" y="29104"/>
                </a:lnTo>
                <a:lnTo>
                  <a:pt x="1378700" y="27781"/>
                </a:lnTo>
                <a:lnTo>
                  <a:pt x="1387431" y="25929"/>
                </a:lnTo>
                <a:lnTo>
                  <a:pt x="1395104" y="23548"/>
                </a:lnTo>
                <a:lnTo>
                  <a:pt x="1401983" y="20902"/>
                </a:lnTo>
                <a:lnTo>
                  <a:pt x="1408068" y="17727"/>
                </a:lnTo>
                <a:lnTo>
                  <a:pt x="1414418" y="14552"/>
                </a:lnTo>
                <a:lnTo>
                  <a:pt x="1420768" y="11377"/>
                </a:lnTo>
                <a:lnTo>
                  <a:pt x="1426854" y="8731"/>
                </a:lnTo>
                <a:lnTo>
                  <a:pt x="1433733" y="6085"/>
                </a:lnTo>
                <a:lnTo>
                  <a:pt x="1441406" y="3440"/>
                </a:lnTo>
                <a:lnTo>
                  <a:pt x="1450137" y="1588"/>
                </a:lnTo>
                <a:lnTo>
                  <a:pt x="1460191" y="529"/>
                </a:lnTo>
                <a:lnTo>
                  <a:pt x="1471304" y="0"/>
                </a:lnTo>
                <a:lnTo>
                  <a:pt x="1482945" y="529"/>
                </a:lnTo>
                <a:lnTo>
                  <a:pt x="1493000" y="1588"/>
                </a:lnTo>
                <a:lnTo>
                  <a:pt x="1501731" y="3440"/>
                </a:lnTo>
                <a:lnTo>
                  <a:pt x="1509404" y="6085"/>
                </a:lnTo>
                <a:lnTo>
                  <a:pt x="1516283" y="8731"/>
                </a:lnTo>
                <a:lnTo>
                  <a:pt x="1522368" y="11377"/>
                </a:lnTo>
                <a:lnTo>
                  <a:pt x="1528718" y="14552"/>
                </a:lnTo>
                <a:lnTo>
                  <a:pt x="1535068" y="17727"/>
                </a:lnTo>
                <a:lnTo>
                  <a:pt x="1541154" y="20902"/>
                </a:lnTo>
                <a:lnTo>
                  <a:pt x="1548033" y="23548"/>
                </a:lnTo>
                <a:lnTo>
                  <a:pt x="1555706" y="25929"/>
                </a:lnTo>
                <a:lnTo>
                  <a:pt x="1564437" y="27781"/>
                </a:lnTo>
                <a:lnTo>
                  <a:pt x="1574491" y="29104"/>
                </a:lnTo>
                <a:lnTo>
                  <a:pt x="1585868" y="29369"/>
                </a:lnTo>
                <a:lnTo>
                  <a:pt x="1597245" y="29104"/>
                </a:lnTo>
                <a:lnTo>
                  <a:pt x="1607300" y="27781"/>
                </a:lnTo>
                <a:lnTo>
                  <a:pt x="1616031" y="25929"/>
                </a:lnTo>
                <a:lnTo>
                  <a:pt x="1623704" y="23548"/>
                </a:lnTo>
                <a:lnTo>
                  <a:pt x="1630583" y="20902"/>
                </a:lnTo>
                <a:lnTo>
                  <a:pt x="1636668" y="17727"/>
                </a:lnTo>
                <a:lnTo>
                  <a:pt x="1649368" y="11377"/>
                </a:lnTo>
                <a:lnTo>
                  <a:pt x="1655454" y="8731"/>
                </a:lnTo>
                <a:lnTo>
                  <a:pt x="1662333" y="6085"/>
                </a:lnTo>
                <a:lnTo>
                  <a:pt x="1670006" y="3440"/>
                </a:lnTo>
                <a:lnTo>
                  <a:pt x="1678737" y="1588"/>
                </a:lnTo>
                <a:lnTo>
                  <a:pt x="1688791" y="529"/>
                </a:lnTo>
                <a:lnTo>
                  <a:pt x="1700168" y="0"/>
                </a:lnTo>
                <a:lnTo>
                  <a:pt x="1711545" y="529"/>
                </a:lnTo>
                <a:lnTo>
                  <a:pt x="1721600" y="1588"/>
                </a:lnTo>
                <a:lnTo>
                  <a:pt x="1730331" y="3440"/>
                </a:lnTo>
                <a:lnTo>
                  <a:pt x="1738004" y="6085"/>
                </a:lnTo>
                <a:lnTo>
                  <a:pt x="1744883" y="8731"/>
                </a:lnTo>
                <a:lnTo>
                  <a:pt x="1750968" y="11377"/>
                </a:lnTo>
                <a:lnTo>
                  <a:pt x="1757318" y="14552"/>
                </a:lnTo>
                <a:lnTo>
                  <a:pt x="1763668" y="17727"/>
                </a:lnTo>
                <a:lnTo>
                  <a:pt x="1769754" y="20902"/>
                </a:lnTo>
                <a:lnTo>
                  <a:pt x="1776633" y="23548"/>
                </a:lnTo>
                <a:lnTo>
                  <a:pt x="1784306" y="25929"/>
                </a:lnTo>
                <a:lnTo>
                  <a:pt x="1793037" y="27781"/>
                </a:lnTo>
                <a:lnTo>
                  <a:pt x="1803091" y="29104"/>
                </a:lnTo>
                <a:lnTo>
                  <a:pt x="1814468" y="29369"/>
                </a:lnTo>
                <a:lnTo>
                  <a:pt x="1825845" y="29104"/>
                </a:lnTo>
                <a:lnTo>
                  <a:pt x="1835900" y="27781"/>
                </a:lnTo>
                <a:lnTo>
                  <a:pt x="1844631" y="25929"/>
                </a:lnTo>
                <a:lnTo>
                  <a:pt x="1852304" y="23548"/>
                </a:lnTo>
                <a:lnTo>
                  <a:pt x="1859183" y="20902"/>
                </a:lnTo>
                <a:lnTo>
                  <a:pt x="1865268" y="17727"/>
                </a:lnTo>
                <a:lnTo>
                  <a:pt x="1871618" y="14552"/>
                </a:lnTo>
                <a:lnTo>
                  <a:pt x="1877968" y="11377"/>
                </a:lnTo>
                <a:lnTo>
                  <a:pt x="1884054" y="8731"/>
                </a:lnTo>
                <a:lnTo>
                  <a:pt x="1890933" y="6085"/>
                </a:lnTo>
                <a:lnTo>
                  <a:pt x="1898606" y="3440"/>
                </a:lnTo>
                <a:lnTo>
                  <a:pt x="1907337" y="1588"/>
                </a:lnTo>
                <a:lnTo>
                  <a:pt x="1917391" y="529"/>
                </a:lnTo>
                <a:lnTo>
                  <a:pt x="1928768" y="0"/>
                </a:lnTo>
                <a:lnTo>
                  <a:pt x="1940145" y="529"/>
                </a:lnTo>
                <a:lnTo>
                  <a:pt x="1950200" y="1588"/>
                </a:lnTo>
                <a:lnTo>
                  <a:pt x="1958931" y="3440"/>
                </a:lnTo>
                <a:lnTo>
                  <a:pt x="1966604" y="6085"/>
                </a:lnTo>
                <a:lnTo>
                  <a:pt x="1973483" y="8731"/>
                </a:lnTo>
                <a:lnTo>
                  <a:pt x="1979568" y="11377"/>
                </a:lnTo>
                <a:lnTo>
                  <a:pt x="1985918" y="14552"/>
                </a:lnTo>
                <a:lnTo>
                  <a:pt x="1992268" y="17727"/>
                </a:lnTo>
                <a:lnTo>
                  <a:pt x="1998354" y="20902"/>
                </a:lnTo>
                <a:lnTo>
                  <a:pt x="2005233" y="23548"/>
                </a:lnTo>
                <a:lnTo>
                  <a:pt x="2012906" y="25929"/>
                </a:lnTo>
                <a:lnTo>
                  <a:pt x="2021637" y="27781"/>
                </a:lnTo>
                <a:lnTo>
                  <a:pt x="2031691" y="29104"/>
                </a:lnTo>
                <a:lnTo>
                  <a:pt x="2032000" y="29111"/>
                </a:lnTo>
                <a:lnTo>
                  <a:pt x="2032000" y="43344"/>
                </a:lnTo>
                <a:lnTo>
                  <a:pt x="2031691" y="43337"/>
                </a:lnTo>
                <a:lnTo>
                  <a:pt x="2021637" y="42014"/>
                </a:lnTo>
                <a:lnTo>
                  <a:pt x="2012906" y="40162"/>
                </a:lnTo>
                <a:lnTo>
                  <a:pt x="2005233" y="37781"/>
                </a:lnTo>
                <a:lnTo>
                  <a:pt x="1998354" y="35135"/>
                </a:lnTo>
                <a:lnTo>
                  <a:pt x="1992268" y="31960"/>
                </a:lnTo>
                <a:lnTo>
                  <a:pt x="1985918" y="28785"/>
                </a:lnTo>
                <a:lnTo>
                  <a:pt x="1979568" y="25610"/>
                </a:lnTo>
                <a:lnTo>
                  <a:pt x="1973483" y="22964"/>
                </a:lnTo>
                <a:lnTo>
                  <a:pt x="1966604" y="20318"/>
                </a:lnTo>
                <a:lnTo>
                  <a:pt x="1958931" y="17673"/>
                </a:lnTo>
                <a:lnTo>
                  <a:pt x="1950200" y="15821"/>
                </a:lnTo>
                <a:lnTo>
                  <a:pt x="1940145" y="14762"/>
                </a:lnTo>
                <a:lnTo>
                  <a:pt x="1928768" y="14233"/>
                </a:lnTo>
                <a:lnTo>
                  <a:pt x="1917391" y="14762"/>
                </a:lnTo>
                <a:lnTo>
                  <a:pt x="1907337" y="15821"/>
                </a:lnTo>
                <a:lnTo>
                  <a:pt x="1898606" y="17673"/>
                </a:lnTo>
                <a:lnTo>
                  <a:pt x="1890933" y="20318"/>
                </a:lnTo>
                <a:lnTo>
                  <a:pt x="1884054" y="22964"/>
                </a:lnTo>
                <a:lnTo>
                  <a:pt x="1877968" y="25610"/>
                </a:lnTo>
                <a:lnTo>
                  <a:pt x="1871618" y="28785"/>
                </a:lnTo>
                <a:lnTo>
                  <a:pt x="1865268" y="31960"/>
                </a:lnTo>
                <a:lnTo>
                  <a:pt x="1859183" y="35135"/>
                </a:lnTo>
                <a:lnTo>
                  <a:pt x="1852304" y="37781"/>
                </a:lnTo>
                <a:lnTo>
                  <a:pt x="1844631" y="40162"/>
                </a:lnTo>
                <a:lnTo>
                  <a:pt x="1835900" y="42014"/>
                </a:lnTo>
                <a:lnTo>
                  <a:pt x="1825845" y="43337"/>
                </a:lnTo>
                <a:lnTo>
                  <a:pt x="1814468" y="43602"/>
                </a:lnTo>
                <a:lnTo>
                  <a:pt x="1803091" y="43337"/>
                </a:lnTo>
                <a:lnTo>
                  <a:pt x="1793037" y="42014"/>
                </a:lnTo>
                <a:lnTo>
                  <a:pt x="1784306" y="40162"/>
                </a:lnTo>
                <a:lnTo>
                  <a:pt x="1776633" y="37781"/>
                </a:lnTo>
                <a:lnTo>
                  <a:pt x="1769754" y="35135"/>
                </a:lnTo>
                <a:lnTo>
                  <a:pt x="1763668" y="31960"/>
                </a:lnTo>
                <a:lnTo>
                  <a:pt x="1757318" y="28785"/>
                </a:lnTo>
                <a:lnTo>
                  <a:pt x="1750968" y="25610"/>
                </a:lnTo>
                <a:lnTo>
                  <a:pt x="1744883" y="22964"/>
                </a:lnTo>
                <a:lnTo>
                  <a:pt x="1738004" y="20318"/>
                </a:lnTo>
                <a:lnTo>
                  <a:pt x="1730331" y="17673"/>
                </a:lnTo>
                <a:lnTo>
                  <a:pt x="1721600" y="15821"/>
                </a:lnTo>
                <a:lnTo>
                  <a:pt x="1711545" y="14762"/>
                </a:lnTo>
                <a:lnTo>
                  <a:pt x="1700168" y="14233"/>
                </a:lnTo>
                <a:lnTo>
                  <a:pt x="1688791" y="14762"/>
                </a:lnTo>
                <a:lnTo>
                  <a:pt x="1678737" y="15821"/>
                </a:lnTo>
                <a:lnTo>
                  <a:pt x="1670006" y="17673"/>
                </a:lnTo>
                <a:lnTo>
                  <a:pt x="1662333" y="20318"/>
                </a:lnTo>
                <a:lnTo>
                  <a:pt x="1655454" y="22964"/>
                </a:lnTo>
                <a:lnTo>
                  <a:pt x="1649368" y="25610"/>
                </a:lnTo>
                <a:lnTo>
                  <a:pt x="1636668" y="31960"/>
                </a:lnTo>
                <a:lnTo>
                  <a:pt x="1630583" y="35135"/>
                </a:lnTo>
                <a:lnTo>
                  <a:pt x="1623704" y="37781"/>
                </a:lnTo>
                <a:lnTo>
                  <a:pt x="1616031" y="40162"/>
                </a:lnTo>
                <a:lnTo>
                  <a:pt x="1607300" y="42014"/>
                </a:lnTo>
                <a:lnTo>
                  <a:pt x="1597245" y="43337"/>
                </a:lnTo>
                <a:lnTo>
                  <a:pt x="1585868" y="43602"/>
                </a:lnTo>
                <a:lnTo>
                  <a:pt x="1574491" y="43337"/>
                </a:lnTo>
                <a:lnTo>
                  <a:pt x="1564437" y="42014"/>
                </a:lnTo>
                <a:lnTo>
                  <a:pt x="1555706" y="40162"/>
                </a:lnTo>
                <a:lnTo>
                  <a:pt x="1548033" y="37781"/>
                </a:lnTo>
                <a:lnTo>
                  <a:pt x="1541154" y="35135"/>
                </a:lnTo>
                <a:lnTo>
                  <a:pt x="1535068" y="31960"/>
                </a:lnTo>
                <a:lnTo>
                  <a:pt x="1528718" y="28785"/>
                </a:lnTo>
                <a:lnTo>
                  <a:pt x="1522368" y="25610"/>
                </a:lnTo>
                <a:lnTo>
                  <a:pt x="1516283" y="22964"/>
                </a:lnTo>
                <a:lnTo>
                  <a:pt x="1509404" y="20318"/>
                </a:lnTo>
                <a:lnTo>
                  <a:pt x="1501731" y="17673"/>
                </a:lnTo>
                <a:lnTo>
                  <a:pt x="1493000" y="15821"/>
                </a:lnTo>
                <a:lnTo>
                  <a:pt x="1482945" y="14762"/>
                </a:lnTo>
                <a:lnTo>
                  <a:pt x="1471304" y="14233"/>
                </a:lnTo>
                <a:lnTo>
                  <a:pt x="1460191" y="14762"/>
                </a:lnTo>
                <a:lnTo>
                  <a:pt x="1450137" y="15821"/>
                </a:lnTo>
                <a:lnTo>
                  <a:pt x="1441406" y="17673"/>
                </a:lnTo>
                <a:lnTo>
                  <a:pt x="1433733" y="20318"/>
                </a:lnTo>
                <a:lnTo>
                  <a:pt x="1426854" y="22964"/>
                </a:lnTo>
                <a:lnTo>
                  <a:pt x="1420768" y="25610"/>
                </a:lnTo>
                <a:lnTo>
                  <a:pt x="1414418" y="28785"/>
                </a:lnTo>
                <a:lnTo>
                  <a:pt x="1408068" y="31960"/>
                </a:lnTo>
                <a:lnTo>
                  <a:pt x="1401983" y="35135"/>
                </a:lnTo>
                <a:lnTo>
                  <a:pt x="1395104" y="37781"/>
                </a:lnTo>
                <a:lnTo>
                  <a:pt x="1387431" y="40162"/>
                </a:lnTo>
                <a:lnTo>
                  <a:pt x="1378700" y="42014"/>
                </a:lnTo>
                <a:lnTo>
                  <a:pt x="1368645" y="43337"/>
                </a:lnTo>
                <a:lnTo>
                  <a:pt x="1357268" y="43602"/>
                </a:lnTo>
                <a:lnTo>
                  <a:pt x="1345891" y="43337"/>
                </a:lnTo>
                <a:lnTo>
                  <a:pt x="1335837" y="42014"/>
                </a:lnTo>
                <a:lnTo>
                  <a:pt x="1327106" y="40162"/>
                </a:lnTo>
                <a:lnTo>
                  <a:pt x="1319433" y="37781"/>
                </a:lnTo>
                <a:lnTo>
                  <a:pt x="1312554" y="35135"/>
                </a:lnTo>
                <a:lnTo>
                  <a:pt x="1306468" y="31960"/>
                </a:lnTo>
                <a:lnTo>
                  <a:pt x="1300118" y="28785"/>
                </a:lnTo>
                <a:lnTo>
                  <a:pt x="1293768" y="25610"/>
                </a:lnTo>
                <a:lnTo>
                  <a:pt x="1287683" y="22964"/>
                </a:lnTo>
                <a:lnTo>
                  <a:pt x="1280804" y="20318"/>
                </a:lnTo>
                <a:lnTo>
                  <a:pt x="1273131" y="17673"/>
                </a:lnTo>
                <a:lnTo>
                  <a:pt x="1264400" y="15821"/>
                </a:lnTo>
                <a:lnTo>
                  <a:pt x="1254345" y="14762"/>
                </a:lnTo>
                <a:lnTo>
                  <a:pt x="1242968" y="14233"/>
                </a:lnTo>
                <a:lnTo>
                  <a:pt x="1231591" y="14762"/>
                </a:lnTo>
                <a:lnTo>
                  <a:pt x="1221537" y="15821"/>
                </a:lnTo>
                <a:lnTo>
                  <a:pt x="1212806" y="17673"/>
                </a:lnTo>
                <a:lnTo>
                  <a:pt x="1205133" y="20318"/>
                </a:lnTo>
                <a:lnTo>
                  <a:pt x="1198254" y="22964"/>
                </a:lnTo>
                <a:lnTo>
                  <a:pt x="1192168" y="25610"/>
                </a:lnTo>
                <a:lnTo>
                  <a:pt x="1185818" y="28785"/>
                </a:lnTo>
                <a:lnTo>
                  <a:pt x="1179468" y="31960"/>
                </a:lnTo>
                <a:lnTo>
                  <a:pt x="1173383" y="35135"/>
                </a:lnTo>
                <a:lnTo>
                  <a:pt x="1166504" y="37781"/>
                </a:lnTo>
                <a:lnTo>
                  <a:pt x="1158831" y="40162"/>
                </a:lnTo>
                <a:lnTo>
                  <a:pt x="1150100" y="42014"/>
                </a:lnTo>
                <a:lnTo>
                  <a:pt x="1140045" y="43337"/>
                </a:lnTo>
                <a:lnTo>
                  <a:pt x="1130300" y="43564"/>
                </a:lnTo>
                <a:lnTo>
                  <a:pt x="1120555" y="43337"/>
                </a:lnTo>
                <a:lnTo>
                  <a:pt x="1110501" y="42014"/>
                </a:lnTo>
                <a:lnTo>
                  <a:pt x="1101769" y="40162"/>
                </a:lnTo>
                <a:lnTo>
                  <a:pt x="1094096" y="37781"/>
                </a:lnTo>
                <a:lnTo>
                  <a:pt x="1087217" y="35135"/>
                </a:lnTo>
                <a:lnTo>
                  <a:pt x="1081132" y="31960"/>
                </a:lnTo>
                <a:lnTo>
                  <a:pt x="1074782" y="28785"/>
                </a:lnTo>
                <a:lnTo>
                  <a:pt x="1068432" y="25610"/>
                </a:lnTo>
                <a:lnTo>
                  <a:pt x="1062346" y="22964"/>
                </a:lnTo>
                <a:lnTo>
                  <a:pt x="1055467" y="20318"/>
                </a:lnTo>
                <a:lnTo>
                  <a:pt x="1047794" y="17673"/>
                </a:lnTo>
                <a:lnTo>
                  <a:pt x="1039063" y="15821"/>
                </a:lnTo>
                <a:lnTo>
                  <a:pt x="1029009" y="14762"/>
                </a:lnTo>
                <a:lnTo>
                  <a:pt x="1017632" y="14233"/>
                </a:lnTo>
                <a:lnTo>
                  <a:pt x="1016000" y="14309"/>
                </a:lnTo>
                <a:lnTo>
                  <a:pt x="1014368" y="14233"/>
                </a:lnTo>
                <a:lnTo>
                  <a:pt x="1002991" y="14762"/>
                </a:lnTo>
                <a:lnTo>
                  <a:pt x="992937" y="15821"/>
                </a:lnTo>
                <a:lnTo>
                  <a:pt x="984206" y="17673"/>
                </a:lnTo>
                <a:lnTo>
                  <a:pt x="976533" y="20318"/>
                </a:lnTo>
                <a:lnTo>
                  <a:pt x="969654" y="22964"/>
                </a:lnTo>
                <a:lnTo>
                  <a:pt x="963568" y="25610"/>
                </a:lnTo>
                <a:lnTo>
                  <a:pt x="957218" y="28785"/>
                </a:lnTo>
                <a:lnTo>
                  <a:pt x="950868" y="31960"/>
                </a:lnTo>
                <a:lnTo>
                  <a:pt x="944783" y="35135"/>
                </a:lnTo>
                <a:lnTo>
                  <a:pt x="937904" y="37781"/>
                </a:lnTo>
                <a:lnTo>
                  <a:pt x="930231" y="40162"/>
                </a:lnTo>
                <a:lnTo>
                  <a:pt x="921499" y="42014"/>
                </a:lnTo>
                <a:lnTo>
                  <a:pt x="911445" y="43337"/>
                </a:lnTo>
                <a:lnTo>
                  <a:pt x="901700" y="43564"/>
                </a:lnTo>
                <a:lnTo>
                  <a:pt x="891955" y="43337"/>
                </a:lnTo>
                <a:lnTo>
                  <a:pt x="881900" y="42014"/>
                </a:lnTo>
                <a:lnTo>
                  <a:pt x="873169" y="40162"/>
                </a:lnTo>
                <a:lnTo>
                  <a:pt x="865496" y="37781"/>
                </a:lnTo>
                <a:lnTo>
                  <a:pt x="858617" y="35135"/>
                </a:lnTo>
                <a:lnTo>
                  <a:pt x="852532" y="31960"/>
                </a:lnTo>
                <a:lnTo>
                  <a:pt x="846182" y="28785"/>
                </a:lnTo>
                <a:lnTo>
                  <a:pt x="839832" y="25610"/>
                </a:lnTo>
                <a:lnTo>
                  <a:pt x="833746" y="22964"/>
                </a:lnTo>
                <a:lnTo>
                  <a:pt x="826867" y="20318"/>
                </a:lnTo>
                <a:lnTo>
                  <a:pt x="819194" y="17673"/>
                </a:lnTo>
                <a:lnTo>
                  <a:pt x="810463" y="15821"/>
                </a:lnTo>
                <a:lnTo>
                  <a:pt x="800409" y="14762"/>
                </a:lnTo>
                <a:lnTo>
                  <a:pt x="789032" y="14233"/>
                </a:lnTo>
                <a:lnTo>
                  <a:pt x="777655" y="14762"/>
                </a:lnTo>
                <a:lnTo>
                  <a:pt x="767600" y="15821"/>
                </a:lnTo>
                <a:lnTo>
                  <a:pt x="758869" y="17673"/>
                </a:lnTo>
                <a:lnTo>
                  <a:pt x="751196" y="20318"/>
                </a:lnTo>
                <a:lnTo>
                  <a:pt x="744317" y="22964"/>
                </a:lnTo>
                <a:lnTo>
                  <a:pt x="738232" y="25610"/>
                </a:lnTo>
                <a:lnTo>
                  <a:pt x="725532" y="31960"/>
                </a:lnTo>
                <a:lnTo>
                  <a:pt x="719446" y="35135"/>
                </a:lnTo>
                <a:lnTo>
                  <a:pt x="712567" y="37781"/>
                </a:lnTo>
                <a:lnTo>
                  <a:pt x="704894" y="40162"/>
                </a:lnTo>
                <a:lnTo>
                  <a:pt x="696163" y="42014"/>
                </a:lnTo>
                <a:lnTo>
                  <a:pt x="686109" y="43337"/>
                </a:lnTo>
                <a:lnTo>
                  <a:pt x="674732" y="43602"/>
                </a:lnTo>
                <a:lnTo>
                  <a:pt x="663355" y="43337"/>
                </a:lnTo>
                <a:lnTo>
                  <a:pt x="653300" y="42014"/>
                </a:lnTo>
                <a:lnTo>
                  <a:pt x="644569" y="40162"/>
                </a:lnTo>
                <a:lnTo>
                  <a:pt x="636896" y="37781"/>
                </a:lnTo>
                <a:lnTo>
                  <a:pt x="630017" y="35135"/>
                </a:lnTo>
                <a:lnTo>
                  <a:pt x="623932" y="31960"/>
                </a:lnTo>
                <a:lnTo>
                  <a:pt x="617582" y="28785"/>
                </a:lnTo>
                <a:lnTo>
                  <a:pt x="611232" y="25610"/>
                </a:lnTo>
                <a:lnTo>
                  <a:pt x="605146" y="22964"/>
                </a:lnTo>
                <a:lnTo>
                  <a:pt x="598267" y="20318"/>
                </a:lnTo>
                <a:lnTo>
                  <a:pt x="590594" y="17673"/>
                </a:lnTo>
                <a:lnTo>
                  <a:pt x="581863" y="15821"/>
                </a:lnTo>
                <a:lnTo>
                  <a:pt x="571809" y="14762"/>
                </a:lnTo>
                <a:lnTo>
                  <a:pt x="560167" y="14233"/>
                </a:lnTo>
                <a:lnTo>
                  <a:pt x="549055" y="14762"/>
                </a:lnTo>
                <a:lnTo>
                  <a:pt x="539000" y="15821"/>
                </a:lnTo>
                <a:lnTo>
                  <a:pt x="530269" y="17673"/>
                </a:lnTo>
                <a:lnTo>
                  <a:pt x="522596" y="20318"/>
                </a:lnTo>
                <a:lnTo>
                  <a:pt x="515717" y="22964"/>
                </a:lnTo>
                <a:lnTo>
                  <a:pt x="509632" y="25610"/>
                </a:lnTo>
                <a:lnTo>
                  <a:pt x="503282" y="28785"/>
                </a:lnTo>
                <a:lnTo>
                  <a:pt x="496932" y="31960"/>
                </a:lnTo>
                <a:lnTo>
                  <a:pt x="490846" y="35135"/>
                </a:lnTo>
                <a:lnTo>
                  <a:pt x="483967" y="37781"/>
                </a:lnTo>
                <a:lnTo>
                  <a:pt x="476294" y="40162"/>
                </a:lnTo>
                <a:lnTo>
                  <a:pt x="467563" y="42014"/>
                </a:lnTo>
                <a:lnTo>
                  <a:pt x="457509" y="43337"/>
                </a:lnTo>
                <a:lnTo>
                  <a:pt x="446132" y="43602"/>
                </a:lnTo>
                <a:lnTo>
                  <a:pt x="434755" y="43337"/>
                </a:lnTo>
                <a:lnTo>
                  <a:pt x="424700" y="42014"/>
                </a:lnTo>
                <a:lnTo>
                  <a:pt x="415969" y="40162"/>
                </a:lnTo>
                <a:lnTo>
                  <a:pt x="408296" y="37781"/>
                </a:lnTo>
                <a:lnTo>
                  <a:pt x="401417" y="35135"/>
                </a:lnTo>
                <a:lnTo>
                  <a:pt x="395332" y="31960"/>
                </a:lnTo>
                <a:lnTo>
                  <a:pt x="388982" y="28785"/>
                </a:lnTo>
                <a:lnTo>
                  <a:pt x="382632" y="25610"/>
                </a:lnTo>
                <a:lnTo>
                  <a:pt x="376546" y="22964"/>
                </a:lnTo>
                <a:lnTo>
                  <a:pt x="369667" y="20318"/>
                </a:lnTo>
                <a:lnTo>
                  <a:pt x="361994" y="17673"/>
                </a:lnTo>
                <a:lnTo>
                  <a:pt x="353263" y="15821"/>
                </a:lnTo>
                <a:lnTo>
                  <a:pt x="343209" y="14762"/>
                </a:lnTo>
                <a:lnTo>
                  <a:pt x="331832" y="14233"/>
                </a:lnTo>
                <a:lnTo>
                  <a:pt x="320455" y="14762"/>
                </a:lnTo>
                <a:lnTo>
                  <a:pt x="310400" y="15821"/>
                </a:lnTo>
                <a:lnTo>
                  <a:pt x="301669" y="17673"/>
                </a:lnTo>
                <a:lnTo>
                  <a:pt x="293996" y="20318"/>
                </a:lnTo>
                <a:lnTo>
                  <a:pt x="287117" y="22964"/>
                </a:lnTo>
                <a:lnTo>
                  <a:pt x="281032" y="25610"/>
                </a:lnTo>
                <a:lnTo>
                  <a:pt x="274682" y="28785"/>
                </a:lnTo>
                <a:lnTo>
                  <a:pt x="268332" y="31960"/>
                </a:lnTo>
                <a:lnTo>
                  <a:pt x="262246" y="35135"/>
                </a:lnTo>
                <a:lnTo>
                  <a:pt x="255367" y="37781"/>
                </a:lnTo>
                <a:lnTo>
                  <a:pt x="247694" y="40162"/>
                </a:lnTo>
                <a:lnTo>
                  <a:pt x="238963" y="42014"/>
                </a:lnTo>
                <a:lnTo>
                  <a:pt x="228909" y="43337"/>
                </a:lnTo>
                <a:lnTo>
                  <a:pt x="217532" y="43602"/>
                </a:lnTo>
                <a:lnTo>
                  <a:pt x="206155" y="43337"/>
                </a:lnTo>
                <a:lnTo>
                  <a:pt x="196100" y="42014"/>
                </a:lnTo>
                <a:lnTo>
                  <a:pt x="187369" y="40162"/>
                </a:lnTo>
                <a:lnTo>
                  <a:pt x="179696" y="37781"/>
                </a:lnTo>
                <a:lnTo>
                  <a:pt x="172817" y="35135"/>
                </a:lnTo>
                <a:lnTo>
                  <a:pt x="166732" y="31960"/>
                </a:lnTo>
                <a:lnTo>
                  <a:pt x="160382" y="28785"/>
                </a:lnTo>
                <a:lnTo>
                  <a:pt x="154032" y="25610"/>
                </a:lnTo>
                <a:lnTo>
                  <a:pt x="147946" y="22964"/>
                </a:lnTo>
                <a:lnTo>
                  <a:pt x="141067" y="20318"/>
                </a:lnTo>
                <a:lnTo>
                  <a:pt x="133394" y="17673"/>
                </a:lnTo>
                <a:lnTo>
                  <a:pt x="124663" y="15821"/>
                </a:lnTo>
                <a:lnTo>
                  <a:pt x="114609" y="14762"/>
                </a:lnTo>
                <a:lnTo>
                  <a:pt x="103232" y="14233"/>
                </a:lnTo>
                <a:lnTo>
                  <a:pt x="91855" y="14762"/>
                </a:lnTo>
                <a:lnTo>
                  <a:pt x="81800" y="15821"/>
                </a:lnTo>
                <a:lnTo>
                  <a:pt x="73069" y="17673"/>
                </a:lnTo>
                <a:lnTo>
                  <a:pt x="65396" y="20318"/>
                </a:lnTo>
                <a:lnTo>
                  <a:pt x="58517" y="22964"/>
                </a:lnTo>
                <a:lnTo>
                  <a:pt x="52432" y="25610"/>
                </a:lnTo>
                <a:lnTo>
                  <a:pt x="46082" y="28785"/>
                </a:lnTo>
                <a:lnTo>
                  <a:pt x="39732" y="31960"/>
                </a:lnTo>
                <a:lnTo>
                  <a:pt x="33646" y="35135"/>
                </a:lnTo>
                <a:lnTo>
                  <a:pt x="26767" y="37781"/>
                </a:lnTo>
                <a:lnTo>
                  <a:pt x="19094" y="40162"/>
                </a:lnTo>
                <a:lnTo>
                  <a:pt x="10363" y="42014"/>
                </a:lnTo>
                <a:lnTo>
                  <a:pt x="309" y="43337"/>
                </a:lnTo>
                <a:lnTo>
                  <a:pt x="0" y="43344"/>
                </a:lnTo>
                <a:lnTo>
                  <a:pt x="0" y="29111"/>
                </a:lnTo>
                <a:lnTo>
                  <a:pt x="309" y="29104"/>
                </a:lnTo>
                <a:lnTo>
                  <a:pt x="10363" y="27781"/>
                </a:lnTo>
                <a:lnTo>
                  <a:pt x="19094" y="25929"/>
                </a:lnTo>
                <a:lnTo>
                  <a:pt x="26767" y="23548"/>
                </a:lnTo>
                <a:lnTo>
                  <a:pt x="33646" y="20902"/>
                </a:lnTo>
                <a:lnTo>
                  <a:pt x="39732" y="17727"/>
                </a:lnTo>
                <a:lnTo>
                  <a:pt x="46082" y="14552"/>
                </a:lnTo>
                <a:lnTo>
                  <a:pt x="52432" y="11377"/>
                </a:lnTo>
                <a:lnTo>
                  <a:pt x="58517" y="8731"/>
                </a:lnTo>
                <a:lnTo>
                  <a:pt x="65396" y="6085"/>
                </a:lnTo>
                <a:lnTo>
                  <a:pt x="73069" y="3440"/>
                </a:lnTo>
                <a:lnTo>
                  <a:pt x="81800" y="1588"/>
                </a:lnTo>
                <a:lnTo>
                  <a:pt x="91855" y="5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 advClick="0" advTm="9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6">
            <a:extLst>
              <a:ext uri="{FF2B5EF4-FFF2-40B4-BE49-F238E27FC236}">
                <a16:creationId xmlns:a16="http://schemas.microsoft.com/office/drawing/2014/main" id="{DE38EF58-002A-4403-904C-1BE8DF8A6EB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557588" y="630238"/>
            <a:ext cx="5235575" cy="5229225"/>
          </a:xfrm>
          <a:custGeom>
            <a:avLst/>
            <a:gdLst>
              <a:gd name="T0" fmla="*/ 2860675 w 3298"/>
              <a:gd name="T1" fmla="*/ 87312 h 3294"/>
              <a:gd name="T2" fmla="*/ 3149600 w 3298"/>
              <a:gd name="T3" fmla="*/ 204788 h 3294"/>
              <a:gd name="T4" fmla="*/ 3471863 w 3298"/>
              <a:gd name="T5" fmla="*/ 176212 h 3294"/>
              <a:gd name="T6" fmla="*/ 3730625 w 3298"/>
              <a:gd name="T7" fmla="*/ 277813 h 3294"/>
              <a:gd name="T8" fmla="*/ 3916363 w 3298"/>
              <a:gd name="T9" fmla="*/ 506413 h 3294"/>
              <a:gd name="T10" fmla="*/ 4164013 w 3298"/>
              <a:gd name="T11" fmla="*/ 638175 h 3294"/>
              <a:gd name="T12" fmla="*/ 4433888 w 3298"/>
              <a:gd name="T13" fmla="*/ 736600 h 3294"/>
              <a:gd name="T14" fmla="*/ 4570413 w 3298"/>
              <a:gd name="T15" fmla="*/ 973138 h 3294"/>
              <a:gd name="T16" fmla="*/ 4667250 w 3298"/>
              <a:gd name="T17" fmla="*/ 1246188 h 3294"/>
              <a:gd name="T18" fmla="*/ 4883150 w 3298"/>
              <a:gd name="T19" fmla="*/ 1439862 h 3294"/>
              <a:gd name="T20" fmla="*/ 5051425 w 3298"/>
              <a:gd name="T21" fmla="*/ 1662113 h 3294"/>
              <a:gd name="T22" fmla="*/ 5033963 w 3298"/>
              <a:gd name="T23" fmla="*/ 1978025 h 3294"/>
              <a:gd name="T24" fmla="*/ 5094288 w 3298"/>
              <a:gd name="T25" fmla="*/ 2276475 h 3294"/>
              <a:gd name="T26" fmla="*/ 5230813 w 3298"/>
              <a:gd name="T27" fmla="*/ 2563813 h 3294"/>
              <a:gd name="T28" fmla="*/ 5148263 w 3298"/>
              <a:gd name="T29" fmla="*/ 2857500 h 3294"/>
              <a:gd name="T30" fmla="*/ 5030788 w 3298"/>
              <a:gd name="T31" fmla="*/ 3144837 h 3294"/>
              <a:gd name="T32" fmla="*/ 5059363 w 3298"/>
              <a:gd name="T33" fmla="*/ 3467101 h 3294"/>
              <a:gd name="T34" fmla="*/ 4957763 w 3298"/>
              <a:gd name="T35" fmla="*/ 3725863 h 3294"/>
              <a:gd name="T36" fmla="*/ 4727575 w 3298"/>
              <a:gd name="T37" fmla="*/ 3911600 h 3294"/>
              <a:gd name="T38" fmla="*/ 4595813 w 3298"/>
              <a:gd name="T39" fmla="*/ 4159250 h 3294"/>
              <a:gd name="T40" fmla="*/ 4497388 w 3298"/>
              <a:gd name="T41" fmla="*/ 4429125 h 3294"/>
              <a:gd name="T42" fmla="*/ 4260850 w 3298"/>
              <a:gd name="T43" fmla="*/ 4565650 h 3294"/>
              <a:gd name="T44" fmla="*/ 3987800 w 3298"/>
              <a:gd name="T45" fmla="*/ 4662488 h 3294"/>
              <a:gd name="T46" fmla="*/ 3794125 w 3298"/>
              <a:gd name="T47" fmla="*/ 4876800 h 3294"/>
              <a:gd name="T48" fmla="*/ 3571875 w 3298"/>
              <a:gd name="T49" fmla="*/ 5045075 h 3294"/>
              <a:gd name="T50" fmla="*/ 3255963 w 3298"/>
              <a:gd name="T51" fmla="*/ 5027613 h 3294"/>
              <a:gd name="T52" fmla="*/ 2955925 w 3298"/>
              <a:gd name="T53" fmla="*/ 5087938 h 3294"/>
              <a:gd name="T54" fmla="*/ 2668587 w 3298"/>
              <a:gd name="T55" fmla="*/ 5224463 h 3294"/>
              <a:gd name="T56" fmla="*/ 2374900 w 3298"/>
              <a:gd name="T57" fmla="*/ 5141913 h 3294"/>
              <a:gd name="T58" fmla="*/ 2085975 w 3298"/>
              <a:gd name="T59" fmla="*/ 5024438 h 3294"/>
              <a:gd name="T60" fmla="*/ 1763713 w 3298"/>
              <a:gd name="T61" fmla="*/ 5053013 h 3294"/>
              <a:gd name="T62" fmla="*/ 1504950 w 3298"/>
              <a:gd name="T63" fmla="*/ 4951413 h 3294"/>
              <a:gd name="T64" fmla="*/ 1319212 w 3298"/>
              <a:gd name="T65" fmla="*/ 4722813 h 3294"/>
              <a:gd name="T66" fmla="*/ 1071563 w 3298"/>
              <a:gd name="T67" fmla="*/ 4591050 h 3294"/>
              <a:gd name="T68" fmla="*/ 801687 w 3298"/>
              <a:gd name="T69" fmla="*/ 4492625 h 3294"/>
              <a:gd name="T70" fmla="*/ 665162 w 3298"/>
              <a:gd name="T71" fmla="*/ 4256088 h 3294"/>
              <a:gd name="T72" fmla="*/ 568325 w 3298"/>
              <a:gd name="T73" fmla="*/ 3983038 h 3294"/>
              <a:gd name="T74" fmla="*/ 352425 w 3298"/>
              <a:gd name="T75" fmla="*/ 3789363 h 3294"/>
              <a:gd name="T76" fmla="*/ 184150 w 3298"/>
              <a:gd name="T77" fmla="*/ 3567113 h 3294"/>
              <a:gd name="T78" fmla="*/ 201612 w 3298"/>
              <a:gd name="T79" fmla="*/ 3251201 h 3294"/>
              <a:gd name="T80" fmla="*/ 142875 w 3298"/>
              <a:gd name="T81" fmla="*/ 2952750 h 3294"/>
              <a:gd name="T82" fmla="*/ 4763 w 3298"/>
              <a:gd name="T83" fmla="*/ 2665412 h 3294"/>
              <a:gd name="T84" fmla="*/ 87312 w 3298"/>
              <a:gd name="T85" fmla="*/ 2371725 h 3294"/>
              <a:gd name="T86" fmla="*/ 204788 w 3298"/>
              <a:gd name="T87" fmla="*/ 2084388 h 3294"/>
              <a:gd name="T88" fmla="*/ 176212 w 3298"/>
              <a:gd name="T89" fmla="*/ 1762125 h 3294"/>
              <a:gd name="T90" fmla="*/ 277813 w 3298"/>
              <a:gd name="T91" fmla="*/ 1503362 h 3294"/>
              <a:gd name="T92" fmla="*/ 508000 w 3298"/>
              <a:gd name="T93" fmla="*/ 1317625 h 3294"/>
              <a:gd name="T94" fmla="*/ 639763 w 3298"/>
              <a:gd name="T95" fmla="*/ 1069975 h 3294"/>
              <a:gd name="T96" fmla="*/ 738187 w 3298"/>
              <a:gd name="T97" fmla="*/ 800100 h 3294"/>
              <a:gd name="T98" fmla="*/ 974725 w 3298"/>
              <a:gd name="T99" fmla="*/ 663575 h 3294"/>
              <a:gd name="T100" fmla="*/ 1247775 w 3298"/>
              <a:gd name="T101" fmla="*/ 566738 h 3294"/>
              <a:gd name="T102" fmla="*/ 1441450 w 3298"/>
              <a:gd name="T103" fmla="*/ 352425 h 3294"/>
              <a:gd name="T104" fmla="*/ 1663700 w 3298"/>
              <a:gd name="T105" fmla="*/ 184150 h 3294"/>
              <a:gd name="T106" fmla="*/ 1979613 w 3298"/>
              <a:gd name="T107" fmla="*/ 201612 h 3294"/>
              <a:gd name="T108" fmla="*/ 2279650 w 3298"/>
              <a:gd name="T109" fmla="*/ 141288 h 3294"/>
              <a:gd name="T110" fmla="*/ 2566988 w 3298"/>
              <a:gd name="T111" fmla="*/ 4763 h 329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298"/>
              <a:gd name="T169" fmla="*/ 0 h 3294"/>
              <a:gd name="T170" fmla="*/ 3298 w 3298"/>
              <a:gd name="T171" fmla="*/ 3294 h 329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2D91FC-8C3A-46D7-97FA-7549094C3E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4B1738-E4C7-466A-BC95-5B93C4D2B44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24867C6-ACEE-4D10-9B84-FA087EB21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138" y="122238"/>
            <a:ext cx="6035675" cy="2874962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300" spc="800" dirty="0" err="1"/>
              <a:t>Chroń</a:t>
            </a:r>
            <a:r>
              <a:rPr lang="en-US" sz="6300" spc="800" dirty="0"/>
              <a:t> </a:t>
            </a:r>
            <a:r>
              <a:rPr lang="en-US" sz="6300" spc="800" dirty="0" err="1"/>
              <a:t>swoją</a:t>
            </a:r>
            <a:r>
              <a:rPr lang="en-US" sz="6300" spc="800" dirty="0"/>
              <a:t> </a:t>
            </a:r>
            <a:r>
              <a:rPr lang="en-US" sz="6300" spc="800" dirty="0" err="1"/>
              <a:t>prywatność</a:t>
            </a:r>
            <a:r>
              <a:rPr lang="en-US" sz="6300" spc="800" dirty="0"/>
              <a:t>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40A937-6505-4148-BA92-0374810EE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9138" y="2997200"/>
            <a:ext cx="6035675" cy="337185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b="1" cap="all" spc="400" dirty="0" err="1">
                <a:solidFill>
                  <a:schemeClr val="bg2"/>
                </a:solidFill>
              </a:rPr>
              <a:t>Nie</a:t>
            </a:r>
            <a:r>
              <a:rPr lang="en-US" sz="3200" b="1" cap="all" spc="400" dirty="0">
                <a:solidFill>
                  <a:schemeClr val="bg2"/>
                </a:solidFill>
              </a:rPr>
              <a:t> </a:t>
            </a:r>
            <a:r>
              <a:rPr lang="en-US" sz="3200" b="1" cap="all" spc="400" dirty="0" err="1">
                <a:solidFill>
                  <a:schemeClr val="bg2"/>
                </a:solidFill>
              </a:rPr>
              <a:t>podawaj</a:t>
            </a:r>
            <a:r>
              <a:rPr lang="en-US" sz="3200" b="1" cap="all" spc="400" dirty="0">
                <a:solidFill>
                  <a:schemeClr val="bg2"/>
                </a:solidFill>
              </a:rPr>
              <a:t> </a:t>
            </a:r>
            <a:r>
              <a:rPr lang="en-US" sz="3200" b="1" cap="all" spc="400" dirty="0" err="1">
                <a:solidFill>
                  <a:schemeClr val="bg2"/>
                </a:solidFill>
              </a:rPr>
              <a:t>swoich</a:t>
            </a:r>
            <a:r>
              <a:rPr lang="en-US" sz="3200" b="1" cap="all" spc="400" dirty="0">
                <a:solidFill>
                  <a:schemeClr val="bg2"/>
                </a:solidFill>
              </a:rPr>
              <a:t> </a:t>
            </a:r>
            <a:r>
              <a:rPr lang="en-US" sz="3200" b="1" cap="all" spc="400" dirty="0" err="1">
                <a:solidFill>
                  <a:schemeClr val="bg2"/>
                </a:solidFill>
              </a:rPr>
              <a:t>danych</a:t>
            </a:r>
            <a:r>
              <a:rPr lang="en-US" sz="3200" b="1" cap="all" spc="400" dirty="0">
                <a:solidFill>
                  <a:schemeClr val="bg2"/>
                </a:solidFill>
              </a:rPr>
              <a:t> </a:t>
            </a:r>
            <a:r>
              <a:rPr lang="en-US" sz="3200" b="1" cap="all" spc="400" dirty="0" err="1">
                <a:solidFill>
                  <a:schemeClr val="bg2"/>
                </a:solidFill>
              </a:rPr>
              <a:t>osobowych</a:t>
            </a:r>
            <a:r>
              <a:rPr lang="en-US" sz="3200" b="1" cap="all" spc="400" dirty="0">
                <a:solidFill>
                  <a:schemeClr val="bg2"/>
                </a:solidFill>
              </a:rPr>
              <a:t>, </a:t>
            </a:r>
            <a:r>
              <a:rPr lang="en-US" sz="3200" b="1" cap="all" spc="400" dirty="0" err="1">
                <a:solidFill>
                  <a:schemeClr val="bg2"/>
                </a:solidFill>
              </a:rPr>
              <a:t>takich</a:t>
            </a:r>
            <a:r>
              <a:rPr lang="en-US" sz="3200" b="1" cap="all" spc="400" dirty="0">
                <a:solidFill>
                  <a:schemeClr val="bg2"/>
                </a:solidFill>
              </a:rPr>
              <a:t> </a:t>
            </a:r>
            <a:r>
              <a:rPr lang="en-US" sz="3200" b="1" cap="all" spc="400" dirty="0" err="1">
                <a:solidFill>
                  <a:schemeClr val="bg2"/>
                </a:solidFill>
              </a:rPr>
              <a:t>jak</a:t>
            </a:r>
            <a:r>
              <a:rPr lang="en-US" sz="3200" b="1" cap="all" spc="400" dirty="0">
                <a:solidFill>
                  <a:schemeClr val="bg2"/>
                </a:solidFill>
              </a:rPr>
              <a:t>: </a:t>
            </a:r>
            <a:r>
              <a:rPr lang="en-US" sz="3200" b="1" cap="all" spc="400" dirty="0" err="1">
                <a:solidFill>
                  <a:schemeClr val="bg2"/>
                </a:solidFill>
              </a:rPr>
              <a:t>imię</a:t>
            </a:r>
            <a:r>
              <a:rPr lang="en-US" sz="3200" b="1" cap="all" spc="400" dirty="0">
                <a:solidFill>
                  <a:schemeClr val="bg2"/>
                </a:solidFill>
              </a:rPr>
              <a:t>, </a:t>
            </a:r>
            <a:r>
              <a:rPr lang="en-US" sz="3200" b="1" cap="all" spc="400" dirty="0" err="1">
                <a:solidFill>
                  <a:schemeClr val="bg2"/>
                </a:solidFill>
              </a:rPr>
              <a:t>nazwisko</a:t>
            </a:r>
            <a:r>
              <a:rPr lang="en-US" sz="3200" b="1" cap="all" spc="400" dirty="0">
                <a:solidFill>
                  <a:schemeClr val="bg2"/>
                </a:solidFill>
              </a:rPr>
              <a:t>, </a:t>
            </a:r>
            <a:r>
              <a:rPr lang="en-US" sz="3200" b="1" cap="all" spc="400" dirty="0" err="1">
                <a:solidFill>
                  <a:schemeClr val="bg2"/>
                </a:solidFill>
              </a:rPr>
              <a:t>numer</a:t>
            </a:r>
            <a:r>
              <a:rPr lang="en-US" sz="3200" b="1" cap="all" spc="400" dirty="0">
                <a:solidFill>
                  <a:schemeClr val="bg2"/>
                </a:solidFill>
              </a:rPr>
              <a:t> </a:t>
            </a:r>
            <a:r>
              <a:rPr lang="en-US" sz="3200" b="1" cap="all" spc="400" dirty="0" err="1">
                <a:solidFill>
                  <a:schemeClr val="bg2"/>
                </a:solidFill>
              </a:rPr>
              <a:t>telefonu</a:t>
            </a:r>
            <a:r>
              <a:rPr lang="en-US" sz="3200" b="1" cap="all" spc="400" dirty="0">
                <a:solidFill>
                  <a:schemeClr val="bg2"/>
                </a:solidFill>
              </a:rPr>
              <a:t> </a:t>
            </a:r>
            <a:r>
              <a:rPr lang="en-US" sz="3200" b="1" cap="all" spc="400" dirty="0" err="1">
                <a:solidFill>
                  <a:schemeClr val="bg2"/>
                </a:solidFill>
              </a:rPr>
              <a:t>czy</a:t>
            </a:r>
            <a:r>
              <a:rPr lang="en-US" sz="3200" b="1" cap="all" spc="400" dirty="0">
                <a:solidFill>
                  <a:schemeClr val="bg2"/>
                </a:solidFill>
              </a:rPr>
              <a:t> </a:t>
            </a:r>
            <a:r>
              <a:rPr lang="en-US" sz="3200" b="1" cap="all" spc="400" dirty="0" err="1">
                <a:solidFill>
                  <a:schemeClr val="bg2"/>
                </a:solidFill>
              </a:rPr>
              <a:t>adres</a:t>
            </a:r>
            <a:r>
              <a:rPr lang="en-US" sz="3200" b="1" cap="all" spc="400" dirty="0">
                <a:solidFill>
                  <a:schemeClr val="bg2"/>
                </a:solidFill>
              </a:rPr>
              <a:t> </a:t>
            </a:r>
            <a:r>
              <a:rPr lang="en-US" sz="3200" b="1" cap="all" spc="400" dirty="0" err="1">
                <a:solidFill>
                  <a:schemeClr val="bg2"/>
                </a:solidFill>
              </a:rPr>
              <a:t>domowy</a:t>
            </a:r>
            <a:r>
              <a:rPr lang="en-US" sz="3200" b="1" cap="all" spc="400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19463" name="Obraz 3">
            <a:extLst>
              <a:ext uri="{FF2B5EF4-FFF2-40B4-BE49-F238E27FC236}">
                <a16:creationId xmlns:a16="http://schemas.microsoft.com/office/drawing/2014/main" id="{59E644A3-4774-4C2A-967B-B958FED84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5" b="2"/>
          <a:stretch>
            <a:fillRect/>
          </a:stretch>
        </p:blipFill>
        <p:spPr bwMode="auto">
          <a:xfrm>
            <a:off x="211138" y="762000"/>
            <a:ext cx="4994275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Freeform 14">
            <a:extLst>
              <a:ext uri="{FF2B5EF4-FFF2-40B4-BE49-F238E27FC236}">
                <a16:creationId xmlns:a16="http://schemas.microsoft.com/office/drawing/2014/main" id="{FEC05276-DAFE-4B01-BEB9-45B4BE4F140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5362575" cy="6858000"/>
          </a:xfrm>
          <a:custGeom>
            <a:avLst/>
            <a:gdLst>
              <a:gd name="T0" fmla="*/ 2681287 w 5362575"/>
              <a:gd name="T1" fmla="*/ 857250 h 6858000"/>
              <a:gd name="T2" fmla="*/ 2423725 w 5362575"/>
              <a:gd name="T3" fmla="*/ 959994 h 6858000"/>
              <a:gd name="T4" fmla="*/ 2163347 w 5362575"/>
              <a:gd name="T5" fmla="*/ 1038811 h 6858000"/>
              <a:gd name="T6" fmla="*/ 1879043 w 5362575"/>
              <a:gd name="T7" fmla="*/ 1014884 h 6858000"/>
              <a:gd name="T8" fmla="*/ 1665111 w 5362575"/>
              <a:gd name="T9" fmla="*/ 1135924 h 6858000"/>
              <a:gd name="T10" fmla="*/ 1497625 w 5362575"/>
              <a:gd name="T11" fmla="*/ 1334374 h 6858000"/>
              <a:gd name="T12" fmla="*/ 1268212 w 5362575"/>
              <a:gd name="T13" fmla="*/ 1434303 h 6858000"/>
              <a:gd name="T14" fmla="*/ 1040205 w 5362575"/>
              <a:gd name="T15" fmla="*/ 1535639 h 6858000"/>
              <a:gd name="T16" fmla="*/ 938869 w 5362575"/>
              <a:gd name="T17" fmla="*/ 1763645 h 6858000"/>
              <a:gd name="T18" fmla="*/ 838941 w 5362575"/>
              <a:gd name="T19" fmla="*/ 1993059 h 6858000"/>
              <a:gd name="T20" fmla="*/ 639083 w 5362575"/>
              <a:gd name="T21" fmla="*/ 2160545 h 6858000"/>
              <a:gd name="T22" fmla="*/ 518043 w 5362575"/>
              <a:gd name="T23" fmla="*/ 2374477 h 6858000"/>
              <a:gd name="T24" fmla="*/ 541970 w 5362575"/>
              <a:gd name="T25" fmla="*/ 2658781 h 6858000"/>
              <a:gd name="T26" fmla="*/ 463153 w 5362575"/>
              <a:gd name="T27" fmla="*/ 2917751 h 6858000"/>
              <a:gd name="T28" fmla="*/ 360409 w 5362575"/>
              <a:gd name="T29" fmla="*/ 3175313 h 6858000"/>
              <a:gd name="T30" fmla="*/ 463153 w 5362575"/>
              <a:gd name="T31" fmla="*/ 3432876 h 6858000"/>
              <a:gd name="T32" fmla="*/ 541970 w 5362575"/>
              <a:gd name="T33" fmla="*/ 3691846 h 6858000"/>
              <a:gd name="T34" fmla="*/ 518043 w 5362575"/>
              <a:gd name="T35" fmla="*/ 3976150 h 6858000"/>
              <a:gd name="T36" fmla="*/ 639083 w 5362575"/>
              <a:gd name="T37" fmla="*/ 4190081 h 6858000"/>
              <a:gd name="T38" fmla="*/ 838941 w 5362575"/>
              <a:gd name="T39" fmla="*/ 4357567 h 6858000"/>
              <a:gd name="T40" fmla="*/ 938869 w 5362575"/>
              <a:gd name="T41" fmla="*/ 4586981 h 6858000"/>
              <a:gd name="T42" fmla="*/ 1040205 w 5362575"/>
              <a:gd name="T43" fmla="*/ 4814987 h 6858000"/>
              <a:gd name="T44" fmla="*/ 1268212 w 5362575"/>
              <a:gd name="T45" fmla="*/ 4916323 h 6858000"/>
              <a:gd name="T46" fmla="*/ 1497625 w 5362575"/>
              <a:gd name="T47" fmla="*/ 5016252 h 6858000"/>
              <a:gd name="T48" fmla="*/ 1665111 w 5362575"/>
              <a:gd name="T49" fmla="*/ 5214702 h 6858000"/>
              <a:gd name="T50" fmla="*/ 1879043 w 5362575"/>
              <a:gd name="T51" fmla="*/ 5335742 h 6858000"/>
              <a:gd name="T52" fmla="*/ 2163347 w 5362575"/>
              <a:gd name="T53" fmla="*/ 5311816 h 6858000"/>
              <a:gd name="T54" fmla="*/ 2423725 w 5362575"/>
              <a:gd name="T55" fmla="*/ 5390633 h 6858000"/>
              <a:gd name="T56" fmla="*/ 2681287 w 5362575"/>
              <a:gd name="T57" fmla="*/ 5493376 h 6858000"/>
              <a:gd name="T58" fmla="*/ 2938850 w 5362575"/>
              <a:gd name="T59" fmla="*/ 5390633 h 6858000"/>
              <a:gd name="T60" fmla="*/ 3199227 w 5362575"/>
              <a:gd name="T61" fmla="*/ 5311816 h 6858000"/>
              <a:gd name="T62" fmla="*/ 3483531 w 5362575"/>
              <a:gd name="T63" fmla="*/ 5335742 h 6858000"/>
              <a:gd name="T64" fmla="*/ 3697463 w 5362575"/>
              <a:gd name="T65" fmla="*/ 5214702 h 6858000"/>
              <a:gd name="T66" fmla="*/ 3864949 w 5362575"/>
              <a:gd name="T67" fmla="*/ 5016252 h 6858000"/>
              <a:gd name="T68" fmla="*/ 4094363 w 5362575"/>
              <a:gd name="T69" fmla="*/ 4916323 h 6858000"/>
              <a:gd name="T70" fmla="*/ 4322369 w 5362575"/>
              <a:gd name="T71" fmla="*/ 4814987 h 6858000"/>
              <a:gd name="T72" fmla="*/ 4423705 w 5362575"/>
              <a:gd name="T73" fmla="*/ 4586981 h 6858000"/>
              <a:gd name="T74" fmla="*/ 4523634 w 5362575"/>
              <a:gd name="T75" fmla="*/ 4357567 h 6858000"/>
              <a:gd name="T76" fmla="*/ 4723491 w 5362575"/>
              <a:gd name="T77" fmla="*/ 4190081 h 6858000"/>
              <a:gd name="T78" fmla="*/ 4844531 w 5362575"/>
              <a:gd name="T79" fmla="*/ 3976150 h 6858000"/>
              <a:gd name="T80" fmla="*/ 4820605 w 5362575"/>
              <a:gd name="T81" fmla="*/ 3691846 h 6858000"/>
              <a:gd name="T82" fmla="*/ 4899422 w 5362575"/>
              <a:gd name="T83" fmla="*/ 3432876 h 6858000"/>
              <a:gd name="T84" fmla="*/ 5002165 w 5362575"/>
              <a:gd name="T85" fmla="*/ 3175313 h 6858000"/>
              <a:gd name="T86" fmla="*/ 4899422 w 5362575"/>
              <a:gd name="T87" fmla="*/ 2917751 h 6858000"/>
              <a:gd name="T88" fmla="*/ 4820605 w 5362575"/>
              <a:gd name="T89" fmla="*/ 2658781 h 6858000"/>
              <a:gd name="T90" fmla="*/ 4844531 w 5362575"/>
              <a:gd name="T91" fmla="*/ 2374477 h 6858000"/>
              <a:gd name="T92" fmla="*/ 4723491 w 5362575"/>
              <a:gd name="T93" fmla="*/ 2160545 h 6858000"/>
              <a:gd name="T94" fmla="*/ 4523634 w 5362575"/>
              <a:gd name="T95" fmla="*/ 1993059 h 6858000"/>
              <a:gd name="T96" fmla="*/ 4423705 w 5362575"/>
              <a:gd name="T97" fmla="*/ 1763645 h 6858000"/>
              <a:gd name="T98" fmla="*/ 4322369 w 5362575"/>
              <a:gd name="T99" fmla="*/ 1535639 h 6858000"/>
              <a:gd name="T100" fmla="*/ 4094363 w 5362575"/>
              <a:gd name="T101" fmla="*/ 1434303 h 6858000"/>
              <a:gd name="T102" fmla="*/ 3864949 w 5362575"/>
              <a:gd name="T103" fmla="*/ 1334374 h 6858000"/>
              <a:gd name="T104" fmla="*/ 3697463 w 5362575"/>
              <a:gd name="T105" fmla="*/ 1135924 h 6858000"/>
              <a:gd name="T106" fmla="*/ 3483531 w 5362575"/>
              <a:gd name="T107" fmla="*/ 1014884 h 6858000"/>
              <a:gd name="T108" fmla="*/ 3199227 w 5362575"/>
              <a:gd name="T109" fmla="*/ 1038811 h 6858000"/>
              <a:gd name="T110" fmla="*/ 2938850 w 5362575"/>
              <a:gd name="T111" fmla="*/ 959994 h 6858000"/>
              <a:gd name="T112" fmla="*/ 2681287 w 5362575"/>
              <a:gd name="T113" fmla="*/ 857250 h 68580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362575"/>
              <a:gd name="T172" fmla="*/ 0 h 6858000"/>
              <a:gd name="T173" fmla="*/ 5362575 w 5362575"/>
              <a:gd name="T174" fmla="*/ 6858000 h 685800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362575" h="6858000">
                <a:moveTo>
                  <a:pt x="0" y="0"/>
                </a:moveTo>
                <a:lnTo>
                  <a:pt x="5362575" y="0"/>
                </a:lnTo>
                <a:lnTo>
                  <a:pt x="536257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681287" y="857250"/>
                </a:moveTo>
                <a:lnTo>
                  <a:pt x="2636249" y="861472"/>
                </a:lnTo>
                <a:lnTo>
                  <a:pt x="2592618" y="872732"/>
                </a:lnTo>
                <a:lnTo>
                  <a:pt x="2550395" y="889621"/>
                </a:lnTo>
                <a:lnTo>
                  <a:pt x="2506764" y="910733"/>
                </a:lnTo>
                <a:lnTo>
                  <a:pt x="2465948" y="934660"/>
                </a:lnTo>
                <a:lnTo>
                  <a:pt x="2423725" y="959994"/>
                </a:lnTo>
                <a:lnTo>
                  <a:pt x="2381501" y="982513"/>
                </a:lnTo>
                <a:lnTo>
                  <a:pt x="2339278" y="1005032"/>
                </a:lnTo>
                <a:lnTo>
                  <a:pt x="2297055" y="1021921"/>
                </a:lnTo>
                <a:lnTo>
                  <a:pt x="2253424" y="1033181"/>
                </a:lnTo>
                <a:lnTo>
                  <a:pt x="2209793" y="1038811"/>
                </a:lnTo>
                <a:lnTo>
                  <a:pt x="2163347" y="1038811"/>
                </a:lnTo>
                <a:lnTo>
                  <a:pt x="2115494" y="1035996"/>
                </a:lnTo>
                <a:lnTo>
                  <a:pt x="2067641" y="1030366"/>
                </a:lnTo>
                <a:lnTo>
                  <a:pt x="2019788" y="1023329"/>
                </a:lnTo>
                <a:lnTo>
                  <a:pt x="1971934" y="1017699"/>
                </a:lnTo>
                <a:lnTo>
                  <a:pt x="1924081" y="1013477"/>
                </a:lnTo>
                <a:lnTo>
                  <a:pt x="1879043" y="1014884"/>
                </a:lnTo>
                <a:lnTo>
                  <a:pt x="1835412" y="1020514"/>
                </a:lnTo>
                <a:lnTo>
                  <a:pt x="1793189" y="1033181"/>
                </a:lnTo>
                <a:lnTo>
                  <a:pt x="1758003" y="1051478"/>
                </a:lnTo>
                <a:lnTo>
                  <a:pt x="1724224" y="1075404"/>
                </a:lnTo>
                <a:lnTo>
                  <a:pt x="1694668" y="1103553"/>
                </a:lnTo>
                <a:lnTo>
                  <a:pt x="1665111" y="1135924"/>
                </a:lnTo>
                <a:lnTo>
                  <a:pt x="1638370" y="1169703"/>
                </a:lnTo>
                <a:lnTo>
                  <a:pt x="1611628" y="1204889"/>
                </a:lnTo>
                <a:lnTo>
                  <a:pt x="1584887" y="1240075"/>
                </a:lnTo>
                <a:lnTo>
                  <a:pt x="1558145" y="1273854"/>
                </a:lnTo>
                <a:lnTo>
                  <a:pt x="1529996" y="1306225"/>
                </a:lnTo>
                <a:lnTo>
                  <a:pt x="1497625" y="1334374"/>
                </a:lnTo>
                <a:lnTo>
                  <a:pt x="1466661" y="1359708"/>
                </a:lnTo>
                <a:lnTo>
                  <a:pt x="1431475" y="1379412"/>
                </a:lnTo>
                <a:lnTo>
                  <a:pt x="1393474" y="1396302"/>
                </a:lnTo>
                <a:lnTo>
                  <a:pt x="1352658" y="1410376"/>
                </a:lnTo>
                <a:lnTo>
                  <a:pt x="1310435" y="1423043"/>
                </a:lnTo>
                <a:lnTo>
                  <a:pt x="1268212" y="1434303"/>
                </a:lnTo>
                <a:lnTo>
                  <a:pt x="1224581" y="1445562"/>
                </a:lnTo>
                <a:lnTo>
                  <a:pt x="1183765" y="1458229"/>
                </a:lnTo>
                <a:lnTo>
                  <a:pt x="1142949" y="1472304"/>
                </a:lnTo>
                <a:lnTo>
                  <a:pt x="1104948" y="1489193"/>
                </a:lnTo>
                <a:lnTo>
                  <a:pt x="1071169" y="1510305"/>
                </a:lnTo>
                <a:lnTo>
                  <a:pt x="1040205" y="1535639"/>
                </a:lnTo>
                <a:lnTo>
                  <a:pt x="1014871" y="1566603"/>
                </a:lnTo>
                <a:lnTo>
                  <a:pt x="993760" y="1600381"/>
                </a:lnTo>
                <a:lnTo>
                  <a:pt x="976870" y="1638382"/>
                </a:lnTo>
                <a:lnTo>
                  <a:pt x="962796" y="1679198"/>
                </a:lnTo>
                <a:lnTo>
                  <a:pt x="950129" y="1720014"/>
                </a:lnTo>
                <a:lnTo>
                  <a:pt x="938869" y="1763645"/>
                </a:lnTo>
                <a:lnTo>
                  <a:pt x="927610" y="1805868"/>
                </a:lnTo>
                <a:lnTo>
                  <a:pt x="914943" y="1848092"/>
                </a:lnTo>
                <a:lnTo>
                  <a:pt x="900868" y="1888908"/>
                </a:lnTo>
                <a:lnTo>
                  <a:pt x="883979" y="1926909"/>
                </a:lnTo>
                <a:lnTo>
                  <a:pt x="864275" y="1962095"/>
                </a:lnTo>
                <a:lnTo>
                  <a:pt x="838941" y="1993059"/>
                </a:lnTo>
                <a:lnTo>
                  <a:pt x="810792" y="2025430"/>
                </a:lnTo>
                <a:lnTo>
                  <a:pt x="778420" y="2053579"/>
                </a:lnTo>
                <a:lnTo>
                  <a:pt x="743234" y="2080320"/>
                </a:lnTo>
                <a:lnTo>
                  <a:pt x="708048" y="2107062"/>
                </a:lnTo>
                <a:lnTo>
                  <a:pt x="672862" y="2133803"/>
                </a:lnTo>
                <a:lnTo>
                  <a:pt x="639083" y="2160545"/>
                </a:lnTo>
                <a:lnTo>
                  <a:pt x="606712" y="2190101"/>
                </a:lnTo>
                <a:lnTo>
                  <a:pt x="578563" y="2219658"/>
                </a:lnTo>
                <a:lnTo>
                  <a:pt x="554637" y="2253436"/>
                </a:lnTo>
                <a:lnTo>
                  <a:pt x="536340" y="2288622"/>
                </a:lnTo>
                <a:lnTo>
                  <a:pt x="523673" y="2330846"/>
                </a:lnTo>
                <a:lnTo>
                  <a:pt x="518043" y="2374477"/>
                </a:lnTo>
                <a:lnTo>
                  <a:pt x="516635" y="2419515"/>
                </a:lnTo>
                <a:lnTo>
                  <a:pt x="520858" y="2467368"/>
                </a:lnTo>
                <a:lnTo>
                  <a:pt x="526488" y="2515221"/>
                </a:lnTo>
                <a:lnTo>
                  <a:pt x="533525" y="2563074"/>
                </a:lnTo>
                <a:lnTo>
                  <a:pt x="539155" y="2610927"/>
                </a:lnTo>
                <a:lnTo>
                  <a:pt x="541970" y="2658781"/>
                </a:lnTo>
                <a:lnTo>
                  <a:pt x="541970" y="2705226"/>
                </a:lnTo>
                <a:lnTo>
                  <a:pt x="536340" y="2748857"/>
                </a:lnTo>
                <a:lnTo>
                  <a:pt x="525080" y="2792488"/>
                </a:lnTo>
                <a:lnTo>
                  <a:pt x="508191" y="2833304"/>
                </a:lnTo>
                <a:lnTo>
                  <a:pt x="487079" y="2875527"/>
                </a:lnTo>
                <a:lnTo>
                  <a:pt x="463153" y="2917751"/>
                </a:lnTo>
                <a:lnTo>
                  <a:pt x="437819" y="2959974"/>
                </a:lnTo>
                <a:lnTo>
                  <a:pt x="413892" y="3000790"/>
                </a:lnTo>
                <a:lnTo>
                  <a:pt x="392780" y="3044421"/>
                </a:lnTo>
                <a:lnTo>
                  <a:pt x="375891" y="3086644"/>
                </a:lnTo>
                <a:lnTo>
                  <a:pt x="364631" y="3130275"/>
                </a:lnTo>
                <a:lnTo>
                  <a:pt x="360409" y="3175313"/>
                </a:lnTo>
                <a:lnTo>
                  <a:pt x="364631" y="3220351"/>
                </a:lnTo>
                <a:lnTo>
                  <a:pt x="375891" y="3263982"/>
                </a:lnTo>
                <a:lnTo>
                  <a:pt x="392780" y="3306206"/>
                </a:lnTo>
                <a:lnTo>
                  <a:pt x="413892" y="3349836"/>
                </a:lnTo>
                <a:lnTo>
                  <a:pt x="437819" y="3390652"/>
                </a:lnTo>
                <a:lnTo>
                  <a:pt x="463153" y="3432876"/>
                </a:lnTo>
                <a:lnTo>
                  <a:pt x="487079" y="3475099"/>
                </a:lnTo>
                <a:lnTo>
                  <a:pt x="508191" y="3517322"/>
                </a:lnTo>
                <a:lnTo>
                  <a:pt x="525080" y="3558138"/>
                </a:lnTo>
                <a:lnTo>
                  <a:pt x="536340" y="3601769"/>
                </a:lnTo>
                <a:lnTo>
                  <a:pt x="541970" y="3645400"/>
                </a:lnTo>
                <a:lnTo>
                  <a:pt x="541970" y="3691846"/>
                </a:lnTo>
                <a:lnTo>
                  <a:pt x="539155" y="3739699"/>
                </a:lnTo>
                <a:lnTo>
                  <a:pt x="533525" y="3787552"/>
                </a:lnTo>
                <a:lnTo>
                  <a:pt x="526488" y="3835405"/>
                </a:lnTo>
                <a:lnTo>
                  <a:pt x="520858" y="3883258"/>
                </a:lnTo>
                <a:lnTo>
                  <a:pt x="516635" y="3931111"/>
                </a:lnTo>
                <a:lnTo>
                  <a:pt x="518043" y="3976150"/>
                </a:lnTo>
                <a:lnTo>
                  <a:pt x="523673" y="4019781"/>
                </a:lnTo>
                <a:lnTo>
                  <a:pt x="536340" y="4062004"/>
                </a:lnTo>
                <a:lnTo>
                  <a:pt x="554637" y="4097190"/>
                </a:lnTo>
                <a:lnTo>
                  <a:pt x="578563" y="4130969"/>
                </a:lnTo>
                <a:lnTo>
                  <a:pt x="606712" y="4160525"/>
                </a:lnTo>
                <a:lnTo>
                  <a:pt x="639083" y="4190081"/>
                </a:lnTo>
                <a:lnTo>
                  <a:pt x="672862" y="4216823"/>
                </a:lnTo>
                <a:lnTo>
                  <a:pt x="708048" y="4243564"/>
                </a:lnTo>
                <a:lnTo>
                  <a:pt x="743234" y="4270306"/>
                </a:lnTo>
                <a:lnTo>
                  <a:pt x="778420" y="4297047"/>
                </a:lnTo>
                <a:lnTo>
                  <a:pt x="810792" y="4325196"/>
                </a:lnTo>
                <a:lnTo>
                  <a:pt x="838941" y="4357567"/>
                </a:lnTo>
                <a:lnTo>
                  <a:pt x="864275" y="4388531"/>
                </a:lnTo>
                <a:lnTo>
                  <a:pt x="883979" y="4423717"/>
                </a:lnTo>
                <a:lnTo>
                  <a:pt x="900868" y="4461718"/>
                </a:lnTo>
                <a:lnTo>
                  <a:pt x="914943" y="4502534"/>
                </a:lnTo>
                <a:lnTo>
                  <a:pt x="927610" y="4544758"/>
                </a:lnTo>
                <a:lnTo>
                  <a:pt x="938869" y="4586981"/>
                </a:lnTo>
                <a:lnTo>
                  <a:pt x="950129" y="4630612"/>
                </a:lnTo>
                <a:lnTo>
                  <a:pt x="962796" y="4671428"/>
                </a:lnTo>
                <a:lnTo>
                  <a:pt x="976870" y="4712244"/>
                </a:lnTo>
                <a:lnTo>
                  <a:pt x="993760" y="4750245"/>
                </a:lnTo>
                <a:lnTo>
                  <a:pt x="1014871" y="4784024"/>
                </a:lnTo>
                <a:lnTo>
                  <a:pt x="1040205" y="4814987"/>
                </a:lnTo>
                <a:lnTo>
                  <a:pt x="1071169" y="4840321"/>
                </a:lnTo>
                <a:lnTo>
                  <a:pt x="1104948" y="4861433"/>
                </a:lnTo>
                <a:lnTo>
                  <a:pt x="1142949" y="4878322"/>
                </a:lnTo>
                <a:lnTo>
                  <a:pt x="1183765" y="4892397"/>
                </a:lnTo>
                <a:lnTo>
                  <a:pt x="1224581" y="4905064"/>
                </a:lnTo>
                <a:lnTo>
                  <a:pt x="1268212" y="4916323"/>
                </a:lnTo>
                <a:lnTo>
                  <a:pt x="1310435" y="4927583"/>
                </a:lnTo>
                <a:lnTo>
                  <a:pt x="1352658" y="4940250"/>
                </a:lnTo>
                <a:lnTo>
                  <a:pt x="1393474" y="4954324"/>
                </a:lnTo>
                <a:lnTo>
                  <a:pt x="1431475" y="4971214"/>
                </a:lnTo>
                <a:lnTo>
                  <a:pt x="1466661" y="4990918"/>
                </a:lnTo>
                <a:lnTo>
                  <a:pt x="1497625" y="5016252"/>
                </a:lnTo>
                <a:lnTo>
                  <a:pt x="1529996" y="5044401"/>
                </a:lnTo>
                <a:lnTo>
                  <a:pt x="1558145" y="5076772"/>
                </a:lnTo>
                <a:lnTo>
                  <a:pt x="1584887" y="5110551"/>
                </a:lnTo>
                <a:lnTo>
                  <a:pt x="1611628" y="5145737"/>
                </a:lnTo>
                <a:lnTo>
                  <a:pt x="1638370" y="5180923"/>
                </a:lnTo>
                <a:lnTo>
                  <a:pt x="1665111" y="5214702"/>
                </a:lnTo>
                <a:lnTo>
                  <a:pt x="1694668" y="5247073"/>
                </a:lnTo>
                <a:lnTo>
                  <a:pt x="1724224" y="5275222"/>
                </a:lnTo>
                <a:lnTo>
                  <a:pt x="1758003" y="5299149"/>
                </a:lnTo>
                <a:lnTo>
                  <a:pt x="1793189" y="5317446"/>
                </a:lnTo>
                <a:lnTo>
                  <a:pt x="1835412" y="5330113"/>
                </a:lnTo>
                <a:lnTo>
                  <a:pt x="1879043" y="5335742"/>
                </a:lnTo>
                <a:lnTo>
                  <a:pt x="1924081" y="5337150"/>
                </a:lnTo>
                <a:lnTo>
                  <a:pt x="1971934" y="5332927"/>
                </a:lnTo>
                <a:lnTo>
                  <a:pt x="2019788" y="5327298"/>
                </a:lnTo>
                <a:lnTo>
                  <a:pt x="2067641" y="5320260"/>
                </a:lnTo>
                <a:lnTo>
                  <a:pt x="2115494" y="5314631"/>
                </a:lnTo>
                <a:lnTo>
                  <a:pt x="2163347" y="5311816"/>
                </a:lnTo>
                <a:lnTo>
                  <a:pt x="2209793" y="5311816"/>
                </a:lnTo>
                <a:lnTo>
                  <a:pt x="2253424" y="5317446"/>
                </a:lnTo>
                <a:lnTo>
                  <a:pt x="2297055" y="5328705"/>
                </a:lnTo>
                <a:lnTo>
                  <a:pt x="2339278" y="5345594"/>
                </a:lnTo>
                <a:lnTo>
                  <a:pt x="2381501" y="5368114"/>
                </a:lnTo>
                <a:lnTo>
                  <a:pt x="2423725" y="5390633"/>
                </a:lnTo>
                <a:lnTo>
                  <a:pt x="2465948" y="5415967"/>
                </a:lnTo>
                <a:lnTo>
                  <a:pt x="2506764" y="5439893"/>
                </a:lnTo>
                <a:lnTo>
                  <a:pt x="2550395" y="5461005"/>
                </a:lnTo>
                <a:lnTo>
                  <a:pt x="2592618" y="5477894"/>
                </a:lnTo>
                <a:lnTo>
                  <a:pt x="2636249" y="5489154"/>
                </a:lnTo>
                <a:lnTo>
                  <a:pt x="2681287" y="5493376"/>
                </a:lnTo>
                <a:lnTo>
                  <a:pt x="2726325" y="5489154"/>
                </a:lnTo>
                <a:lnTo>
                  <a:pt x="2769956" y="5477894"/>
                </a:lnTo>
                <a:lnTo>
                  <a:pt x="2812180" y="5461005"/>
                </a:lnTo>
                <a:lnTo>
                  <a:pt x="2855810" y="5439893"/>
                </a:lnTo>
                <a:lnTo>
                  <a:pt x="2896626" y="5415967"/>
                </a:lnTo>
                <a:lnTo>
                  <a:pt x="2938850" y="5390633"/>
                </a:lnTo>
                <a:lnTo>
                  <a:pt x="2981073" y="5368114"/>
                </a:lnTo>
                <a:lnTo>
                  <a:pt x="3023296" y="5345594"/>
                </a:lnTo>
                <a:lnTo>
                  <a:pt x="3064112" y="5328705"/>
                </a:lnTo>
                <a:lnTo>
                  <a:pt x="3109151" y="5317446"/>
                </a:lnTo>
                <a:lnTo>
                  <a:pt x="3152781" y="5311816"/>
                </a:lnTo>
                <a:lnTo>
                  <a:pt x="3199227" y="5311816"/>
                </a:lnTo>
                <a:lnTo>
                  <a:pt x="3247080" y="5314631"/>
                </a:lnTo>
                <a:lnTo>
                  <a:pt x="3294933" y="5320260"/>
                </a:lnTo>
                <a:lnTo>
                  <a:pt x="3342787" y="5327298"/>
                </a:lnTo>
                <a:lnTo>
                  <a:pt x="3390640" y="5332927"/>
                </a:lnTo>
                <a:lnTo>
                  <a:pt x="3438493" y="5337150"/>
                </a:lnTo>
                <a:lnTo>
                  <a:pt x="3483531" y="5335742"/>
                </a:lnTo>
                <a:lnTo>
                  <a:pt x="3527162" y="5330113"/>
                </a:lnTo>
                <a:lnTo>
                  <a:pt x="3569385" y="5317446"/>
                </a:lnTo>
                <a:lnTo>
                  <a:pt x="3604572" y="5299149"/>
                </a:lnTo>
                <a:lnTo>
                  <a:pt x="3638350" y="5275222"/>
                </a:lnTo>
                <a:lnTo>
                  <a:pt x="3667907" y="5247073"/>
                </a:lnTo>
                <a:lnTo>
                  <a:pt x="3697463" y="5214702"/>
                </a:lnTo>
                <a:lnTo>
                  <a:pt x="3724204" y="5180923"/>
                </a:lnTo>
                <a:lnTo>
                  <a:pt x="3750946" y="5145737"/>
                </a:lnTo>
                <a:lnTo>
                  <a:pt x="3777687" y="5110551"/>
                </a:lnTo>
                <a:lnTo>
                  <a:pt x="3804429" y="5076772"/>
                </a:lnTo>
                <a:lnTo>
                  <a:pt x="3832578" y="5044401"/>
                </a:lnTo>
                <a:lnTo>
                  <a:pt x="3864949" y="5016252"/>
                </a:lnTo>
                <a:lnTo>
                  <a:pt x="3895913" y="4990918"/>
                </a:lnTo>
                <a:lnTo>
                  <a:pt x="3931099" y="4971214"/>
                </a:lnTo>
                <a:lnTo>
                  <a:pt x="3969100" y="4954324"/>
                </a:lnTo>
                <a:lnTo>
                  <a:pt x="4009916" y="4940250"/>
                </a:lnTo>
                <a:lnTo>
                  <a:pt x="4052139" y="4927583"/>
                </a:lnTo>
                <a:lnTo>
                  <a:pt x="4094363" y="4916323"/>
                </a:lnTo>
                <a:lnTo>
                  <a:pt x="4137993" y="4905064"/>
                </a:lnTo>
                <a:lnTo>
                  <a:pt x="4178809" y="4892397"/>
                </a:lnTo>
                <a:lnTo>
                  <a:pt x="4219625" y="4878322"/>
                </a:lnTo>
                <a:lnTo>
                  <a:pt x="4257626" y="4861433"/>
                </a:lnTo>
                <a:lnTo>
                  <a:pt x="4291405" y="4840321"/>
                </a:lnTo>
                <a:lnTo>
                  <a:pt x="4322369" y="4814987"/>
                </a:lnTo>
                <a:lnTo>
                  <a:pt x="4347703" y="4784024"/>
                </a:lnTo>
                <a:lnTo>
                  <a:pt x="4368815" y="4750245"/>
                </a:lnTo>
                <a:lnTo>
                  <a:pt x="4385704" y="4712244"/>
                </a:lnTo>
                <a:lnTo>
                  <a:pt x="4399778" y="4671428"/>
                </a:lnTo>
                <a:lnTo>
                  <a:pt x="4412445" y="4630612"/>
                </a:lnTo>
                <a:lnTo>
                  <a:pt x="4423705" y="4586981"/>
                </a:lnTo>
                <a:lnTo>
                  <a:pt x="4434964" y="4544758"/>
                </a:lnTo>
                <a:lnTo>
                  <a:pt x="4447632" y="4502534"/>
                </a:lnTo>
                <a:lnTo>
                  <a:pt x="4461706" y="4461718"/>
                </a:lnTo>
                <a:lnTo>
                  <a:pt x="4478595" y="4423717"/>
                </a:lnTo>
                <a:lnTo>
                  <a:pt x="4498300" y="4388531"/>
                </a:lnTo>
                <a:lnTo>
                  <a:pt x="4523634" y="4357567"/>
                </a:lnTo>
                <a:lnTo>
                  <a:pt x="4551782" y="4325196"/>
                </a:lnTo>
                <a:lnTo>
                  <a:pt x="4584154" y="4297047"/>
                </a:lnTo>
                <a:lnTo>
                  <a:pt x="4617933" y="4270306"/>
                </a:lnTo>
                <a:lnTo>
                  <a:pt x="4654526" y="4243564"/>
                </a:lnTo>
                <a:lnTo>
                  <a:pt x="4689712" y="4216823"/>
                </a:lnTo>
                <a:lnTo>
                  <a:pt x="4723491" y="4190081"/>
                </a:lnTo>
                <a:lnTo>
                  <a:pt x="4755862" y="4160525"/>
                </a:lnTo>
                <a:lnTo>
                  <a:pt x="4784011" y="4130969"/>
                </a:lnTo>
                <a:lnTo>
                  <a:pt x="4807938" y="4097190"/>
                </a:lnTo>
                <a:lnTo>
                  <a:pt x="4826235" y="4062004"/>
                </a:lnTo>
                <a:lnTo>
                  <a:pt x="4838902" y="4019781"/>
                </a:lnTo>
                <a:lnTo>
                  <a:pt x="4844531" y="3976150"/>
                </a:lnTo>
                <a:lnTo>
                  <a:pt x="4845939" y="3931111"/>
                </a:lnTo>
                <a:lnTo>
                  <a:pt x="4841716" y="3883258"/>
                </a:lnTo>
                <a:lnTo>
                  <a:pt x="4836087" y="3835405"/>
                </a:lnTo>
                <a:lnTo>
                  <a:pt x="4829049" y="3787552"/>
                </a:lnTo>
                <a:lnTo>
                  <a:pt x="4823420" y="3739699"/>
                </a:lnTo>
                <a:lnTo>
                  <a:pt x="4820605" y="3691846"/>
                </a:lnTo>
                <a:lnTo>
                  <a:pt x="4820605" y="3645400"/>
                </a:lnTo>
                <a:lnTo>
                  <a:pt x="4826235" y="3601769"/>
                </a:lnTo>
                <a:lnTo>
                  <a:pt x="4837494" y="3558138"/>
                </a:lnTo>
                <a:lnTo>
                  <a:pt x="4854383" y="3517322"/>
                </a:lnTo>
                <a:lnTo>
                  <a:pt x="4876903" y="3475099"/>
                </a:lnTo>
                <a:lnTo>
                  <a:pt x="4899422" y="3432876"/>
                </a:lnTo>
                <a:lnTo>
                  <a:pt x="4924756" y="3390652"/>
                </a:lnTo>
                <a:lnTo>
                  <a:pt x="4948682" y="3349836"/>
                </a:lnTo>
                <a:lnTo>
                  <a:pt x="4969794" y="3306206"/>
                </a:lnTo>
                <a:lnTo>
                  <a:pt x="4986683" y="3263982"/>
                </a:lnTo>
                <a:lnTo>
                  <a:pt x="4997943" y="3220351"/>
                </a:lnTo>
                <a:lnTo>
                  <a:pt x="5002165" y="3175313"/>
                </a:lnTo>
                <a:lnTo>
                  <a:pt x="4997943" y="3130275"/>
                </a:lnTo>
                <a:lnTo>
                  <a:pt x="4986683" y="3086644"/>
                </a:lnTo>
                <a:lnTo>
                  <a:pt x="4969794" y="3044421"/>
                </a:lnTo>
                <a:lnTo>
                  <a:pt x="4948682" y="3000790"/>
                </a:lnTo>
                <a:lnTo>
                  <a:pt x="4924756" y="2959974"/>
                </a:lnTo>
                <a:lnTo>
                  <a:pt x="4899422" y="2917751"/>
                </a:lnTo>
                <a:lnTo>
                  <a:pt x="4876903" y="2875527"/>
                </a:lnTo>
                <a:lnTo>
                  <a:pt x="4854383" y="2833304"/>
                </a:lnTo>
                <a:lnTo>
                  <a:pt x="4837494" y="2792488"/>
                </a:lnTo>
                <a:lnTo>
                  <a:pt x="4826235" y="2748857"/>
                </a:lnTo>
                <a:lnTo>
                  <a:pt x="4820605" y="2705226"/>
                </a:lnTo>
                <a:lnTo>
                  <a:pt x="4820605" y="2658781"/>
                </a:lnTo>
                <a:lnTo>
                  <a:pt x="4823420" y="2610927"/>
                </a:lnTo>
                <a:lnTo>
                  <a:pt x="4829049" y="2563074"/>
                </a:lnTo>
                <a:lnTo>
                  <a:pt x="4836087" y="2515221"/>
                </a:lnTo>
                <a:lnTo>
                  <a:pt x="4841716" y="2467368"/>
                </a:lnTo>
                <a:lnTo>
                  <a:pt x="4845939" y="2419515"/>
                </a:lnTo>
                <a:lnTo>
                  <a:pt x="4844531" y="2374477"/>
                </a:lnTo>
                <a:lnTo>
                  <a:pt x="4838902" y="2330846"/>
                </a:lnTo>
                <a:lnTo>
                  <a:pt x="4826235" y="2288622"/>
                </a:lnTo>
                <a:lnTo>
                  <a:pt x="4807938" y="2253436"/>
                </a:lnTo>
                <a:lnTo>
                  <a:pt x="4784011" y="2219658"/>
                </a:lnTo>
                <a:lnTo>
                  <a:pt x="4755862" y="2190101"/>
                </a:lnTo>
                <a:lnTo>
                  <a:pt x="4723491" y="2160545"/>
                </a:lnTo>
                <a:lnTo>
                  <a:pt x="4689712" y="2133803"/>
                </a:lnTo>
                <a:lnTo>
                  <a:pt x="4654526" y="2107062"/>
                </a:lnTo>
                <a:lnTo>
                  <a:pt x="4617933" y="2080320"/>
                </a:lnTo>
                <a:lnTo>
                  <a:pt x="4584154" y="2053579"/>
                </a:lnTo>
                <a:lnTo>
                  <a:pt x="4551782" y="2025430"/>
                </a:lnTo>
                <a:lnTo>
                  <a:pt x="4523634" y="1993059"/>
                </a:lnTo>
                <a:lnTo>
                  <a:pt x="4498300" y="1962095"/>
                </a:lnTo>
                <a:lnTo>
                  <a:pt x="4478595" y="1926909"/>
                </a:lnTo>
                <a:lnTo>
                  <a:pt x="4461706" y="1888908"/>
                </a:lnTo>
                <a:lnTo>
                  <a:pt x="4447632" y="1848092"/>
                </a:lnTo>
                <a:lnTo>
                  <a:pt x="4434964" y="1805868"/>
                </a:lnTo>
                <a:lnTo>
                  <a:pt x="4423705" y="1763645"/>
                </a:lnTo>
                <a:lnTo>
                  <a:pt x="4412445" y="1720014"/>
                </a:lnTo>
                <a:lnTo>
                  <a:pt x="4399778" y="1679198"/>
                </a:lnTo>
                <a:lnTo>
                  <a:pt x="4385704" y="1638382"/>
                </a:lnTo>
                <a:lnTo>
                  <a:pt x="4368815" y="1600381"/>
                </a:lnTo>
                <a:lnTo>
                  <a:pt x="4347703" y="1566603"/>
                </a:lnTo>
                <a:lnTo>
                  <a:pt x="4322369" y="1535639"/>
                </a:lnTo>
                <a:lnTo>
                  <a:pt x="4291405" y="1510305"/>
                </a:lnTo>
                <a:lnTo>
                  <a:pt x="4257626" y="1489193"/>
                </a:lnTo>
                <a:lnTo>
                  <a:pt x="4219625" y="1472304"/>
                </a:lnTo>
                <a:lnTo>
                  <a:pt x="4178809" y="1458229"/>
                </a:lnTo>
                <a:lnTo>
                  <a:pt x="4137993" y="1445562"/>
                </a:lnTo>
                <a:lnTo>
                  <a:pt x="4094363" y="1434303"/>
                </a:lnTo>
                <a:lnTo>
                  <a:pt x="4052139" y="1423043"/>
                </a:lnTo>
                <a:lnTo>
                  <a:pt x="4009916" y="1410376"/>
                </a:lnTo>
                <a:lnTo>
                  <a:pt x="3969100" y="1396302"/>
                </a:lnTo>
                <a:lnTo>
                  <a:pt x="3931099" y="1379412"/>
                </a:lnTo>
                <a:lnTo>
                  <a:pt x="3895913" y="1359708"/>
                </a:lnTo>
                <a:lnTo>
                  <a:pt x="3864949" y="1334374"/>
                </a:lnTo>
                <a:lnTo>
                  <a:pt x="3832578" y="1306225"/>
                </a:lnTo>
                <a:lnTo>
                  <a:pt x="3804429" y="1273854"/>
                </a:lnTo>
                <a:lnTo>
                  <a:pt x="3777687" y="1240075"/>
                </a:lnTo>
                <a:lnTo>
                  <a:pt x="3750946" y="1204889"/>
                </a:lnTo>
                <a:lnTo>
                  <a:pt x="3724204" y="1169703"/>
                </a:lnTo>
                <a:lnTo>
                  <a:pt x="3697463" y="1135924"/>
                </a:lnTo>
                <a:lnTo>
                  <a:pt x="3667907" y="1103553"/>
                </a:lnTo>
                <a:lnTo>
                  <a:pt x="3638350" y="1075404"/>
                </a:lnTo>
                <a:lnTo>
                  <a:pt x="3604572" y="1051478"/>
                </a:lnTo>
                <a:lnTo>
                  <a:pt x="3569385" y="1033181"/>
                </a:lnTo>
                <a:lnTo>
                  <a:pt x="3527162" y="1020514"/>
                </a:lnTo>
                <a:lnTo>
                  <a:pt x="3483531" y="1014884"/>
                </a:lnTo>
                <a:lnTo>
                  <a:pt x="3438493" y="1013477"/>
                </a:lnTo>
                <a:lnTo>
                  <a:pt x="3390640" y="1017699"/>
                </a:lnTo>
                <a:lnTo>
                  <a:pt x="3342787" y="1023329"/>
                </a:lnTo>
                <a:lnTo>
                  <a:pt x="3294933" y="1030366"/>
                </a:lnTo>
                <a:lnTo>
                  <a:pt x="3247080" y="1035996"/>
                </a:lnTo>
                <a:lnTo>
                  <a:pt x="3199227" y="1038811"/>
                </a:lnTo>
                <a:lnTo>
                  <a:pt x="3152781" y="1038811"/>
                </a:lnTo>
                <a:lnTo>
                  <a:pt x="3109151" y="1033181"/>
                </a:lnTo>
                <a:lnTo>
                  <a:pt x="3064112" y="1021921"/>
                </a:lnTo>
                <a:lnTo>
                  <a:pt x="3023296" y="1005032"/>
                </a:lnTo>
                <a:lnTo>
                  <a:pt x="2981073" y="982513"/>
                </a:lnTo>
                <a:lnTo>
                  <a:pt x="2938850" y="959994"/>
                </a:lnTo>
                <a:lnTo>
                  <a:pt x="2896626" y="934660"/>
                </a:lnTo>
                <a:lnTo>
                  <a:pt x="2855810" y="910733"/>
                </a:lnTo>
                <a:lnTo>
                  <a:pt x="2812180" y="889621"/>
                </a:lnTo>
                <a:lnTo>
                  <a:pt x="2769956" y="872732"/>
                </a:lnTo>
                <a:lnTo>
                  <a:pt x="2726325" y="861472"/>
                </a:lnTo>
                <a:lnTo>
                  <a:pt x="2681287" y="8572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465" name="Rectangle 16">
            <a:extLst>
              <a:ext uri="{FF2B5EF4-FFF2-40B4-BE49-F238E27FC236}">
                <a16:creationId xmlns:a16="http://schemas.microsoft.com/office/drawing/2014/main" id="{21096264-4B6E-4D97-99C5-189082E1CB0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362575" y="0"/>
            <a:ext cx="762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pl-PL"/>
          </a:p>
        </p:txBody>
      </p:sp>
    </p:spTree>
  </p:cSld>
  <p:clrMapOvr>
    <a:masterClrMapping/>
  </p:clrMapOvr>
  <p:transition spd="slow" advClick="0" advTm="9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BCAC07-4F45-4271-9588-EBF232B9D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644525"/>
            <a:ext cx="5627688" cy="1320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400" dirty="0"/>
              <a:t>Korzystaj z umiarem z </a:t>
            </a:r>
            <a:r>
              <a:rPr lang="pl-PL" sz="4400" dirty="0" err="1"/>
              <a:t>internetu</a:t>
            </a:r>
            <a:r>
              <a:rPr lang="pl-PL" sz="4400" dirty="0"/>
              <a:t>!</a:t>
            </a:r>
          </a:p>
        </p:txBody>
      </p:sp>
      <p:sp>
        <p:nvSpPr>
          <p:cNvPr id="20483" name="Symbol zastępczy zawartości 2">
            <a:extLst>
              <a:ext uri="{FF2B5EF4-FFF2-40B4-BE49-F238E27FC236}">
                <a16:creationId xmlns:a16="http://schemas.microsoft.com/office/drawing/2014/main" id="{BF33147C-3F2F-4DA7-82D7-B67BC27C6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950" y="2286000"/>
            <a:ext cx="4364038" cy="35941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pl-PL" sz="3200"/>
              <a:t>Zbyt długie korzystanie z komputera, tabletu czy telefonu może zaszkodzić Twojemu zdrowiu i pogorszyć kontakty ze znajomymi.</a:t>
            </a:r>
          </a:p>
        </p:txBody>
      </p:sp>
      <p:pic>
        <p:nvPicPr>
          <p:cNvPr id="20484" name="Picture 2" descr="Obraz znaleziony dla:  bezpiecznego korzystania z internetu dla dzieci">
            <a:extLst>
              <a:ext uri="{FF2B5EF4-FFF2-40B4-BE49-F238E27FC236}">
                <a16:creationId xmlns:a16="http://schemas.microsoft.com/office/drawing/2014/main" id="{E799847B-6D34-48E6-82EE-0AF8DFDE1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r="7343" b="2"/>
          <a:stretch>
            <a:fillRect/>
          </a:stretch>
        </p:blipFill>
        <p:spPr bwMode="auto">
          <a:xfrm>
            <a:off x="6859588" y="1343025"/>
            <a:ext cx="4651375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9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A8389114-913D-431F-A2B6-8D8FA2CD93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AE9C775-F7F6-470C-825E-2A78EF4A8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949325"/>
            <a:ext cx="5235575" cy="14922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5400" dirty="0"/>
              <a:t>Mów, jeśli coś jest nie tak!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1DF0FEA-A532-4B83-81C5-73CB94F3FB4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C71555-2D0C-4044-8823-C6189FF25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950" y="2667000"/>
            <a:ext cx="4964113" cy="32131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 sytuacji, kiedy ktoś lub coś Cię w </a:t>
            </a:r>
            <a:r>
              <a:rPr lang="pl-PL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internecie</a:t>
            </a: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zaniepokoi lub wystraszy, koniecznie opowiedz o tym rodzicom lub innej zaufanej osobie dorosłej.</a:t>
            </a:r>
          </a:p>
        </p:txBody>
      </p:sp>
      <p:sp>
        <p:nvSpPr>
          <p:cNvPr id="21510" name="Freeform 6">
            <a:extLst>
              <a:ext uri="{FF2B5EF4-FFF2-40B4-BE49-F238E27FC236}">
                <a16:creationId xmlns:a16="http://schemas.microsoft.com/office/drawing/2014/main" id="{88442DAB-FAB4-4C90-B8A1-ECBB989F5EB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389688" y="612775"/>
            <a:ext cx="5235575" cy="5229225"/>
          </a:xfrm>
          <a:custGeom>
            <a:avLst/>
            <a:gdLst>
              <a:gd name="T0" fmla="*/ 2860675 w 3298"/>
              <a:gd name="T1" fmla="*/ 87312 h 3294"/>
              <a:gd name="T2" fmla="*/ 3149600 w 3298"/>
              <a:gd name="T3" fmla="*/ 204788 h 3294"/>
              <a:gd name="T4" fmla="*/ 3471863 w 3298"/>
              <a:gd name="T5" fmla="*/ 176212 h 3294"/>
              <a:gd name="T6" fmla="*/ 3730625 w 3298"/>
              <a:gd name="T7" fmla="*/ 277813 h 3294"/>
              <a:gd name="T8" fmla="*/ 3916363 w 3298"/>
              <a:gd name="T9" fmla="*/ 506413 h 3294"/>
              <a:gd name="T10" fmla="*/ 4164013 w 3298"/>
              <a:gd name="T11" fmla="*/ 638175 h 3294"/>
              <a:gd name="T12" fmla="*/ 4433888 w 3298"/>
              <a:gd name="T13" fmla="*/ 736600 h 3294"/>
              <a:gd name="T14" fmla="*/ 4570413 w 3298"/>
              <a:gd name="T15" fmla="*/ 973138 h 3294"/>
              <a:gd name="T16" fmla="*/ 4667250 w 3298"/>
              <a:gd name="T17" fmla="*/ 1246188 h 3294"/>
              <a:gd name="T18" fmla="*/ 4883150 w 3298"/>
              <a:gd name="T19" fmla="*/ 1439862 h 3294"/>
              <a:gd name="T20" fmla="*/ 5051425 w 3298"/>
              <a:gd name="T21" fmla="*/ 1662113 h 3294"/>
              <a:gd name="T22" fmla="*/ 5033963 w 3298"/>
              <a:gd name="T23" fmla="*/ 1978025 h 3294"/>
              <a:gd name="T24" fmla="*/ 5094288 w 3298"/>
              <a:gd name="T25" fmla="*/ 2276475 h 3294"/>
              <a:gd name="T26" fmla="*/ 5230813 w 3298"/>
              <a:gd name="T27" fmla="*/ 2563813 h 3294"/>
              <a:gd name="T28" fmla="*/ 5148263 w 3298"/>
              <a:gd name="T29" fmla="*/ 2857500 h 3294"/>
              <a:gd name="T30" fmla="*/ 5030788 w 3298"/>
              <a:gd name="T31" fmla="*/ 3144837 h 3294"/>
              <a:gd name="T32" fmla="*/ 5059363 w 3298"/>
              <a:gd name="T33" fmla="*/ 3467101 h 3294"/>
              <a:gd name="T34" fmla="*/ 4957763 w 3298"/>
              <a:gd name="T35" fmla="*/ 3725863 h 3294"/>
              <a:gd name="T36" fmla="*/ 4727575 w 3298"/>
              <a:gd name="T37" fmla="*/ 3911600 h 3294"/>
              <a:gd name="T38" fmla="*/ 4595813 w 3298"/>
              <a:gd name="T39" fmla="*/ 4159250 h 3294"/>
              <a:gd name="T40" fmla="*/ 4497388 w 3298"/>
              <a:gd name="T41" fmla="*/ 4429125 h 3294"/>
              <a:gd name="T42" fmla="*/ 4260850 w 3298"/>
              <a:gd name="T43" fmla="*/ 4565650 h 3294"/>
              <a:gd name="T44" fmla="*/ 3987800 w 3298"/>
              <a:gd name="T45" fmla="*/ 4662488 h 3294"/>
              <a:gd name="T46" fmla="*/ 3794125 w 3298"/>
              <a:gd name="T47" fmla="*/ 4876800 h 3294"/>
              <a:gd name="T48" fmla="*/ 3571875 w 3298"/>
              <a:gd name="T49" fmla="*/ 5045075 h 3294"/>
              <a:gd name="T50" fmla="*/ 3255963 w 3298"/>
              <a:gd name="T51" fmla="*/ 5027613 h 3294"/>
              <a:gd name="T52" fmla="*/ 2955925 w 3298"/>
              <a:gd name="T53" fmla="*/ 5087938 h 3294"/>
              <a:gd name="T54" fmla="*/ 2668587 w 3298"/>
              <a:gd name="T55" fmla="*/ 5224463 h 3294"/>
              <a:gd name="T56" fmla="*/ 2374900 w 3298"/>
              <a:gd name="T57" fmla="*/ 5141913 h 3294"/>
              <a:gd name="T58" fmla="*/ 2085975 w 3298"/>
              <a:gd name="T59" fmla="*/ 5024438 h 3294"/>
              <a:gd name="T60" fmla="*/ 1763713 w 3298"/>
              <a:gd name="T61" fmla="*/ 5053013 h 3294"/>
              <a:gd name="T62" fmla="*/ 1504950 w 3298"/>
              <a:gd name="T63" fmla="*/ 4951413 h 3294"/>
              <a:gd name="T64" fmla="*/ 1319212 w 3298"/>
              <a:gd name="T65" fmla="*/ 4722813 h 3294"/>
              <a:gd name="T66" fmla="*/ 1071563 w 3298"/>
              <a:gd name="T67" fmla="*/ 4591050 h 3294"/>
              <a:gd name="T68" fmla="*/ 801687 w 3298"/>
              <a:gd name="T69" fmla="*/ 4492625 h 3294"/>
              <a:gd name="T70" fmla="*/ 665162 w 3298"/>
              <a:gd name="T71" fmla="*/ 4256088 h 3294"/>
              <a:gd name="T72" fmla="*/ 568325 w 3298"/>
              <a:gd name="T73" fmla="*/ 3983038 h 3294"/>
              <a:gd name="T74" fmla="*/ 352425 w 3298"/>
              <a:gd name="T75" fmla="*/ 3789363 h 3294"/>
              <a:gd name="T76" fmla="*/ 184150 w 3298"/>
              <a:gd name="T77" fmla="*/ 3567113 h 3294"/>
              <a:gd name="T78" fmla="*/ 201612 w 3298"/>
              <a:gd name="T79" fmla="*/ 3251201 h 3294"/>
              <a:gd name="T80" fmla="*/ 142875 w 3298"/>
              <a:gd name="T81" fmla="*/ 2952750 h 3294"/>
              <a:gd name="T82" fmla="*/ 4763 w 3298"/>
              <a:gd name="T83" fmla="*/ 2665412 h 3294"/>
              <a:gd name="T84" fmla="*/ 87312 w 3298"/>
              <a:gd name="T85" fmla="*/ 2371725 h 3294"/>
              <a:gd name="T86" fmla="*/ 204788 w 3298"/>
              <a:gd name="T87" fmla="*/ 2084388 h 3294"/>
              <a:gd name="T88" fmla="*/ 176212 w 3298"/>
              <a:gd name="T89" fmla="*/ 1762125 h 3294"/>
              <a:gd name="T90" fmla="*/ 277813 w 3298"/>
              <a:gd name="T91" fmla="*/ 1503362 h 3294"/>
              <a:gd name="T92" fmla="*/ 508000 w 3298"/>
              <a:gd name="T93" fmla="*/ 1317625 h 3294"/>
              <a:gd name="T94" fmla="*/ 639763 w 3298"/>
              <a:gd name="T95" fmla="*/ 1069975 h 3294"/>
              <a:gd name="T96" fmla="*/ 738187 w 3298"/>
              <a:gd name="T97" fmla="*/ 800100 h 3294"/>
              <a:gd name="T98" fmla="*/ 974725 w 3298"/>
              <a:gd name="T99" fmla="*/ 663575 h 3294"/>
              <a:gd name="T100" fmla="*/ 1247775 w 3298"/>
              <a:gd name="T101" fmla="*/ 566738 h 3294"/>
              <a:gd name="T102" fmla="*/ 1441450 w 3298"/>
              <a:gd name="T103" fmla="*/ 352425 h 3294"/>
              <a:gd name="T104" fmla="*/ 1663700 w 3298"/>
              <a:gd name="T105" fmla="*/ 184150 h 3294"/>
              <a:gd name="T106" fmla="*/ 1979613 w 3298"/>
              <a:gd name="T107" fmla="*/ 201612 h 3294"/>
              <a:gd name="T108" fmla="*/ 2279650 w 3298"/>
              <a:gd name="T109" fmla="*/ 141288 h 3294"/>
              <a:gd name="T110" fmla="*/ 2566988 w 3298"/>
              <a:gd name="T111" fmla="*/ 4763 h 329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298"/>
              <a:gd name="T169" fmla="*/ 0 h 3294"/>
              <a:gd name="T170" fmla="*/ 3298 w 3298"/>
              <a:gd name="T171" fmla="*/ 3294 h 329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1511" name="Graphic 6">
            <a:extLst>
              <a:ext uri="{FF2B5EF4-FFF2-40B4-BE49-F238E27FC236}">
                <a16:creationId xmlns:a16="http://schemas.microsoft.com/office/drawing/2014/main" id="{15176553-ACD8-46BC-9868-D13CD2E95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1619250"/>
            <a:ext cx="3217862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9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0F38FC-9985-4995-966C-C060FECB6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5400" dirty="0"/>
              <a:t>Nikomu nie wysyłaj swoich </a:t>
            </a:r>
            <a:r>
              <a:rPr lang="pl-PL" sz="5400" dirty="0" err="1"/>
              <a:t>zdjeć</a:t>
            </a:r>
            <a:r>
              <a:rPr lang="pl-PL" sz="5400" dirty="0"/>
              <a:t>!</a:t>
            </a:r>
          </a:p>
        </p:txBody>
      </p:sp>
      <p:sp>
        <p:nvSpPr>
          <p:cNvPr id="22531" name="Freeform 6">
            <a:extLst>
              <a:ext uri="{FF2B5EF4-FFF2-40B4-BE49-F238E27FC236}">
                <a16:creationId xmlns:a16="http://schemas.microsoft.com/office/drawing/2014/main" id="{E4EB73C3-2BBF-4E6F-856C-6D0FD59AC5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885825" cy="6858000"/>
          </a:xfrm>
          <a:custGeom>
            <a:avLst/>
            <a:gdLst>
              <a:gd name="T0" fmla="*/ 711200 w 558"/>
              <a:gd name="T1" fmla="*/ 68262 h 4320"/>
              <a:gd name="T2" fmla="*/ 744537 w 558"/>
              <a:gd name="T3" fmla="*/ 227012 h 4320"/>
              <a:gd name="T4" fmla="*/ 798512 w 558"/>
              <a:gd name="T5" fmla="*/ 342900 h 4320"/>
              <a:gd name="T6" fmla="*/ 849313 w 558"/>
              <a:gd name="T7" fmla="*/ 458787 h 4320"/>
              <a:gd name="T8" fmla="*/ 882650 w 558"/>
              <a:gd name="T9" fmla="*/ 617537 h 4320"/>
              <a:gd name="T10" fmla="*/ 876300 w 558"/>
              <a:gd name="T11" fmla="*/ 814388 h 4320"/>
              <a:gd name="T12" fmla="*/ 833438 w 558"/>
              <a:gd name="T13" fmla="*/ 954087 h 4320"/>
              <a:gd name="T14" fmla="*/ 779462 w 558"/>
              <a:gd name="T15" fmla="*/ 1066800 h 4320"/>
              <a:gd name="T16" fmla="*/ 730250 w 558"/>
              <a:gd name="T17" fmla="*/ 1190625 h 4320"/>
              <a:gd name="T18" fmla="*/ 709612 w 558"/>
              <a:gd name="T19" fmla="*/ 1371600 h 4320"/>
              <a:gd name="T20" fmla="*/ 730250 w 558"/>
              <a:gd name="T21" fmla="*/ 1552575 h 4320"/>
              <a:gd name="T22" fmla="*/ 779462 w 558"/>
              <a:gd name="T23" fmla="*/ 1676400 h 4320"/>
              <a:gd name="T24" fmla="*/ 833438 w 558"/>
              <a:gd name="T25" fmla="*/ 1789112 h 4320"/>
              <a:gd name="T26" fmla="*/ 876300 w 558"/>
              <a:gd name="T27" fmla="*/ 1928812 h 4320"/>
              <a:gd name="T28" fmla="*/ 882650 w 558"/>
              <a:gd name="T29" fmla="*/ 2125662 h 4320"/>
              <a:gd name="T30" fmla="*/ 849313 w 558"/>
              <a:gd name="T31" fmla="*/ 2284412 h 4320"/>
              <a:gd name="T32" fmla="*/ 798512 w 558"/>
              <a:gd name="T33" fmla="*/ 2400300 h 4320"/>
              <a:gd name="T34" fmla="*/ 744537 w 558"/>
              <a:gd name="T35" fmla="*/ 2516187 h 4320"/>
              <a:gd name="T36" fmla="*/ 711200 w 558"/>
              <a:gd name="T37" fmla="*/ 2674937 h 4320"/>
              <a:gd name="T38" fmla="*/ 719137 w 558"/>
              <a:gd name="T39" fmla="*/ 2871787 h 4320"/>
              <a:gd name="T40" fmla="*/ 760412 w 558"/>
              <a:gd name="T41" fmla="*/ 3011487 h 4320"/>
              <a:gd name="T42" fmla="*/ 817563 w 558"/>
              <a:gd name="T43" fmla="*/ 3124199 h 4320"/>
              <a:gd name="T44" fmla="*/ 865188 w 558"/>
              <a:gd name="T45" fmla="*/ 3248024 h 4320"/>
              <a:gd name="T46" fmla="*/ 885825 w 558"/>
              <a:gd name="T47" fmla="*/ 3427413 h 4320"/>
              <a:gd name="T48" fmla="*/ 865188 w 558"/>
              <a:gd name="T49" fmla="*/ 3609975 h 4320"/>
              <a:gd name="T50" fmla="*/ 817563 w 558"/>
              <a:gd name="T51" fmla="*/ 3733800 h 4320"/>
              <a:gd name="T52" fmla="*/ 760412 w 558"/>
              <a:gd name="T53" fmla="*/ 3846512 h 4320"/>
              <a:gd name="T54" fmla="*/ 719137 w 558"/>
              <a:gd name="T55" fmla="*/ 3986212 h 4320"/>
              <a:gd name="T56" fmla="*/ 711200 w 558"/>
              <a:gd name="T57" fmla="*/ 4183062 h 4320"/>
              <a:gd name="T58" fmla="*/ 744537 w 558"/>
              <a:gd name="T59" fmla="*/ 4341812 h 4320"/>
              <a:gd name="T60" fmla="*/ 817563 w 558"/>
              <a:gd name="T61" fmla="*/ 4495800 h 4320"/>
              <a:gd name="T62" fmla="*/ 865188 w 558"/>
              <a:gd name="T63" fmla="*/ 4619624 h 4320"/>
              <a:gd name="T64" fmla="*/ 885825 w 558"/>
              <a:gd name="T65" fmla="*/ 4800599 h 4320"/>
              <a:gd name="T66" fmla="*/ 865188 w 558"/>
              <a:gd name="T67" fmla="*/ 4981574 h 4320"/>
              <a:gd name="T68" fmla="*/ 817563 w 558"/>
              <a:gd name="T69" fmla="*/ 5105399 h 4320"/>
              <a:gd name="T70" fmla="*/ 760412 w 558"/>
              <a:gd name="T71" fmla="*/ 5218112 h 4320"/>
              <a:gd name="T72" fmla="*/ 719137 w 558"/>
              <a:gd name="T73" fmla="*/ 5357812 h 4320"/>
              <a:gd name="T74" fmla="*/ 711200 w 558"/>
              <a:gd name="T75" fmla="*/ 5554662 h 4320"/>
              <a:gd name="T76" fmla="*/ 744537 w 558"/>
              <a:gd name="T77" fmla="*/ 5713411 h 4320"/>
              <a:gd name="T78" fmla="*/ 798512 w 558"/>
              <a:gd name="T79" fmla="*/ 5829299 h 4320"/>
              <a:gd name="T80" fmla="*/ 849313 w 558"/>
              <a:gd name="T81" fmla="*/ 5945186 h 4320"/>
              <a:gd name="T82" fmla="*/ 882650 w 558"/>
              <a:gd name="T83" fmla="*/ 6103936 h 4320"/>
              <a:gd name="T84" fmla="*/ 876300 w 558"/>
              <a:gd name="T85" fmla="*/ 6300786 h 4320"/>
              <a:gd name="T86" fmla="*/ 833438 w 558"/>
              <a:gd name="T87" fmla="*/ 6440486 h 4320"/>
              <a:gd name="T88" fmla="*/ 779462 w 558"/>
              <a:gd name="T89" fmla="*/ 6553200 h 4320"/>
              <a:gd name="T90" fmla="*/ 730250 w 558"/>
              <a:gd name="T91" fmla="*/ 6677025 h 4320"/>
              <a:gd name="T92" fmla="*/ 709612 w 558"/>
              <a:gd name="T93" fmla="*/ 6858000 h 43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58"/>
              <a:gd name="T142" fmla="*/ 0 h 4320"/>
              <a:gd name="T143" fmla="*/ 558 w 558"/>
              <a:gd name="T144" fmla="*/ 4320 h 432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32" name="Symbol zastępczy zawartości 2">
            <a:extLst>
              <a:ext uri="{FF2B5EF4-FFF2-40B4-BE49-F238E27FC236}">
                <a16:creationId xmlns:a16="http://schemas.microsoft.com/office/drawing/2014/main" id="{21258E54-5941-41BD-8B55-76FB910B9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950" y="2286000"/>
            <a:ext cx="6016625" cy="35941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pl-PL" sz="4000"/>
              <a:t>Nigdy nie wysyłaj nieznajomym swoich zdjęć. Nie wiesz, do kogo naprawdę trafią.</a:t>
            </a:r>
          </a:p>
        </p:txBody>
      </p:sp>
      <p:pic>
        <p:nvPicPr>
          <p:cNvPr id="22533" name="Obraz 4" descr="Obraz zawierający zabawka, sypialnia, lalka, lodówka&#10;&#10;Opis wygenerowany automatycznie">
            <a:extLst>
              <a:ext uri="{FF2B5EF4-FFF2-40B4-BE49-F238E27FC236}">
                <a16:creationId xmlns:a16="http://schemas.microsoft.com/office/drawing/2014/main" id="{56D1486D-9BB3-48C7-A492-E0774F060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40"/>
          <a:stretch>
            <a:fillRect/>
          </a:stretch>
        </p:blipFill>
        <p:spPr bwMode="auto">
          <a:xfrm>
            <a:off x="7458075" y="2146300"/>
            <a:ext cx="3860800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C96B1B-543B-43FC-B052-8F2859EE8A9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907838" y="0"/>
            <a:ext cx="284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 advClick="0" advTm="9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B1DFA9-DD27-450D-A4F6-E4FBD90A2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25" y="244475"/>
            <a:ext cx="10775950" cy="149225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pl-PL" sz="5400" cap="none"/>
              <a:t>UNIKAJ NIEPOKOJĄCYCH WIADOMOŚCI!</a:t>
            </a:r>
          </a:p>
        </p:txBody>
      </p:sp>
      <p:sp>
        <p:nvSpPr>
          <p:cNvPr id="23555" name="Freeform 6">
            <a:extLst>
              <a:ext uri="{FF2B5EF4-FFF2-40B4-BE49-F238E27FC236}">
                <a16:creationId xmlns:a16="http://schemas.microsoft.com/office/drawing/2014/main" id="{3BAC5AD6-6D7D-45AE-B6E0-55296F5DE3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885825" cy="6858000"/>
          </a:xfrm>
          <a:custGeom>
            <a:avLst/>
            <a:gdLst>
              <a:gd name="T0" fmla="*/ 711200 w 558"/>
              <a:gd name="T1" fmla="*/ 68262 h 4320"/>
              <a:gd name="T2" fmla="*/ 744537 w 558"/>
              <a:gd name="T3" fmla="*/ 227012 h 4320"/>
              <a:gd name="T4" fmla="*/ 798512 w 558"/>
              <a:gd name="T5" fmla="*/ 342900 h 4320"/>
              <a:gd name="T6" fmla="*/ 849313 w 558"/>
              <a:gd name="T7" fmla="*/ 458787 h 4320"/>
              <a:gd name="T8" fmla="*/ 882650 w 558"/>
              <a:gd name="T9" fmla="*/ 617537 h 4320"/>
              <a:gd name="T10" fmla="*/ 876300 w 558"/>
              <a:gd name="T11" fmla="*/ 814388 h 4320"/>
              <a:gd name="T12" fmla="*/ 833438 w 558"/>
              <a:gd name="T13" fmla="*/ 954087 h 4320"/>
              <a:gd name="T14" fmla="*/ 779462 w 558"/>
              <a:gd name="T15" fmla="*/ 1066800 h 4320"/>
              <a:gd name="T16" fmla="*/ 730250 w 558"/>
              <a:gd name="T17" fmla="*/ 1190625 h 4320"/>
              <a:gd name="T18" fmla="*/ 709612 w 558"/>
              <a:gd name="T19" fmla="*/ 1371600 h 4320"/>
              <a:gd name="T20" fmla="*/ 730250 w 558"/>
              <a:gd name="T21" fmla="*/ 1552575 h 4320"/>
              <a:gd name="T22" fmla="*/ 779462 w 558"/>
              <a:gd name="T23" fmla="*/ 1676400 h 4320"/>
              <a:gd name="T24" fmla="*/ 833438 w 558"/>
              <a:gd name="T25" fmla="*/ 1789112 h 4320"/>
              <a:gd name="T26" fmla="*/ 876300 w 558"/>
              <a:gd name="T27" fmla="*/ 1928812 h 4320"/>
              <a:gd name="T28" fmla="*/ 882650 w 558"/>
              <a:gd name="T29" fmla="*/ 2125662 h 4320"/>
              <a:gd name="T30" fmla="*/ 849313 w 558"/>
              <a:gd name="T31" fmla="*/ 2284412 h 4320"/>
              <a:gd name="T32" fmla="*/ 798512 w 558"/>
              <a:gd name="T33" fmla="*/ 2400300 h 4320"/>
              <a:gd name="T34" fmla="*/ 744537 w 558"/>
              <a:gd name="T35" fmla="*/ 2516187 h 4320"/>
              <a:gd name="T36" fmla="*/ 711200 w 558"/>
              <a:gd name="T37" fmla="*/ 2674937 h 4320"/>
              <a:gd name="T38" fmla="*/ 719137 w 558"/>
              <a:gd name="T39" fmla="*/ 2871787 h 4320"/>
              <a:gd name="T40" fmla="*/ 760412 w 558"/>
              <a:gd name="T41" fmla="*/ 3011487 h 4320"/>
              <a:gd name="T42" fmla="*/ 817563 w 558"/>
              <a:gd name="T43" fmla="*/ 3124199 h 4320"/>
              <a:gd name="T44" fmla="*/ 865188 w 558"/>
              <a:gd name="T45" fmla="*/ 3248024 h 4320"/>
              <a:gd name="T46" fmla="*/ 885825 w 558"/>
              <a:gd name="T47" fmla="*/ 3427413 h 4320"/>
              <a:gd name="T48" fmla="*/ 865188 w 558"/>
              <a:gd name="T49" fmla="*/ 3609975 h 4320"/>
              <a:gd name="T50" fmla="*/ 817563 w 558"/>
              <a:gd name="T51" fmla="*/ 3733800 h 4320"/>
              <a:gd name="T52" fmla="*/ 760412 w 558"/>
              <a:gd name="T53" fmla="*/ 3846512 h 4320"/>
              <a:gd name="T54" fmla="*/ 719137 w 558"/>
              <a:gd name="T55" fmla="*/ 3986212 h 4320"/>
              <a:gd name="T56" fmla="*/ 711200 w 558"/>
              <a:gd name="T57" fmla="*/ 4183062 h 4320"/>
              <a:gd name="T58" fmla="*/ 744537 w 558"/>
              <a:gd name="T59" fmla="*/ 4341812 h 4320"/>
              <a:gd name="T60" fmla="*/ 817563 w 558"/>
              <a:gd name="T61" fmla="*/ 4495800 h 4320"/>
              <a:gd name="T62" fmla="*/ 865188 w 558"/>
              <a:gd name="T63" fmla="*/ 4619624 h 4320"/>
              <a:gd name="T64" fmla="*/ 885825 w 558"/>
              <a:gd name="T65" fmla="*/ 4800599 h 4320"/>
              <a:gd name="T66" fmla="*/ 865188 w 558"/>
              <a:gd name="T67" fmla="*/ 4981574 h 4320"/>
              <a:gd name="T68" fmla="*/ 817563 w 558"/>
              <a:gd name="T69" fmla="*/ 5105399 h 4320"/>
              <a:gd name="T70" fmla="*/ 760412 w 558"/>
              <a:gd name="T71" fmla="*/ 5218112 h 4320"/>
              <a:gd name="T72" fmla="*/ 719137 w 558"/>
              <a:gd name="T73" fmla="*/ 5357812 h 4320"/>
              <a:gd name="T74" fmla="*/ 711200 w 558"/>
              <a:gd name="T75" fmla="*/ 5554662 h 4320"/>
              <a:gd name="T76" fmla="*/ 744537 w 558"/>
              <a:gd name="T77" fmla="*/ 5713411 h 4320"/>
              <a:gd name="T78" fmla="*/ 798512 w 558"/>
              <a:gd name="T79" fmla="*/ 5829299 h 4320"/>
              <a:gd name="T80" fmla="*/ 849313 w 558"/>
              <a:gd name="T81" fmla="*/ 5945186 h 4320"/>
              <a:gd name="T82" fmla="*/ 882650 w 558"/>
              <a:gd name="T83" fmla="*/ 6103936 h 4320"/>
              <a:gd name="T84" fmla="*/ 876300 w 558"/>
              <a:gd name="T85" fmla="*/ 6300786 h 4320"/>
              <a:gd name="T86" fmla="*/ 833438 w 558"/>
              <a:gd name="T87" fmla="*/ 6440486 h 4320"/>
              <a:gd name="T88" fmla="*/ 779462 w 558"/>
              <a:gd name="T89" fmla="*/ 6553200 h 4320"/>
              <a:gd name="T90" fmla="*/ 730250 w 558"/>
              <a:gd name="T91" fmla="*/ 6677025 h 4320"/>
              <a:gd name="T92" fmla="*/ 709612 w 558"/>
              <a:gd name="T93" fmla="*/ 6858000 h 43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58"/>
              <a:gd name="T142" fmla="*/ 0 h 4320"/>
              <a:gd name="T143" fmla="*/ 558 w 558"/>
              <a:gd name="T144" fmla="*/ 4320 h 432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3556" name="Symbol zastępczy zawartości 2">
            <a:extLst>
              <a:ext uri="{FF2B5EF4-FFF2-40B4-BE49-F238E27FC236}">
                <a16:creationId xmlns:a16="http://schemas.microsoft.com/office/drawing/2014/main" id="{1C2442E7-D25D-4656-9137-522D67B1D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950" y="2286000"/>
            <a:ext cx="6016625" cy="35941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pl-PL" sz="3600"/>
              <a:t>Jeżeli wiadomość, którą otrzymałeś jest wulgarna lub niepokojąca, nie odpowiadaj na nią. Pokaż ją swoim rodzicom lub innej zaufanej osobie dorosłej.</a:t>
            </a:r>
          </a:p>
        </p:txBody>
      </p:sp>
      <p:pic>
        <p:nvPicPr>
          <p:cNvPr id="23557" name="Obraz 4" descr="Obraz zawierający rysunek&#10;&#10;Opis wygenerowany automatycznie">
            <a:extLst>
              <a:ext uri="{FF2B5EF4-FFF2-40B4-BE49-F238E27FC236}">
                <a16:creationId xmlns:a16="http://schemas.microsoft.com/office/drawing/2014/main" id="{F7447CFF-4CE1-4E9B-9AFA-642E4C08A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3" b="-2"/>
          <a:stretch>
            <a:fillRect/>
          </a:stretch>
        </p:blipFill>
        <p:spPr bwMode="auto">
          <a:xfrm>
            <a:off x="7597775" y="2197100"/>
            <a:ext cx="3860800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03AF213-7E43-488D-A765-AFB7BEA8D97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907838" y="0"/>
            <a:ext cx="284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 advClick="0" advTm="9000"/>
</p:sld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393620"/>
      </a:dk2>
      <a:lt2>
        <a:srgbClr val="E8E5E2"/>
      </a:lt2>
      <a:accent1>
        <a:srgbClr val="66A8DE"/>
      </a:accent1>
      <a:accent2>
        <a:srgbClr val="4CB0B4"/>
      </a:accent2>
      <a:accent3>
        <a:srgbClr val="52B28D"/>
      </a:accent3>
      <a:accent4>
        <a:srgbClr val="4DB863"/>
      </a:accent4>
      <a:accent5>
        <a:srgbClr val="69B554"/>
      </a:accent5>
      <a:accent6>
        <a:srgbClr val="88AD49"/>
      </a:accent6>
      <a:hlink>
        <a:srgbClr val="9F795B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Znaczek">
  <a:themeElements>
    <a:clrScheme name="Znaczek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Znaczek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cz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Override1.xml><?xml version="1.0" encoding="utf-8"?>
<a:themeOverride xmlns:a="http://schemas.openxmlformats.org/drawingml/2006/main">
  <a:clrScheme name="Znaczek">
    <a:dk1>
      <a:sysClr val="windowText" lastClr="000000"/>
    </a:dk1>
    <a:lt1>
      <a:sysClr val="window" lastClr="FFFFFF"/>
    </a:lt1>
    <a:dk2>
      <a:srgbClr val="2A1A00"/>
    </a:dk2>
    <a:lt2>
      <a:srgbClr val="F3F3F2"/>
    </a:lt2>
    <a:accent1>
      <a:srgbClr val="F8B323"/>
    </a:accent1>
    <a:accent2>
      <a:srgbClr val="656A59"/>
    </a:accent2>
    <a:accent3>
      <a:srgbClr val="46B2B5"/>
    </a:accent3>
    <a:accent4>
      <a:srgbClr val="8CAA7E"/>
    </a:accent4>
    <a:accent5>
      <a:srgbClr val="D36F68"/>
    </a:accent5>
    <a:accent6>
      <a:srgbClr val="826276"/>
    </a:accent6>
    <a:hlink>
      <a:srgbClr val="46B2B5"/>
    </a:hlink>
    <a:folHlink>
      <a:srgbClr val="A466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280</Words>
  <Application>Microsoft Office PowerPoint</Application>
  <PresentationFormat>Panoramiczny</PresentationFormat>
  <Paragraphs>29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15</vt:i4>
      </vt:variant>
    </vt:vector>
  </HeadingPairs>
  <TitlesOfParts>
    <vt:vector size="17" baseType="lpstr">
      <vt:lpstr>BrushVTI</vt:lpstr>
      <vt:lpstr>Znaczek</vt:lpstr>
      <vt:lpstr>Zasady bezpiecznego korzystania z internetu</vt:lpstr>
      <vt:lpstr>Nie ufaj osobom poznanym w sieci!</vt:lpstr>
      <vt:lpstr>Używaj programów antywirusowych</vt:lpstr>
      <vt:lpstr>Szanuj innych w sieci!</vt:lpstr>
      <vt:lpstr>Chroń swoją prywatność!</vt:lpstr>
      <vt:lpstr>Korzystaj z umiarem z internetu!</vt:lpstr>
      <vt:lpstr>Mów, jeśli coś jest nie tak!</vt:lpstr>
      <vt:lpstr>Nikomu nie wysyłaj swoich zdjeć!</vt:lpstr>
      <vt:lpstr>UNIKAJ NIEPOKOJĄCYCH WIADOMOŚCI!</vt:lpstr>
      <vt:lpstr>Szanuj prawo własności w Sieci!</vt:lpstr>
      <vt:lpstr> Uważaj na e-maile otrzymane od nieznanych Ci osób!</vt:lpstr>
      <vt:lpstr>Rozmawiaj z rodzicami o Internecie!</vt:lpstr>
      <vt:lpstr>Uważaj na publiczne sieci Wi-Fi!</vt:lpstr>
      <vt:lpstr>Zaszyfruj wszystko, co się da!</vt:lpstr>
      <vt:lpstr>Koniec!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Zasady bezpiecznego korzystania z internetu</dc:title>
  <dc:creator>Zofia Knieja</dc:creator>
  <cp:lastModifiedBy>OLA</cp:lastModifiedBy>
  <cp:revision>6</cp:revision>
  <dcterms:created xsi:type="dcterms:W3CDTF">2020-02-24T08:40:07Z</dcterms:created>
  <dcterms:modified xsi:type="dcterms:W3CDTF">2020-05-20T10:22:49Z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0x010100EF7694027D6C7641A7E6441C2041C20D</vt:lpwstr>
  </property>
</Properties>
</file>